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2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06C9-7DB3-460C-8D64-E0978B13652D}" type="datetimeFigureOut">
              <a:rPr lang="es-PE" smtClean="0"/>
              <a:t>14/04/2024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1B0-F8AD-4A5B-AC7A-77818895A73F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76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06C9-7DB3-460C-8D64-E0978B13652D}" type="datetimeFigureOut">
              <a:rPr lang="es-PE" smtClean="0"/>
              <a:t>14/04/2024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1B0-F8AD-4A5B-AC7A-77818895A7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235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06C9-7DB3-460C-8D64-E0978B13652D}" type="datetimeFigureOut">
              <a:rPr lang="es-PE" smtClean="0"/>
              <a:t>14/04/2024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1B0-F8AD-4A5B-AC7A-77818895A7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066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06C9-7DB3-460C-8D64-E0978B13652D}" type="datetimeFigureOut">
              <a:rPr lang="es-PE" smtClean="0"/>
              <a:t>14/04/2024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1B0-F8AD-4A5B-AC7A-77818895A7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703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06C9-7DB3-460C-8D64-E0978B13652D}" type="datetimeFigureOut">
              <a:rPr lang="es-PE" smtClean="0"/>
              <a:t>14/04/2024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1B0-F8AD-4A5B-AC7A-77818895A73F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40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06C9-7DB3-460C-8D64-E0978B13652D}" type="datetimeFigureOut">
              <a:rPr lang="es-PE" smtClean="0"/>
              <a:t>14/04/2024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1B0-F8AD-4A5B-AC7A-77818895A7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494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06C9-7DB3-460C-8D64-E0978B13652D}" type="datetimeFigureOut">
              <a:rPr lang="es-PE" smtClean="0"/>
              <a:t>14/04/2024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1B0-F8AD-4A5B-AC7A-77818895A7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640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06C9-7DB3-460C-8D64-E0978B13652D}" type="datetimeFigureOut">
              <a:rPr lang="es-PE" smtClean="0"/>
              <a:t>14/04/2024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1B0-F8AD-4A5B-AC7A-77818895A7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346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06C9-7DB3-460C-8D64-E0978B13652D}" type="datetimeFigureOut">
              <a:rPr lang="es-PE" smtClean="0"/>
              <a:t>14/04/2024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1B0-F8AD-4A5B-AC7A-77818895A7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494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A306C9-7DB3-460C-8D64-E0978B13652D}" type="datetimeFigureOut">
              <a:rPr lang="es-PE" smtClean="0"/>
              <a:t>14/04/2024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C951B0-F8AD-4A5B-AC7A-77818895A7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639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06C9-7DB3-460C-8D64-E0978B13652D}" type="datetimeFigureOut">
              <a:rPr lang="es-PE" smtClean="0"/>
              <a:t>14/04/2024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1B0-F8AD-4A5B-AC7A-77818895A7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3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A306C9-7DB3-460C-8D64-E0978B13652D}" type="datetimeFigureOut">
              <a:rPr lang="es-PE" smtClean="0"/>
              <a:t>14/04/2024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C951B0-F8AD-4A5B-AC7A-77818895A73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7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F32EA-78D5-4529-B7B7-9DBA94B7C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ALQUILER DE VEHìCUL0S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1F5550-0150-48B3-BB20-67BFD3A20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INTEGRANTE</a:t>
            </a:r>
          </a:p>
          <a:p>
            <a:r>
              <a:rPr lang="es-ES" dirty="0"/>
              <a:t>GILMAR CAMPANA QUISPE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457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75D2B-AAC1-4889-96DE-100AA071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Descripción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1FED28D-BAA2-43FC-A6C3-61795AA66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130804"/>
            <a:ext cx="6492240" cy="3858516"/>
          </a:xfrm>
        </p:spPr>
        <p:txBody>
          <a:bodyPr>
            <a:normAutofit fontScale="92500" lnSpcReduction="10000"/>
          </a:bodyPr>
          <a:lstStyle/>
          <a:p>
            <a:r>
              <a:rPr lang="es-PE" sz="2400" dirty="0"/>
              <a:t>El servicio de alquiler considerara</a:t>
            </a:r>
          </a:p>
          <a:p>
            <a:pPr lvl="1"/>
            <a:r>
              <a:rPr lang="es-PE" sz="2400" dirty="0"/>
              <a:t>Autos</a:t>
            </a:r>
          </a:p>
          <a:p>
            <a:pPr lvl="1"/>
            <a:r>
              <a:rPr lang="es-PE" sz="2400" dirty="0"/>
              <a:t>Camionetas </a:t>
            </a:r>
          </a:p>
          <a:p>
            <a:pPr lvl="1"/>
            <a:r>
              <a:rPr lang="es-PE" sz="2400" dirty="0"/>
              <a:t>Limosinas.</a:t>
            </a:r>
          </a:p>
          <a:p>
            <a:br>
              <a:rPr lang="es-PE" sz="2400" dirty="0"/>
            </a:br>
            <a:r>
              <a:rPr lang="es-PE" sz="2400" dirty="0"/>
              <a:t>El tipo de alquiler será según el tiempo de uso del vehículo</a:t>
            </a:r>
          </a:p>
          <a:p>
            <a:pPr lvl="1"/>
            <a:r>
              <a:rPr lang="es-PE" sz="2400" dirty="0"/>
              <a:t>Horas</a:t>
            </a:r>
          </a:p>
          <a:p>
            <a:pPr lvl="1"/>
            <a:r>
              <a:rPr lang="es-PE" sz="2400" dirty="0"/>
              <a:t>Días</a:t>
            </a:r>
          </a:p>
          <a:p>
            <a:br>
              <a:rPr lang="es-PE" dirty="0"/>
            </a:br>
            <a:endParaRPr lang="es-PE" dirty="0"/>
          </a:p>
          <a:p>
            <a:pPr marL="201168" lvl="1" indent="0">
              <a:buNone/>
            </a:pPr>
            <a:endParaRPr lang="es-PE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AB932D4-6C08-4489-8DD3-28F656FC2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PE" sz="1800" dirty="0"/>
              <a:t>El proyecto tiene por finalidad la implementación del servicio de alquiler de vehículos.</a:t>
            </a:r>
          </a:p>
          <a:p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351692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75D2B-AAC1-4889-96DE-100AA071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Restricciones y Funcionalidad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1FED28D-BAA2-43FC-A6C3-61795AA66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130804"/>
            <a:ext cx="6492240" cy="3858516"/>
          </a:xfrm>
        </p:spPr>
        <p:txBody>
          <a:bodyPr>
            <a:normAutofit/>
          </a:bodyPr>
          <a:lstStyle/>
          <a:p>
            <a:r>
              <a:rPr lang="es-PE" sz="2400" dirty="0"/>
              <a:t>El usuario puede consultar disponibilidad y costos de los vehículos.</a:t>
            </a:r>
          </a:p>
          <a:p>
            <a:r>
              <a:rPr lang="es-PE" sz="2400" dirty="0"/>
              <a:t>El alquiler de un vehículo solo se puede realizar por un usuario registrado.</a:t>
            </a:r>
          </a:p>
          <a:p>
            <a:r>
              <a:rPr lang="es-PE" sz="2400" dirty="0"/>
              <a:t>El usuario que hizo uso del servicio puede dejar una calificación de la misma.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AB932D4-6C08-4489-8DD3-28F656FC2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95474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D370A4B-E029-4ECF-8E2D-3EA50EC3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PERFILES</a:t>
            </a:r>
            <a:endParaRPr lang="es-PE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B0A88FC-3BD7-4945-83A2-F483056CB0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/>
          </a:p>
          <a:p>
            <a:endParaRPr lang="es-P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6C4AA6-CF83-4AD0-88C8-D83DA78D0E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b="1" dirty="0"/>
          </a:p>
          <a:p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41D85A1-688F-4DF5-86BA-FE822594308C}"/>
              </a:ext>
            </a:extLst>
          </p:cNvPr>
          <p:cNvSpPr/>
          <p:nvPr/>
        </p:nvSpPr>
        <p:spPr>
          <a:xfrm>
            <a:off x="2692709" y="2457328"/>
            <a:ext cx="2114183" cy="32213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E92D5E-4F71-4A2B-98AE-689A4A5BB3D0}"/>
              </a:ext>
            </a:extLst>
          </p:cNvPr>
          <p:cNvSpPr txBox="1"/>
          <p:nvPr/>
        </p:nvSpPr>
        <p:spPr>
          <a:xfrm>
            <a:off x="2764202" y="3762661"/>
            <a:ext cx="197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F6EA35E-C437-4888-9D8B-3BE5B914D2FB}"/>
              </a:ext>
            </a:extLst>
          </p:cNvPr>
          <p:cNvSpPr/>
          <p:nvPr/>
        </p:nvSpPr>
        <p:spPr>
          <a:xfrm>
            <a:off x="5890313" y="2457328"/>
            <a:ext cx="2114183" cy="32213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BD3567B-AABA-489B-BEE5-5859923982F1}"/>
              </a:ext>
            </a:extLst>
          </p:cNvPr>
          <p:cNvSpPr txBox="1"/>
          <p:nvPr/>
        </p:nvSpPr>
        <p:spPr>
          <a:xfrm>
            <a:off x="5961806" y="3762661"/>
            <a:ext cx="197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373344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B5A86-54FA-4577-A0F2-EB11D9E9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ARQUITECTURA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D6B96-1232-40A5-B5B3-DBCD9E99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68B0077-86FE-4388-BBA0-08FDC77F08D4}"/>
              </a:ext>
            </a:extLst>
          </p:cNvPr>
          <p:cNvSpPr/>
          <p:nvPr/>
        </p:nvSpPr>
        <p:spPr>
          <a:xfrm>
            <a:off x="8137755" y="2615268"/>
            <a:ext cx="1506919" cy="8137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028" name="Picture 4" descr="Introducción a Spring Security - Adictos al trabajo">
            <a:extLst>
              <a:ext uri="{FF2B5EF4-FFF2-40B4-BE49-F238E27FC236}">
                <a16:creationId xmlns:a16="http://schemas.microsoft.com/office/drawing/2014/main" id="{3F4FC93F-7782-4625-A0AC-37D4B4D7D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976" y="2743199"/>
            <a:ext cx="1238536" cy="56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exágono 4">
            <a:extLst>
              <a:ext uri="{FF2B5EF4-FFF2-40B4-BE49-F238E27FC236}">
                <a16:creationId xmlns:a16="http://schemas.microsoft.com/office/drawing/2014/main" id="{9D7A20CC-F104-4FB7-A393-8E7E4F983F42}"/>
              </a:ext>
            </a:extLst>
          </p:cNvPr>
          <p:cNvSpPr/>
          <p:nvPr/>
        </p:nvSpPr>
        <p:spPr>
          <a:xfrm>
            <a:off x="8137755" y="4360423"/>
            <a:ext cx="1506919" cy="1174459"/>
          </a:xfrm>
          <a:prstGeom prst="hexag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30" name="Picture 6" descr="→Spring Framework ¿Qué es y para qué sirve? - Java | Ejemplo sencillo">
            <a:extLst>
              <a:ext uri="{FF2B5EF4-FFF2-40B4-BE49-F238E27FC236}">
                <a16:creationId xmlns:a16="http://schemas.microsoft.com/office/drawing/2014/main" id="{435A9A9F-9931-4671-8638-95E345108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035" y="4689446"/>
            <a:ext cx="991194" cy="5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282F40D-92A6-4A02-8034-1B317954EB88}"/>
              </a:ext>
            </a:extLst>
          </p:cNvPr>
          <p:cNvSpPr/>
          <p:nvPr/>
        </p:nvSpPr>
        <p:spPr>
          <a:xfrm>
            <a:off x="4831902" y="2457328"/>
            <a:ext cx="1640828" cy="322137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032" name="Picture 8" descr="Spring Cloud Gateway">
            <a:extLst>
              <a:ext uri="{FF2B5EF4-FFF2-40B4-BE49-F238E27FC236}">
                <a16:creationId xmlns:a16="http://schemas.microsoft.com/office/drawing/2014/main" id="{20F6B7E7-067A-49E2-AD66-7E6E6E8A4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17" y="4194069"/>
            <a:ext cx="1032306" cy="9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sktop Icon | Office Iconpack | Vexels">
            <a:extLst>
              <a:ext uri="{FF2B5EF4-FFF2-40B4-BE49-F238E27FC236}">
                <a16:creationId xmlns:a16="http://schemas.microsoft.com/office/drawing/2014/main" id="{F0953070-96F5-4620-A8ED-70A901B5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13" y="3084650"/>
            <a:ext cx="1371379" cy="13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96608B8-9679-4A12-AA5D-FC04544A9028}"/>
              </a:ext>
            </a:extLst>
          </p:cNvPr>
          <p:cNvSpPr txBox="1"/>
          <p:nvPr/>
        </p:nvSpPr>
        <p:spPr>
          <a:xfrm>
            <a:off x="2153736" y="4345281"/>
            <a:ext cx="122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B26D52-343B-41B6-84B4-2D1DD1B09D66}"/>
              </a:ext>
            </a:extLst>
          </p:cNvPr>
          <p:cNvSpPr txBox="1"/>
          <p:nvPr/>
        </p:nvSpPr>
        <p:spPr>
          <a:xfrm>
            <a:off x="5042000" y="2965707"/>
            <a:ext cx="122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br>
              <a:rPr lang="es-E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GATEWAY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2F61B41-DF39-48AD-8FC4-75BF401189AC}"/>
              </a:ext>
            </a:extLst>
          </p:cNvPr>
          <p:cNvSpPr txBox="1"/>
          <p:nvPr/>
        </p:nvSpPr>
        <p:spPr>
          <a:xfrm>
            <a:off x="8270316" y="3401007"/>
            <a:ext cx="122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AUTH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5F3579C-5F0F-4F6D-A842-0A8247E893F5}"/>
              </a:ext>
            </a:extLst>
          </p:cNvPr>
          <p:cNvSpPr txBox="1"/>
          <p:nvPr/>
        </p:nvSpPr>
        <p:spPr>
          <a:xfrm>
            <a:off x="8099873" y="5534882"/>
            <a:ext cx="150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MS-ALQUILER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211D834-BB3C-4EA3-A1B9-2429A87C4208}"/>
              </a:ext>
            </a:extLst>
          </p:cNvPr>
          <p:cNvCxnSpPr/>
          <p:nvPr/>
        </p:nvCxnSpPr>
        <p:spPr>
          <a:xfrm>
            <a:off x="3632432" y="3770339"/>
            <a:ext cx="9000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FC3732D-B187-4C42-8D93-67C5DB3D1796}"/>
              </a:ext>
            </a:extLst>
          </p:cNvPr>
          <p:cNvCxnSpPr/>
          <p:nvPr/>
        </p:nvCxnSpPr>
        <p:spPr>
          <a:xfrm>
            <a:off x="6863592" y="3183820"/>
            <a:ext cx="9000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B74835-2CE5-4339-9B37-E01692491EAB}"/>
              </a:ext>
            </a:extLst>
          </p:cNvPr>
          <p:cNvCxnSpPr/>
          <p:nvPr/>
        </p:nvCxnSpPr>
        <p:spPr>
          <a:xfrm>
            <a:off x="6863592" y="4954585"/>
            <a:ext cx="9000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502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100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Retrospección</vt:lpstr>
      <vt:lpstr>ALQUILER DE VEHìCUL0S</vt:lpstr>
      <vt:lpstr>Descripción</vt:lpstr>
      <vt:lpstr>Restricciones y Funcionalidad</vt:lpstr>
      <vt:lpstr>PERFILES</vt:lpstr>
      <vt:lpstr>ARQUITECTURA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ALQUILER DE VEHICUL0S</dc:title>
  <dc:creator>INTEL</dc:creator>
  <cp:lastModifiedBy>INTEL</cp:lastModifiedBy>
  <cp:revision>6</cp:revision>
  <dcterms:created xsi:type="dcterms:W3CDTF">2024-04-14T05:30:42Z</dcterms:created>
  <dcterms:modified xsi:type="dcterms:W3CDTF">2024-04-14T06:15:35Z</dcterms:modified>
</cp:coreProperties>
</file>