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C65C8-8848-41FB-883F-38269DE6F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FFA332-8CDE-4DDE-9F3C-615054501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BF1AAA-FAB1-4767-891C-8AE5E29F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4FE5-556C-46C6-8D79-500E675FD69F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053AE7-9791-4F22-AA1C-DCF617F9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727F00-9EC2-4D6D-90EB-CC86FC1E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7A1D-CA9E-4303-A7E2-0C0FAE580E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43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79B50-F92F-4735-AED0-1B01F015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9BDB03-976B-4A3B-9862-A6D0A529F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61A561-8CAD-42EB-986B-47CFE5C2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4FE5-556C-46C6-8D79-500E675FD69F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892B60-9518-4DA1-B836-A815E47E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98CCF1-80E0-410A-9E18-A4BF5E55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7A1D-CA9E-4303-A7E2-0C0FAE580E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12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5B6F86-4045-4011-A668-2308B6233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7E1B74-422A-46D2-B5F2-FD84C1E76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9255F1-6018-4B46-AB28-32DE3A32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4FE5-556C-46C6-8D79-500E675FD69F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B40B96-433F-41E2-A509-6A32708D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A93C57-D837-4DF3-9EBB-01204AFA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7A1D-CA9E-4303-A7E2-0C0FAE580E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22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DC17B-7CAB-4D67-8CF8-5ABD54A2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EA80A4-3049-4964-A83F-AB6C393BF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060438-64DE-4384-8117-AE64396F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4FE5-556C-46C6-8D79-500E675FD69F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9A5351-740F-489C-B9B0-46152723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A012D5-BD9C-4D46-BAF3-55AD121A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7A1D-CA9E-4303-A7E2-0C0FAE580E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36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98D47-77BE-4EE9-9C5B-ABB3F939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7E6D8F-3C03-4D98-8F60-E4926027F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CD050A-A751-4851-BFAD-F7EF7230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4FE5-556C-46C6-8D79-500E675FD69F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82CFE1-D76F-4D89-A5B9-CC8E49B7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B6F2F8-686B-4D5F-A92E-563D3975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7A1D-CA9E-4303-A7E2-0C0FAE580E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53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C501D-1250-4780-8ABA-83A1CC99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16CD71-05AB-47CA-98C2-C479FC6C6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A1D7A77-5E68-44C3-96B4-332D4B2B3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FE27F3-40C9-49BA-90CD-91CAF8F40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4FE5-556C-46C6-8D79-500E675FD69F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8B9239-0865-49CE-B4AF-6E9F50141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54A11C-538E-4EEA-944B-E29E9284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7A1D-CA9E-4303-A7E2-0C0FAE580E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043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83F86-5D26-44C0-B1AA-55E221A2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2219A2-D233-4D2A-B9D7-70C6B545C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356459-70FC-4C44-A55E-71E53FE94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7D823B3-0BBD-4C7E-9313-EF5790AD5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B30C864-0EBB-4FFE-88A8-799F2C23B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F8F85A4-497E-4EC2-8CCB-7A544D32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4FE5-556C-46C6-8D79-500E675FD69F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5423F7F-3DF2-4E89-B5A6-4FB00B41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65A3761-D703-4BFE-A346-30CDFD2E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7A1D-CA9E-4303-A7E2-0C0FAE580E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07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308A1-5B65-4428-A66C-1BD0AA1C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5D39FB-D045-4D13-AB8F-F5BFDE9B5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4FE5-556C-46C6-8D79-500E675FD69F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2F8C92-2430-4414-9DCC-F607D50A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E3CC91-3E8B-4978-833F-4EEF70F9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7A1D-CA9E-4303-A7E2-0C0FAE580E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00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33AAE43-E7AC-471C-905A-09B1F969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4FE5-556C-46C6-8D79-500E675FD69F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C905D3B-4616-4177-95C2-691BF7D9C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F71CC8-A3A1-484D-ACF6-03042AA5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7A1D-CA9E-4303-A7E2-0C0FAE580E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1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A56A4-F738-4E16-B242-540953FBF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6D9E2F-067E-43B6-947C-9D2297CA7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663F77-A64E-44D9-B540-260D0CDFB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171381-5C13-41FC-AE6B-A86F9874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4FE5-556C-46C6-8D79-500E675FD69F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382C90-1C44-45FD-BAA6-714DA057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CF8DE8-D4D5-4D44-B6C1-53A68260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7A1D-CA9E-4303-A7E2-0C0FAE580E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43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ADEDE-62D0-4E55-993A-49D05A97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EC52EEF-0399-44E3-B9E0-43B2DC927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BFD155-E59A-4709-9B9B-3FADA27B9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4A8994-0226-4266-8890-D0A230D8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4FE5-556C-46C6-8D79-500E675FD69F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CF381E-640D-4D2C-900C-DD27E1CA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E712E2-4E5A-47BA-9B1E-17143DAC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A7A1D-CA9E-4303-A7E2-0C0FAE580E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84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D0E6F7A-DA90-49DC-91ED-E6DBDCE9F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DCEDF5-610C-44B5-BEA4-71E365FF8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B58AF5-AE7C-4204-A31F-C3EC31DE2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64FE5-556C-46C6-8D79-500E675FD69F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AEF2ED-8A1E-4022-A2AA-6B61F7193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9394B7-8880-4A45-9DB3-D3D5317D3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A7A1D-CA9E-4303-A7E2-0C0FAE580E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05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D559EBF-E45C-415F-B900-95A70352E520}"/>
              </a:ext>
            </a:extLst>
          </p:cNvPr>
          <p:cNvSpPr/>
          <p:nvPr/>
        </p:nvSpPr>
        <p:spPr>
          <a:xfrm>
            <a:off x="795867" y="176749"/>
            <a:ext cx="1022773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Explicação:</a:t>
            </a:r>
          </a:p>
          <a:p>
            <a:r>
              <a:rPr lang="pt-BR" dirty="0"/>
              <a:t>outliers = [x for x in dados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abs</a:t>
            </a:r>
            <a:r>
              <a:rPr lang="pt-BR" dirty="0"/>
              <a:t>(x - media) &gt; 2*desvio]</a:t>
            </a:r>
          </a:p>
          <a:p>
            <a:r>
              <a:rPr lang="pt-BR" dirty="0"/>
              <a:t>Essa linha cria uma lista chamada outliers com os valores de dados que são considerados "fora do padrão" (outliers). Aqui está o que cada parte faz:</a:t>
            </a:r>
          </a:p>
          <a:p>
            <a:r>
              <a:rPr lang="pt-BR" dirty="0"/>
              <a:t>1. x for x in dados</a:t>
            </a:r>
          </a:p>
          <a:p>
            <a:r>
              <a:rPr lang="pt-BR" dirty="0"/>
              <a:t>Isso percorre todos os valores da lista dados.</a:t>
            </a:r>
          </a:p>
          <a:p>
            <a:r>
              <a:rPr lang="pt-BR" dirty="0"/>
              <a:t>Cada valor é temporariamente chamado de x.</a:t>
            </a:r>
          </a:p>
          <a:p>
            <a:r>
              <a:rPr lang="pt-BR" dirty="0"/>
              <a:t>2. </a:t>
            </a:r>
            <a:r>
              <a:rPr lang="pt-BR" dirty="0" err="1"/>
              <a:t>abs</a:t>
            </a:r>
            <a:r>
              <a:rPr lang="pt-BR" dirty="0"/>
              <a:t>(x - media)</a:t>
            </a:r>
          </a:p>
          <a:p>
            <a:r>
              <a:rPr lang="pt-BR" dirty="0"/>
              <a:t>x - media calcula a diferença entre o valor x e a média media.</a:t>
            </a:r>
          </a:p>
          <a:p>
            <a:r>
              <a:rPr lang="pt-BR" dirty="0" err="1"/>
              <a:t>abs</a:t>
            </a:r>
            <a:r>
              <a:rPr lang="pt-BR" dirty="0"/>
              <a:t>(...) pega o valor absoluto, ou seja, ignora se a diferença é positiva ou negativa.</a:t>
            </a:r>
          </a:p>
          <a:p>
            <a:r>
              <a:rPr lang="pt-BR" dirty="0"/>
              <a:t>Então </a:t>
            </a:r>
            <a:r>
              <a:rPr lang="pt-BR" dirty="0" err="1"/>
              <a:t>abs</a:t>
            </a:r>
            <a:r>
              <a:rPr lang="pt-BR" dirty="0"/>
              <a:t>(x - media) é o quanto x se afasta da média.</a:t>
            </a:r>
          </a:p>
          <a:p>
            <a:r>
              <a:rPr lang="pt-BR" dirty="0"/>
              <a:t>3. &gt; 2*desvio</a:t>
            </a:r>
          </a:p>
          <a:p>
            <a:r>
              <a:rPr lang="pt-BR" dirty="0"/>
              <a:t>desvio é o desvio padrão da lista.</a:t>
            </a:r>
          </a:p>
          <a:p>
            <a:r>
              <a:rPr lang="pt-BR" dirty="0"/>
              <a:t>Multiplicar por 2 define um limite: valores que estão mais de 2 desvios padrão da média serão considerados outliers.</a:t>
            </a:r>
          </a:p>
          <a:p>
            <a:r>
              <a:rPr lang="pt-BR" dirty="0"/>
              <a:t>Ou seja, se o valor x estiver muito longe da média, ele será selecionado.</a:t>
            </a:r>
          </a:p>
          <a:p>
            <a:r>
              <a:rPr lang="pt-BR" dirty="0"/>
              <a:t>4. [x for x in dados </a:t>
            </a:r>
            <a:r>
              <a:rPr lang="pt-BR" dirty="0" err="1"/>
              <a:t>if</a:t>
            </a:r>
            <a:r>
              <a:rPr lang="pt-BR" dirty="0"/>
              <a:t> ...]</a:t>
            </a:r>
          </a:p>
          <a:p>
            <a:r>
              <a:rPr lang="pt-BR" dirty="0"/>
              <a:t>Isso é um </a:t>
            </a:r>
            <a:r>
              <a:rPr lang="pt-BR" dirty="0" err="1"/>
              <a:t>list</a:t>
            </a:r>
            <a:r>
              <a:rPr lang="pt-BR" dirty="0"/>
              <a:t> </a:t>
            </a:r>
            <a:r>
              <a:rPr lang="pt-BR" dirty="0" err="1"/>
              <a:t>comprehension</a:t>
            </a:r>
            <a:r>
              <a:rPr lang="pt-BR" dirty="0"/>
              <a:t>.</a:t>
            </a:r>
          </a:p>
          <a:p>
            <a:r>
              <a:rPr lang="pt-BR" dirty="0"/>
              <a:t>Ele cria uma lista apenas com os elementos que satisfazem a condição do </a:t>
            </a:r>
            <a:r>
              <a:rPr lang="pt-BR" dirty="0" err="1"/>
              <a:t>if</a:t>
            </a:r>
            <a:r>
              <a:rPr lang="pt-BR" dirty="0"/>
              <a:t>.</a:t>
            </a:r>
          </a:p>
          <a:p>
            <a:r>
              <a:rPr lang="pt-BR" dirty="0"/>
              <a:t>✅ Em resumo</a:t>
            </a:r>
          </a:p>
          <a:p>
            <a:r>
              <a:rPr lang="pt-BR" dirty="0"/>
              <a:t>Essa linha de código seleciona todos os valores que estão muito longe da média, usando como critério 2 vezes o desvio padrão. Esses valores são os outliers.</a:t>
            </a:r>
          </a:p>
        </p:txBody>
      </p:sp>
    </p:spTree>
    <p:extLst>
      <p:ext uri="{BB962C8B-B14F-4D97-AF65-F5344CB8AC3E}">
        <p14:creationId xmlns:p14="http://schemas.microsoft.com/office/powerpoint/2010/main" val="242590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FA85FEC-1444-4F9B-934F-97CE7E8713E7}"/>
              </a:ext>
            </a:extLst>
          </p:cNvPr>
          <p:cNvSpPr/>
          <p:nvPr/>
        </p:nvSpPr>
        <p:spPr>
          <a:xfrm>
            <a:off x="406399" y="421269"/>
            <a:ext cx="112691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📊 Explicação:</a:t>
            </a:r>
          </a:p>
          <a:p>
            <a:r>
              <a:rPr lang="pt-BR" dirty="0"/>
              <a:t>media: calcula a média dos dados.</a:t>
            </a:r>
          </a:p>
          <a:p>
            <a:r>
              <a:rPr lang="pt-BR" dirty="0"/>
              <a:t>desvio: calcula o desvio padrão.</a:t>
            </a:r>
          </a:p>
          <a:p>
            <a:r>
              <a:rPr lang="pt-BR" dirty="0"/>
              <a:t>outliers: identifica valores que estão a mais de 2 desvios padrão da média (positiva ou negativamente).</a:t>
            </a:r>
          </a:p>
          <a:p>
            <a:r>
              <a:rPr lang="pt-BR" dirty="0"/>
              <a:t>O print final mostra esses valores extremos.</a:t>
            </a:r>
          </a:p>
          <a:p>
            <a:r>
              <a:rPr lang="pt-BR" dirty="0"/>
              <a:t>✅ Saída esperada: </a:t>
            </a:r>
          </a:p>
          <a:p>
            <a:r>
              <a:rPr lang="pt-BR" dirty="0"/>
              <a:t>Vamos calcular: </a:t>
            </a:r>
          </a:p>
          <a:p>
            <a:r>
              <a:rPr lang="pt-BR" dirty="0"/>
              <a:t>Média (aproximada):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6F71B5-8A83-4A93-8BD6-5FF126AE0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173" y="2323002"/>
            <a:ext cx="5458587" cy="55252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BFB8107-4771-426B-A574-3994B27AA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42" y="3309372"/>
            <a:ext cx="6524291" cy="271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8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19134DB-5B04-4EE6-8E2D-28628103FAEA}"/>
              </a:ext>
            </a:extLst>
          </p:cNvPr>
          <p:cNvSpPr/>
          <p:nvPr/>
        </p:nvSpPr>
        <p:spPr>
          <a:xfrm>
            <a:off x="1354666" y="4996303"/>
            <a:ext cx="100245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Interpretação do </a:t>
            </a:r>
            <a:r>
              <a:rPr lang="pt-BR" dirty="0" err="1"/>
              <a:t>boxplot</a:t>
            </a:r>
            <a:r>
              <a:rPr lang="pt-BR" dirty="0"/>
              <a:t>:</a:t>
            </a:r>
          </a:p>
          <a:p>
            <a:r>
              <a:rPr lang="pt-BR" dirty="0"/>
              <a:t>A "caixa" mostra os quartis Q1 a Q3 (25% a 75%).A linha no meio da caixa é a mediana.</a:t>
            </a:r>
          </a:p>
          <a:p>
            <a:r>
              <a:rPr lang="pt-BR" dirty="0"/>
              <a:t>Os "bigodes" mostram a faixa de dados sem outliers.</a:t>
            </a:r>
          </a:p>
          <a:p>
            <a:r>
              <a:rPr lang="pt-BR" dirty="0"/>
              <a:t>Pontos fora dos bigodes são os outliers (o 100 vai aparecer separado).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BD5ECD-9269-45B1-A062-07B0DA1D0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982" y="430967"/>
            <a:ext cx="5391902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083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3B1C5CF22401748BB49F47BC6E37036" ma:contentTypeVersion="10" ma:contentTypeDescription="Crie um novo documento." ma:contentTypeScope="" ma:versionID="b56505d1aba82904f1c53839dece339e">
  <xsd:schema xmlns:xsd="http://www.w3.org/2001/XMLSchema" xmlns:xs="http://www.w3.org/2001/XMLSchema" xmlns:p="http://schemas.microsoft.com/office/2006/metadata/properties" xmlns:ns2="cda1a4e9-092b-41d2-9ab4-235eed328500" xmlns:ns3="d1c70a27-449a-48fd-999c-114e0f37d88c" targetNamespace="http://schemas.microsoft.com/office/2006/metadata/properties" ma:root="true" ma:fieldsID="f229e0a0788819d0c9d7bb15a9390657" ns2:_="" ns3:_="">
    <xsd:import namespace="cda1a4e9-092b-41d2-9ab4-235eed328500"/>
    <xsd:import namespace="d1c70a27-449a-48fd-999c-114e0f37d8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a1a4e9-092b-41d2-9ab4-235eed3285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c70a27-449a-48fd-999c-114e0f37d88c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b597c53-0ded-4996-8e5a-e94448c8774b}" ma:internalName="TaxCatchAll" ma:showField="CatchAllData" ma:web="d1c70a27-449a-48fd-999c-114e0f37d8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a1a4e9-092b-41d2-9ab4-235eed328500">
      <Terms xmlns="http://schemas.microsoft.com/office/infopath/2007/PartnerControls"/>
    </lcf76f155ced4ddcb4097134ff3c332f>
    <TaxCatchAll xmlns="d1c70a27-449a-48fd-999c-114e0f37d88c" xsi:nil="true"/>
  </documentManagement>
</p:properties>
</file>

<file path=customXml/itemProps1.xml><?xml version="1.0" encoding="utf-8"?>
<ds:datastoreItem xmlns:ds="http://schemas.openxmlformats.org/officeDocument/2006/customXml" ds:itemID="{7B5DB10F-759B-4810-AF95-F4AAE06A5A46}"/>
</file>

<file path=customXml/itemProps2.xml><?xml version="1.0" encoding="utf-8"?>
<ds:datastoreItem xmlns:ds="http://schemas.openxmlformats.org/officeDocument/2006/customXml" ds:itemID="{1ABC9CD6-E1A6-4D5E-9316-948588DBA6DD}"/>
</file>

<file path=customXml/itemProps3.xml><?xml version="1.0" encoding="utf-8"?>
<ds:datastoreItem xmlns:ds="http://schemas.openxmlformats.org/officeDocument/2006/customXml" ds:itemID="{54305C22-EA6C-4AC9-889C-38106B27EC22}"/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363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Jeferson Ghisi Costa</dc:creator>
  <cp:lastModifiedBy>Jeferson Ghisi Costa</cp:lastModifiedBy>
  <cp:revision>3</cp:revision>
  <dcterms:created xsi:type="dcterms:W3CDTF">2025-09-17T16:12:14Z</dcterms:created>
  <dcterms:modified xsi:type="dcterms:W3CDTF">2025-09-17T16:18:47Z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0x01010013B1C5CF22401748BB49F47BC6E37036</vt:lpwstr>
  </property>
</Properties>
</file>