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857BA5-EA3C-46B0-A594-4D9B2846A3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35F9EB-ED7B-4777-99EB-1C175BD3A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8F6AAD-2E3D-44A5-B300-F7F3D3407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4C05-DA03-4474-AA7C-3748234981C7}" type="datetimeFigureOut">
              <a:rPr lang="pt-BR" smtClean="0"/>
              <a:t>17/09/2025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24E4F4-E25F-462C-B33E-55845BDEA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FB5E0C-76E6-4B71-A4DE-3A46FB315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AF16-6CE7-4505-BFE2-FFD3449385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0011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356AC5-2C40-4566-9389-95FC35B3F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C8C28E-25C9-465D-9E35-FAAE132C69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BDDA6D-4E67-47DA-9F33-4BC7D493B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4C05-DA03-4474-AA7C-3748234981C7}" type="datetimeFigureOut">
              <a:rPr lang="pt-BR" smtClean="0"/>
              <a:t>17/09/2025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5D429C-6933-4919-86A9-D203614D1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9C8888-689A-47F3-AF95-5D3690208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AF16-6CE7-4505-BFE2-FFD3449385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3082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C812D0D-D3FC-47A8-90FA-22DEFE5C84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3385BD1-27AB-4BB4-BBE0-C7DC470EF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5D90DF-1294-4045-814E-6F7DD5312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4C05-DA03-4474-AA7C-3748234981C7}" type="datetimeFigureOut">
              <a:rPr lang="pt-BR" smtClean="0"/>
              <a:t>17/09/2025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8ABEAD-5782-4075-9002-925CFD5D8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14E4F0-0BFF-446A-AEFE-5B9B29294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AF16-6CE7-4505-BFE2-FFD3449385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3178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252779-0AB8-4727-A6FD-429C9757E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72CE05-403C-4975-8F03-34F8A2F08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02CFF6-5AF2-40E5-8148-68824BBB7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4C05-DA03-4474-AA7C-3748234981C7}" type="datetimeFigureOut">
              <a:rPr lang="pt-BR" smtClean="0"/>
              <a:t>17/09/2025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09246B-73E0-4DA0-B421-D59F15BD7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9A3B78-641B-4930-A034-C25F0CC40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AF16-6CE7-4505-BFE2-FFD3449385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83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BCDC8D-5909-42D7-81B6-8D15D4BB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659D3BB-4D21-4D5B-A917-92AA59953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D18766-6B9E-4983-90E8-94CCC3879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4C05-DA03-4474-AA7C-3748234981C7}" type="datetimeFigureOut">
              <a:rPr lang="pt-BR" smtClean="0"/>
              <a:t>17/09/2025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04104C3-D9A7-473E-B350-010D32125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ABD2DD-C423-4F8E-A3D8-07DE158A0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AF16-6CE7-4505-BFE2-FFD3449385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5278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EEDA4C-A809-4215-A7FF-352816C46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E01E13-2BDF-4EA6-B4A1-ACBD6D5CB1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23AE81D-A431-495A-9B50-A3DF6E012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58DD08E-0CEA-4B70-BCEE-6699D1A3B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4C05-DA03-4474-AA7C-3748234981C7}" type="datetimeFigureOut">
              <a:rPr lang="pt-BR" smtClean="0"/>
              <a:t>17/09/2025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E5D5B3C-8808-4B3C-B573-657309EDC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8BDF2A1-B82F-49AD-A812-3109F478D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AF16-6CE7-4505-BFE2-FFD3449385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1661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9120E4-2AEE-43EC-ADD9-E9270BC9D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4A1EBF-3B4F-44A6-94A6-BE5A730A5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052C619-B9D8-44C3-B029-C814708B7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ABE0A26-F43B-4168-80D0-FBC4611EB1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503349C-C987-4DF0-836C-A0DDCA88F9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1CDE29D-2CAF-4457-B30A-B4590BC30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4C05-DA03-4474-AA7C-3748234981C7}" type="datetimeFigureOut">
              <a:rPr lang="pt-BR" smtClean="0"/>
              <a:t>17/09/2025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4E24B98-334A-402F-8158-335D10050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F11A6A9-BDAC-4157-956B-A5277C19F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AF16-6CE7-4505-BFE2-FFD3449385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8133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23FDF7-81F6-421E-A682-D93BC32E1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4C589AC-83A6-40AC-82D0-7C172CDAF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4C05-DA03-4474-AA7C-3748234981C7}" type="datetimeFigureOut">
              <a:rPr lang="pt-BR" smtClean="0"/>
              <a:t>17/09/2025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C6C5665-60A0-4A03-B14E-96D605673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4F21A84-EC1F-490F-A1A2-12A6234D2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AF16-6CE7-4505-BFE2-FFD3449385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358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61C9D0F-E10A-4BC1-9658-0E1152146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4C05-DA03-4474-AA7C-3748234981C7}" type="datetimeFigureOut">
              <a:rPr lang="pt-BR" smtClean="0"/>
              <a:t>17/09/2025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B198D6F-C923-4BC3-92CF-961134B90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70E6F4A-CB74-4F3C-8F13-1C1AB5679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AF16-6CE7-4505-BFE2-FFD3449385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1861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F1EA4-D6C7-4940-9DA9-F45CCBE12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C6E453-C29D-41A2-9D2C-4CC0C1DFA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625BFA2-A4B9-4640-A0A7-9C204EB43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C52211B-8F04-4C12-A31A-2A59108E8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4C05-DA03-4474-AA7C-3748234981C7}" type="datetimeFigureOut">
              <a:rPr lang="pt-BR" smtClean="0"/>
              <a:t>17/09/2025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92E3486-51D2-4BF2-9E13-837FCD53B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EF21C60-5CCC-4AA0-BD3E-DB114512B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AF16-6CE7-4505-BFE2-FFD3449385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883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EDCC3A-BA32-4562-9FDA-8BDEFD77E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6BF7BAD-A106-42BC-89C7-3EAC3B3CEC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5D48D6B-9427-4082-BC1A-1FD7B310D1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080D76B-F99B-4579-9B83-C1EC418FA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4C05-DA03-4474-AA7C-3748234981C7}" type="datetimeFigureOut">
              <a:rPr lang="pt-BR" smtClean="0"/>
              <a:t>17/09/2025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8D861F7-D107-4D5A-B16D-04A505581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C6C9EA8-C3BD-40B2-8C14-2A70AAEC0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6AF16-6CE7-4505-BFE2-FFD3449385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0329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187FDD4-04C2-4661-8195-C8175F572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EB0FFA3-463A-48D3-B46C-59D5691DD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803016-4407-47C0-8242-BFD4F344D6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C4C05-DA03-4474-AA7C-3748234981C7}" type="datetimeFigureOut">
              <a:rPr lang="pt-BR" smtClean="0"/>
              <a:t>17/09/2025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512C71-1AD8-492E-AB5B-F7D7F7C64E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E2D94A-A5C7-4A5B-8000-1B3991F4E2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6AF16-6CE7-4505-BFE2-FFD3449385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1172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FFC04D0-2CD2-4099-B1C2-652E26718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915" y="276012"/>
            <a:ext cx="4754865" cy="3625076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9D26505B-F913-488B-AE5B-1C1ED078E746}"/>
              </a:ext>
            </a:extLst>
          </p:cNvPr>
          <p:cNvSpPr/>
          <p:nvPr/>
        </p:nvSpPr>
        <p:spPr>
          <a:xfrm>
            <a:off x="5679233" y="499989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Aqui está a visualização da distribuição dos 100 números gerados:</a:t>
            </a:r>
          </a:p>
          <a:p>
            <a:r>
              <a:rPr lang="pt-BR" dirty="0"/>
              <a:t>• O histograma mostra que a maioria dos valores está concentrada em torno de 50, como esperado.</a:t>
            </a:r>
          </a:p>
          <a:p>
            <a:r>
              <a:rPr lang="pt-BR" dirty="0"/>
              <a:t>• A linha vermelha tracejada indica a média dos números gerados, que está próxima de 50.</a:t>
            </a:r>
          </a:p>
          <a:p>
            <a:r>
              <a:rPr lang="pt-BR" dirty="0"/>
              <a:t>• Alguns valores estão mais distantes, o que é normal devido ao desvio padrão de 10.</a:t>
            </a:r>
          </a:p>
          <a:p>
            <a:endParaRPr lang="pt-BR" dirty="0"/>
          </a:p>
          <a:p>
            <a:r>
              <a:rPr lang="pt-BR" dirty="0"/>
              <a:t>Código usado para gerar e exibir um histograma de dados em Python, utilizando a biblioteca </a:t>
            </a:r>
            <a:r>
              <a:rPr lang="pt-BR" dirty="0" err="1"/>
              <a:t>Matplotlib</a:t>
            </a:r>
            <a:r>
              <a:rPr lang="pt-BR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plt.hist</a:t>
            </a:r>
            <a:r>
              <a:rPr lang="pt-BR" dirty="0"/>
              <a:t>(</a:t>
            </a:r>
            <a:r>
              <a:rPr lang="pt-BR" dirty="0" err="1"/>
              <a:t>dados_normais</a:t>
            </a:r>
            <a:r>
              <a:rPr lang="pt-BR" dirty="0"/>
              <a:t>, </a:t>
            </a:r>
            <a:r>
              <a:rPr lang="pt-BR" dirty="0" err="1"/>
              <a:t>bins</a:t>
            </a:r>
            <a:r>
              <a:rPr lang="pt-BR" dirty="0"/>
              <a:t>=10, </a:t>
            </a:r>
            <a:r>
              <a:rPr lang="pt-BR" dirty="0" err="1"/>
              <a:t>edgecolor</a:t>
            </a:r>
            <a:r>
              <a:rPr lang="pt-BR" dirty="0"/>
              <a:t>='</a:t>
            </a:r>
            <a:r>
              <a:rPr lang="pt-BR" dirty="0" err="1"/>
              <a:t>black</a:t>
            </a:r>
            <a:r>
              <a:rPr lang="pt-BR" dirty="0"/>
              <a:t>')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plt.title</a:t>
            </a:r>
            <a:r>
              <a:rPr lang="pt-BR" dirty="0"/>
              <a:t>('Histograma de Dados Aleatórios Normais')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plt.show</a:t>
            </a:r>
            <a:r>
              <a:rPr lang="pt-B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66942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7CC48EF-03B7-4E7A-96F2-93E514CC3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065" y="306777"/>
            <a:ext cx="7924163" cy="624444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074551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3B1C5CF22401748BB49F47BC6E37036" ma:contentTypeVersion="10" ma:contentTypeDescription="Crie um novo documento." ma:contentTypeScope="" ma:versionID="b56505d1aba82904f1c53839dece339e">
  <xsd:schema xmlns:xsd="http://www.w3.org/2001/XMLSchema" xmlns:xs="http://www.w3.org/2001/XMLSchema" xmlns:p="http://schemas.microsoft.com/office/2006/metadata/properties" xmlns:ns2="cda1a4e9-092b-41d2-9ab4-235eed328500" xmlns:ns3="d1c70a27-449a-48fd-999c-114e0f37d88c" targetNamespace="http://schemas.microsoft.com/office/2006/metadata/properties" ma:root="true" ma:fieldsID="f229e0a0788819d0c9d7bb15a9390657" ns2:_="" ns3:_="">
    <xsd:import namespace="cda1a4e9-092b-41d2-9ab4-235eed328500"/>
    <xsd:import namespace="d1c70a27-449a-48fd-999c-114e0f37d88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a1a4e9-092b-41d2-9ab4-235eed3285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2" nillable="true" ma:taxonomy="true" ma:internalName="lcf76f155ced4ddcb4097134ff3c332f" ma:taxonomyFieldName="MediaServiceImageTags" ma:displayName="Marcações de imagem" ma:readOnly="false" ma:fieldId="{5cf76f15-5ced-4ddc-b409-7134ff3c332f}" ma:taxonomyMulti="true" ma:sspId="95f7c24f-0cb1-428a-9503-2c2229b1001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c70a27-449a-48fd-999c-114e0f37d88c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2b597c53-0ded-4996-8e5a-e94448c8774b}" ma:internalName="TaxCatchAll" ma:showField="CatchAllData" ma:web="d1c70a27-449a-48fd-999c-114e0f37d8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da1a4e9-092b-41d2-9ab4-235eed328500">
      <Terms xmlns="http://schemas.microsoft.com/office/infopath/2007/PartnerControls"/>
    </lcf76f155ced4ddcb4097134ff3c332f>
    <TaxCatchAll xmlns="d1c70a27-449a-48fd-999c-114e0f37d88c" xsi:nil="true"/>
  </documentManagement>
</p:properties>
</file>

<file path=customXml/itemProps1.xml><?xml version="1.0" encoding="utf-8"?>
<ds:datastoreItem xmlns:ds="http://schemas.openxmlformats.org/officeDocument/2006/customXml" ds:itemID="{812F36DA-AE28-4C19-B806-706BF6672DBB}"/>
</file>

<file path=customXml/itemProps2.xml><?xml version="1.0" encoding="utf-8"?>
<ds:datastoreItem xmlns:ds="http://schemas.openxmlformats.org/officeDocument/2006/customXml" ds:itemID="{48A1F404-AD08-45E5-B294-C3176B337699}"/>
</file>

<file path=customXml/itemProps3.xml><?xml version="1.0" encoding="utf-8"?>
<ds:datastoreItem xmlns:ds="http://schemas.openxmlformats.org/officeDocument/2006/customXml" ds:itemID="{AB535065-17F2-4B52-925D-FDBA328298AC}"/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114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Jeferson Ghisi Costa</dc:creator>
  <cp:lastModifiedBy>Jeferson Ghisi Costa</cp:lastModifiedBy>
  <cp:revision>2</cp:revision>
  <dcterms:created xsi:type="dcterms:W3CDTF">2025-09-17T16:25:11Z</dcterms:created>
  <dcterms:modified xsi:type="dcterms:W3CDTF">2025-09-17T16:27:34Z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0x01010013B1C5CF22401748BB49F47BC6E37036</vt:lpwstr>
  </property>
</Properties>
</file>