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6394-5A08-4E15-B655-C57287D8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3EDFF8-EA5E-476F-8797-7574DE32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AD420-C837-45C0-808B-0B448A79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A042C-3978-412E-855E-18E2D957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0ABF27-A5D6-4CB2-9D4A-1E02609D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29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7B18F-EC6C-428F-B22A-7F67403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F65ABF-ECCA-4C3E-A597-225CA6D0F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086C04-AE6D-4D18-B25A-28AE9EDC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495F0B-38A7-491E-8A74-30B98843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3D418B-83BB-42C8-8C74-E1500D30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8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8D7E9D-9DB7-4904-93C1-6EB6B3230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D84D8B-353D-4222-9A83-361231C9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A1149-5C7B-48B9-813C-928E7A4B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36081-21CE-4CF9-8D40-B70EDE2E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941332-5FB6-494A-A8DB-66C559FB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4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1A58B-08BA-449A-A65C-B3565A6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50FF9-C2DC-4892-9125-9937BEE7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2F3354-0A9D-4A0D-8A58-8D743820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EDE3D-AE62-4FB8-89DE-0879A79D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0E6C8-FB18-4E0E-8B0A-7710387E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9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7CC4-58F6-4304-B45B-DB9671BA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BD1643-A5E8-49F4-9DF3-D1A83C83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8D59B-9590-44C4-9917-B34942ED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503409-5A73-4830-BA3E-183F924E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1D04D4-6D62-4FED-A7CA-8041E4B3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3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9B81F-BF04-4CFC-A611-B41EEC15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FAB3C-3134-411C-9BF0-31AC4563A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E416DF-2FEC-47C7-B4CC-3EEEDD238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56F92-D6B1-4867-9E6C-A94207EB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BF09B9-5DFC-44E9-AB90-D2194F69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8EF5FE-DB4E-4D62-8F63-0C8DE6C5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61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EA024-1241-4EFE-B075-15032540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52C03-2165-4BD7-82A4-F311D0134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FB7276-CA89-41C9-905C-789F76EF9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887886-B61A-442F-A40A-0F11E4ACA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682F3D-709F-43D4-85FC-0B2B30F59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2ACF6E-FC50-45DA-B300-71DDDE2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96AFB9-B7C1-449F-9BFD-6E6D9073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5E49B7-48FF-4981-85E7-8B89AD18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9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A298D-C00A-45E2-8792-08513F6B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3C0AFF-4164-4357-8796-D17F30E5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AFAE0F-4A0F-4FB5-A8A9-25B1062C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D0CF5E-F657-4151-89D6-AB6463BD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91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E65107-4325-4F4D-8A4A-D297B60D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439561-16BB-4958-8857-AD1B8A0A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ECD946-5D5A-4079-946D-D8255867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50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5D6EA-C3F4-47D7-A956-052D9836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8D13B-E82F-45F1-8D82-1CB1F53B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B80710-ABFC-4F30-9868-3F418928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6218C6-637D-4C0C-BC8A-8F111358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7B3D35-2F31-49FA-A39C-A5C0BD62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CE1FF9-156C-4F1C-99F3-85BF4A38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23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1334B-E262-47B7-8E78-13793ABA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4DB194-F29B-471C-9D7A-DD7D5819F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ECB927-8E5A-417C-817D-797AB3F4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0263D-1AE6-40E4-A420-21C13F7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21EAF-A20D-4D9B-86AE-0415E35B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A85CA-0B20-4904-B835-9B4BB58A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71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82B41A-6C10-4DC8-B154-ADDAA7B4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9868FB-2589-4A1A-AFC1-1EAAB733A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44DCB4-E9F8-48AD-881C-B9510376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19BF-F778-45F8-A6F9-C8E874B09CCA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5CC29-2AAB-40AD-83E2-0DF348E9B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0E61DB-0E64-42C0-B9FF-CCB08C359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C5EC-4CB2-4C41-BFA5-C8B9448AB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7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6B15B5-4001-4D6F-81FC-C18076DC2F9B}"/>
              </a:ext>
            </a:extLst>
          </p:cNvPr>
          <p:cNvSpPr/>
          <p:nvPr/>
        </p:nvSpPr>
        <p:spPr>
          <a:xfrm>
            <a:off x="762001" y="499533"/>
            <a:ext cx="99144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 </a:t>
            </a:r>
            <a:r>
              <a:rPr lang="pt-BR" sz="2400" dirty="0" err="1">
                <a:highlight>
                  <a:srgbClr val="00FFFF"/>
                </a:highlight>
              </a:rPr>
              <a:t>df.groupby</a:t>
            </a:r>
            <a:r>
              <a:rPr lang="pt-BR" sz="2400" dirty="0">
                <a:highlight>
                  <a:srgbClr val="00FFFF"/>
                </a:highlight>
              </a:rPr>
              <a:t>(['Companhia', 'Aeroporto Origem', 'Aeroporto Destino']).</a:t>
            </a:r>
            <a:r>
              <a:rPr lang="pt-BR" sz="2400" dirty="0" err="1">
                <a:highlight>
                  <a:srgbClr val="00FFFF"/>
                </a:highlight>
              </a:rPr>
              <a:t>agg</a:t>
            </a:r>
            <a:r>
              <a:rPr lang="pt-BR" sz="2400" dirty="0">
                <a:highlight>
                  <a:srgbClr val="00FFFF"/>
                </a:highlight>
              </a:rPr>
              <a:t>({</a:t>
            </a:r>
          </a:p>
          <a:p>
            <a:r>
              <a:rPr lang="pt-BR" sz="2400" dirty="0">
                <a:highlight>
                  <a:srgbClr val="00FFFF"/>
                </a:highlight>
              </a:rPr>
              <a:t>    'Passageiros': 'sum',</a:t>
            </a:r>
          </a:p>
          <a:p>
            <a:r>
              <a:rPr lang="pt-BR" sz="2400" dirty="0">
                <a:highlight>
                  <a:srgbClr val="00FFFF"/>
                </a:highlight>
              </a:rPr>
              <a:t>    'Receita (R$)': 'sum',</a:t>
            </a:r>
          </a:p>
          <a:p>
            <a:r>
              <a:rPr lang="pt-BR" sz="2400" dirty="0">
                <a:highlight>
                  <a:srgbClr val="00FFFF"/>
                </a:highlight>
              </a:rPr>
              <a:t>    'Ocupação (%)': '</a:t>
            </a:r>
            <a:r>
              <a:rPr lang="pt-BR" sz="2400" dirty="0" err="1">
                <a:highlight>
                  <a:srgbClr val="00FFFF"/>
                </a:highlight>
              </a:rPr>
              <a:t>mean</a:t>
            </a:r>
            <a:r>
              <a:rPr lang="pt-BR" sz="2400" dirty="0">
                <a:highlight>
                  <a:srgbClr val="00FFFF"/>
                </a:highlight>
              </a:rPr>
              <a:t>'</a:t>
            </a:r>
          </a:p>
          <a:p>
            <a:r>
              <a:rPr lang="pt-BR" sz="2400" dirty="0">
                <a:highlight>
                  <a:srgbClr val="00FFFF"/>
                </a:highlight>
              </a:rPr>
              <a:t>}).</a:t>
            </a:r>
            <a:r>
              <a:rPr lang="pt-BR" sz="2400" dirty="0" err="1">
                <a:highlight>
                  <a:srgbClr val="00FFFF"/>
                </a:highlight>
              </a:rPr>
              <a:t>reset_index</a:t>
            </a:r>
            <a:r>
              <a:rPr lang="pt-BR" sz="2400" dirty="0">
                <a:highlight>
                  <a:srgbClr val="00FFFF"/>
                </a:highlight>
              </a:rPr>
              <a:t>()</a:t>
            </a:r>
          </a:p>
          <a:p>
            <a:endParaRPr lang="pt-BR" sz="2400" dirty="0">
              <a:highlight>
                <a:srgbClr val="00FFFF"/>
              </a:highlight>
            </a:endParaRPr>
          </a:p>
          <a:p>
            <a:r>
              <a:rPr lang="pt-BR" sz="2400" dirty="0"/>
              <a:t>Exemplo: todos os voos Gol | GRU → SSA serão agrupados juntos..</a:t>
            </a:r>
          </a:p>
          <a:p>
            <a:r>
              <a:rPr lang="pt-BR" sz="2400" dirty="0" err="1"/>
              <a:t>agg</a:t>
            </a:r>
            <a:r>
              <a:rPr lang="pt-BR" sz="2400" dirty="0"/>
              <a:t>({...}) → aplica funções de agregação em cada grupo:</a:t>
            </a:r>
          </a:p>
          <a:p>
            <a:r>
              <a:rPr lang="pt-BR" sz="2400" dirty="0"/>
              <a:t>'Passageiros': 'sum' → soma o total de passageiros de todos os voos daquele grupo.</a:t>
            </a:r>
          </a:p>
          <a:p>
            <a:r>
              <a:rPr lang="pt-BR" sz="2400" dirty="0"/>
              <a:t>'Receita (R$)': 'sum' → soma a receita em reais do grupo.</a:t>
            </a:r>
          </a:p>
          <a:p>
            <a:r>
              <a:rPr lang="pt-BR" sz="2400" dirty="0"/>
              <a:t>'Ocupação (%)': '</a:t>
            </a:r>
            <a:r>
              <a:rPr lang="pt-BR" sz="2400" dirty="0" err="1"/>
              <a:t>mean</a:t>
            </a:r>
            <a:r>
              <a:rPr lang="pt-BR" sz="2400" dirty="0"/>
              <a:t>' → calcula a média da taxa de ocupação (não soma, pois porcentagem precisa ser média).</a:t>
            </a:r>
          </a:p>
        </p:txBody>
      </p:sp>
    </p:spTree>
    <p:extLst>
      <p:ext uri="{BB962C8B-B14F-4D97-AF65-F5344CB8AC3E}">
        <p14:creationId xmlns:p14="http://schemas.microsoft.com/office/powerpoint/2010/main" val="921653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EC8DA073-5F96-457D-86A9-FABDA6F802FF}"/>
</file>

<file path=customXml/itemProps2.xml><?xml version="1.0" encoding="utf-8"?>
<ds:datastoreItem xmlns:ds="http://schemas.openxmlformats.org/officeDocument/2006/customXml" ds:itemID="{F99DDF8B-F8DB-423E-81F5-A28ECFA26F1F}"/>
</file>

<file path=customXml/itemProps3.xml><?xml version="1.0" encoding="utf-8"?>
<ds:datastoreItem xmlns:ds="http://schemas.openxmlformats.org/officeDocument/2006/customXml" ds:itemID="{0FCFA1DF-3639-4918-9AAE-F1FF6CB9F1A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2</cp:revision>
  <dcterms:created xsi:type="dcterms:W3CDTF">2025-09-29T20:15:46Z</dcterms:created>
  <dcterms:modified xsi:type="dcterms:W3CDTF">2025-09-29T20:16:30Z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