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272C-9E80-4709-854B-734C9884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8FB830-E67F-4C9D-9DA9-04E7D3C1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7F191-5948-48A9-BE73-CB48F4E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3A816-8A73-497C-A8FE-3508247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0E1F9-315A-4B94-AE0F-A56F24C4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2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5EC2-7F98-429E-94AB-ECD7EFF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B76B4B-35A1-4D88-9398-C1DAC05B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2E8DB-99A9-4363-8EDE-74685ADA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D9D56-58C8-4225-B8AD-6A47B50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6C0E2-5506-471E-9F4A-4AD8AAC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BAB81-5CCB-492F-AD19-4C2506DE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8E92F-163C-4628-803A-607B94A3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3CB75-E513-4479-9CAB-9F082D47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A49A1-AA48-4E82-993B-06FC012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2FD17-99C7-4C09-A006-B4B5A3E2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B586C-4DB0-453C-8EC3-F914AE52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D686B-03DE-4983-AFC7-5148CD99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735C4-B2BD-497E-B67B-F3C08F0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A43D-DE80-4C3D-A08B-8B840F80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4C8C7-050C-4D54-8E9B-2D31424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50F9-5576-4853-AFDF-39CC4677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F5B99-4AAF-4AB0-B1FA-70F622D9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352D2-42AB-4E35-9B60-081E87AD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3550F-5B58-460B-AC5D-BB8B5DD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001CA-719E-4736-9F6B-A9049B53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0ECFE-FC27-4D4B-A076-6AF86BB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AADDF-6CAC-4931-9238-3DCF8E27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54DC2D-27B6-4978-B8EC-53A076DA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7BAED1-F1E0-42D0-9307-FEC06A4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30060-AB9B-4611-9496-899D72BE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B7894-2D50-47F4-B3E6-4C8C762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A4DD-EC94-4D7B-8FE2-A4FC2ED3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8C91B-58AD-4036-BE88-3984F59F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AE2DD6-5B2E-4457-993D-B80A7DAB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3F1130-EF64-488C-8022-DFA06949E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A83E22-6725-4BC4-B348-0CCAF3DC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7621C0-F01E-4A1E-878E-8FBA8095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FBD68-4886-4F43-8A14-5672EB7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03632E-C1C4-44C3-AAD0-03A023CC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0300C-A3E6-4021-A765-9B4220D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C657C9-4B71-41D5-8592-101DC97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5E510F-EB8C-4433-8927-B6F1027E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96DE16-372E-412E-99D5-6E545829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7C899D-1AC2-497C-B1D4-CAEE305F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94553C-EC1A-4085-9314-E3CF39D9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EE932E-DD36-4377-A6E4-17F529D9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6E5CB-953F-4C5D-B9FB-A781EC6F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03B8B-4DE2-4CA3-A04D-DFB38503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53C0B-0ADE-44CA-B9ED-A12C20BE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5D8EE-2A63-4B35-8A85-BAAF07F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D9B656-2786-42CD-8886-56B572D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DC676-A4CE-4651-907D-4610763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7735-950C-423B-B8F3-46154975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0022B-FC5E-498A-AF76-4173D9B6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201EAC-1499-46A2-997F-20B7D487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9286F5-92BC-4696-B110-B5F93F51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2A1B2-B934-4C25-8427-4206C70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46824-7077-4C33-9E57-BB8FA3A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5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7C96A9-7A4D-46D0-879B-E411E0FB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8F179-F1D8-4A59-BFCC-4F8874AE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B5AD-38C6-4A93-BD58-AF3353045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84401-39BD-4A13-A4D6-F2D0B587A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E1B1A-EE80-4E2F-938D-2012282E7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9E6627-9BEB-40E8-B916-A5FC5D5E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15" y="136171"/>
            <a:ext cx="5306986" cy="4054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2AFA97-CA24-42D2-9654-9B456DD65FFD}"/>
              </a:ext>
            </a:extLst>
          </p:cNvPr>
          <p:cNvSpPr txBox="1"/>
          <p:nvPr/>
        </p:nvSpPr>
        <p:spPr>
          <a:xfrm>
            <a:off x="231820" y="373487"/>
            <a:ext cx="63750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Resultados da análise:</a:t>
            </a:r>
          </a:p>
          <a:p>
            <a:r>
              <a:rPr lang="pt-BR"/>
              <a:t>1.	Comparação de turnos:</a:t>
            </a:r>
          </a:p>
          <a:p>
            <a:r>
              <a:rPr lang="pt-BR"/>
              <a:t>o	Manhã: Produção mais alta consistentemente (120, 130, 125) → turno mais eficiente.</a:t>
            </a:r>
          </a:p>
          <a:p>
            <a:r>
              <a:rPr lang="pt-BR"/>
              <a:t>o	Tarde: Produção intermediária (100, 90, 110) → razoável, mas varia entre dias.</a:t>
            </a:r>
          </a:p>
          <a:p>
            <a:r>
              <a:rPr lang="pt-BR"/>
              <a:t>o	Noite: Produção mais baixa (80, 85, 95) → menor eficiência, possível foco de melhoria.</a:t>
            </a:r>
          </a:p>
          <a:p>
            <a:r>
              <a:rPr lang="pt-BR"/>
              <a:t>2.	Comparação de dias:</a:t>
            </a:r>
          </a:p>
          <a:p>
            <a:r>
              <a:rPr lang="pt-BR"/>
              <a:t>o	2025-09-02: Produção máxima da manhã (130 peças) → ponto de pico.</a:t>
            </a:r>
          </a:p>
          <a:p>
            <a:r>
              <a:rPr lang="pt-BR"/>
              <a:t>o	2025-09-01: Produção mínima da noite (80 peças) → identificar causas.</a:t>
            </a:r>
          </a:p>
          <a:p>
            <a:r>
              <a:rPr lang="pt-BR"/>
              <a:t>3.	Padrões:</a:t>
            </a:r>
          </a:p>
          <a:p>
            <a:r>
              <a:rPr lang="pt-BR"/>
              <a:t>o	Turnos da manhã são consistentes e relativamente estáveis.</a:t>
            </a:r>
          </a:p>
          <a:p>
            <a:r>
              <a:rPr lang="pt-BR"/>
              <a:t>o	Turnos da noite têm produção mais baixa, com variação leve (80 → 95).</a:t>
            </a:r>
          </a:p>
          <a:p>
            <a:r>
              <a:rPr lang="pt-BR"/>
              <a:t>4.	Insights gerenciais:</a:t>
            </a:r>
          </a:p>
          <a:p>
            <a:r>
              <a:rPr lang="pt-BR"/>
              <a:t>o	Reforçar equipe ou revisar processos no turno da noite.</a:t>
            </a:r>
          </a:p>
          <a:p>
            <a:r>
              <a:rPr lang="pt-BR"/>
              <a:t>o	Aproveitar o turno da manhã como referência de melhores práticas.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4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B832FF-297B-4CC4-82EC-E834C9BC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15" y="115559"/>
            <a:ext cx="6016885" cy="42246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C3E1B-F0EE-435D-9830-49BEEF974EE4}"/>
              </a:ext>
            </a:extLst>
          </p:cNvPr>
          <p:cNvSpPr txBox="1"/>
          <p:nvPr/>
        </p:nvSpPr>
        <p:spPr>
          <a:xfrm>
            <a:off x="154546" y="180304"/>
            <a:ext cx="57697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 da análise:</a:t>
            </a:r>
          </a:p>
          <a:p>
            <a:r>
              <a:rPr lang="pt-BR" dirty="0"/>
              <a:t>1.	Correlação produção x defeitos:</a:t>
            </a:r>
          </a:p>
          <a:p>
            <a:r>
              <a:rPr lang="pt-BR" dirty="0"/>
              <a:t>o	Não há uma correlação forte visível.</a:t>
            </a:r>
          </a:p>
          <a:p>
            <a:r>
              <a:rPr lang="pt-BR" dirty="0"/>
              <a:t>o	Ex.: Maior produção nem sempre gera mais defeitos (ex.: 130 peças na manhã de 2025-09-02 tem 4 defeitos, enquanto 90 peças à tarde têm 6 defeitos).</a:t>
            </a:r>
          </a:p>
          <a:p>
            <a:r>
              <a:rPr lang="pt-BR" dirty="0"/>
              <a:t>2.	Comparação entre turnos:</a:t>
            </a:r>
          </a:p>
          <a:p>
            <a:r>
              <a:rPr lang="pt-BR" dirty="0"/>
              <a:t>o	Manhã: Produz mais peças com defeitos relativamente baixos → mais eficiente.</a:t>
            </a:r>
          </a:p>
          <a:p>
            <a:r>
              <a:rPr lang="pt-BR" dirty="0"/>
              <a:t>o	Tarde: Produção intermediária, mas em 2025-09-02 apresentou mais defeitos (6) → ponto crítico.</a:t>
            </a:r>
          </a:p>
          <a:p>
            <a:r>
              <a:rPr lang="pt-BR" dirty="0"/>
              <a:t>o	Noite: Produção menor, mas defeitos variam (1 a 4) → inconsistência, possível efeito de processos ou pessoal.</a:t>
            </a:r>
          </a:p>
          <a:p>
            <a:r>
              <a:rPr lang="pt-BR" dirty="0"/>
              <a:t>3.	Outliers:</a:t>
            </a:r>
          </a:p>
          <a:p>
            <a:r>
              <a:rPr lang="pt-BR" dirty="0"/>
              <a:t>o	2025-09-02 Tarde → 90 produzidas, 6 defeitos → destaque negativo.</a:t>
            </a:r>
          </a:p>
          <a:p>
            <a:r>
              <a:rPr lang="pt-BR" dirty="0"/>
              <a:t>o	2025-09-03 Manhã → 125 produzidas, 2 defeitos → destaque positivo (eficiência alta).</a:t>
            </a:r>
          </a:p>
          <a:p>
            <a:r>
              <a:rPr lang="pt-BR" dirty="0"/>
              <a:t>4.	Insights de qualidade:</a:t>
            </a:r>
          </a:p>
          <a:p>
            <a:r>
              <a:rPr lang="pt-BR" dirty="0"/>
              <a:t>o	Treinamento ou ajustes de processo no turno da tarde podem reduzir defeitos.</a:t>
            </a:r>
          </a:p>
          <a:p>
            <a:r>
              <a:rPr lang="pt-BR" dirty="0"/>
              <a:t>o	Turno da manhã tem boas práticas que podem ser replicadas.</a:t>
            </a:r>
          </a:p>
        </p:txBody>
      </p:sp>
    </p:spTree>
    <p:extLst>
      <p:ext uri="{BB962C8B-B14F-4D97-AF65-F5344CB8AC3E}">
        <p14:creationId xmlns:p14="http://schemas.microsoft.com/office/powerpoint/2010/main" val="398113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18FF53-43E4-4DF4-AB7B-33FF60DA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36" y="223390"/>
            <a:ext cx="8411749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AEEA94-67C8-4E74-BD7E-F585F7C6D593}"/>
              </a:ext>
            </a:extLst>
          </p:cNvPr>
          <p:cNvSpPr/>
          <p:nvPr/>
        </p:nvSpPr>
        <p:spPr>
          <a:xfrm>
            <a:off x="1193442" y="630596"/>
            <a:ext cx="9534659" cy="462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conclusões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Eficiência por turno: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Manhã consistentemente mais eficiente.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Problemas críticos: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Tarde do dia 2025-09-02 com muitos defeitos.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Produção x qualidade: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Não há correlação linear, mas alguns turnos têm boas práticas (manhã).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Ações sugeridas: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Treinamento, revisão de processos e redistribuição de recursos, especialmente no turno da tarde e noite.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5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C50AA527-42F1-4051-9822-4DB96D46A9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4508A-776C-4A3A-B6F2-7204DE2BA1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1a4e9-092b-41d2-9ab4-235eed328500"/>
    <ds:schemaRef ds:uri="d1c70a27-449a-48fd-999c-114e0f37d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840385-6BE6-40F3-A2E5-B96807EED7F1}">
  <ds:schemaRefs>
    <ds:schemaRef ds:uri="http://schemas.microsoft.com/office/2006/metadata/properties"/>
    <ds:schemaRef ds:uri="http://schemas.microsoft.com/office/infopath/2007/PartnerControls"/>
    <ds:schemaRef ds:uri="cda1a4e9-092b-41d2-9ab4-235eed328500"/>
    <ds:schemaRef ds:uri="d1c70a27-449a-48fd-999c-114e0f37d8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4</cp:revision>
  <dcterms:created xsi:type="dcterms:W3CDTF">2025-10-01T18:16:51Z</dcterms:created>
  <dcterms:modified xsi:type="dcterms:W3CDTF">2025-10-01T19:40:48Z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