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926EA-2A8E-4874-AFA3-EDC5113D1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AEACE8-4C2D-4283-BD5D-C9CCBED62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EDBFD7-37E6-44DA-9A48-FE3B85B7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E628-4C11-4972-BF3F-06BD0999A10C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D0C28F-0173-42E1-834C-0D46AC6D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B909BD-0B7A-478C-B1FD-334B4E9C2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DA7-2394-44D1-9207-256EA7671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51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8B556-138B-4398-A7A0-F398DF1F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5C47ED-BDC8-4F05-9F45-6E7D96678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3C55E4-5832-460D-9BA3-A64467AC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E628-4C11-4972-BF3F-06BD0999A10C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7CBFA-F552-468A-A2A8-BAD76C228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443FE2-20E4-466F-ABDB-3C614451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DA7-2394-44D1-9207-256EA7671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31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DDF0D3-CC67-4EAE-8931-EB69453A1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8AEBA44-E3AC-4F02-A490-B76AFE190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B1E180-DE84-4A75-84D0-154FEB58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E628-4C11-4972-BF3F-06BD0999A10C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728304-C7C6-439F-BE71-E9ACD8B2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CBFF15-4376-47A1-BCDD-82125264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DA7-2394-44D1-9207-256EA7671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76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520E2-2A64-4EBC-B243-FD18EF6A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399078-6488-4533-8FDD-1C8005358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85B4B0-EE54-4C08-865A-68474010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E628-4C11-4972-BF3F-06BD0999A10C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AA79C-7A07-444C-8CD6-2CFFB4D0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71C5EB-A955-46CA-B713-ADF84B29F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DA7-2394-44D1-9207-256EA7671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03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80157-DEC4-42EF-8A29-04F5695B1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0BB40E-0E66-4200-BE12-C09433401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F5015A-44D4-4103-AD2B-B409BE95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E628-4C11-4972-BF3F-06BD0999A10C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BF6F44-70A5-47A9-8C5B-7C78C799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775E84-7A5E-48CD-9F2A-07CDFA52A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DA7-2394-44D1-9207-256EA7671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67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ABE7F-EE44-469C-B032-91F39330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C1185C-1F7B-490E-8512-C157D5125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56DFE2-5BF1-45C8-8D2A-CEF2394C1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DAFBD9-335E-4286-A076-088D78FF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E628-4C11-4972-BF3F-06BD0999A10C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762EF2-7FA7-46CF-AB7B-CE8ED441D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74D59D-9906-4BE2-8DC1-4AEE3329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DA7-2394-44D1-9207-256EA7671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5195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9FA70D-97C6-47F7-8776-58BC9AD3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B6D40B-7E8D-48C2-B7C5-C332E1BF0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146FFD-7D8C-43BF-A869-803CEDB02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20503F-C1A1-48A8-A3DF-D68E091D3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4BE316-CBA8-455D-9581-3E047F6D9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E27FE1E-0B73-492D-8D30-271481998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E628-4C11-4972-BF3F-06BD0999A10C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D673B24-C899-4DEA-A55E-E69E4147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7812A51-DD37-4F54-9290-AD2CB917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DA7-2394-44D1-9207-256EA7671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99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7104C-7E27-47EF-8FD3-0E991BBE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E9048B8-6716-4879-AC2E-BD869A1C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E628-4C11-4972-BF3F-06BD0999A10C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19C794-FF1F-4072-96AE-B056CC3C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08AFFC-4A32-49CC-AE8C-1DD803FC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DA7-2394-44D1-9207-256EA7671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81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3169C8-8E82-41F0-8869-3562BBD5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E628-4C11-4972-BF3F-06BD0999A10C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CAB8908-031F-4B46-B564-874FC221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F50B90-68F5-45DA-9513-6B8A3ADE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DA7-2394-44D1-9207-256EA7671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30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DC86F-B95B-4365-BBB9-322A7256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CF1444-4DA7-4351-8E39-0FDA7CC82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0188A4-3C83-4CF0-8473-75C75F80C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29A1CF-AA3F-4FEC-AE36-512184CF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E628-4C11-4972-BF3F-06BD0999A10C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78D87E-47A8-451B-93B9-DB801AE0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813043-C9FF-48A6-AD43-DBC0090E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DA7-2394-44D1-9207-256EA7671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1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97853-22BC-4156-A987-9B15A7C9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6B221E-A759-4FB7-965D-2ADE5259D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6B5A14-57D8-4B23-8340-ADD7B38EC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5FBD2E-0B7D-4EFD-89E6-53756DD22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E628-4C11-4972-BF3F-06BD0999A10C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8A9CFD-3A99-42D3-ADF3-A328694B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FFC569F-9D85-4FD5-A829-4D9002E02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BDA7-2394-44D1-9207-256EA7671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20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0EFC78C-802F-410E-89D8-01447D82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7E9B94-0154-4752-8F8B-1EC896BCA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574B8B-2504-4B92-9F02-012E620CF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CE628-4C11-4972-BF3F-06BD0999A10C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746701-46B1-4AE2-9980-5ECBBF489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BA827E-F8A4-42DA-BA37-146722E8A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BDA7-2394-44D1-9207-256EA7671F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135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D650A6A-0650-4C25-B758-2D9D06CE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14" y="609206"/>
            <a:ext cx="9469171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41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E74C0D6-113E-4EE4-A2C3-4D756EFE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89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5487E0-CDE6-4FB2-8A09-F391C78F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4124" y="577592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O K-</a:t>
            </a:r>
            <a:r>
              <a:rPr lang="pt-BR" dirty="0" err="1"/>
              <a:t>Means</a:t>
            </a:r>
            <a:r>
              <a:rPr lang="pt-BR" dirty="0"/>
              <a:t> é um dos algoritmos de agrupamento (</a:t>
            </a:r>
            <a:r>
              <a:rPr lang="pt-BR" dirty="0" err="1"/>
              <a:t>clustering</a:t>
            </a:r>
            <a:r>
              <a:rPr lang="pt-BR" dirty="0"/>
              <a:t>) mais usados em Machine Learning não supervisionado. </a:t>
            </a:r>
          </a:p>
          <a:p>
            <a:r>
              <a:rPr lang="pt-BR" dirty="0"/>
              <a:t>Ele divide os dados em k grupos (clusters), onde cada ponto pertence ao cluster com o centroide mais próximo.</a:t>
            </a:r>
          </a:p>
          <a:p>
            <a:r>
              <a:rPr lang="pt-BR" dirty="0"/>
              <a:t>Como funciona:</a:t>
            </a:r>
          </a:p>
          <a:p>
            <a:r>
              <a:rPr lang="pt-BR" dirty="0"/>
              <a:t>Escolhe-se o número de clusters (k).Inicializam-se k centroides (pontos iniciais).Cada ponto é atribuído ao cluster cujo centroide está mais próximo.</a:t>
            </a:r>
          </a:p>
          <a:p>
            <a:r>
              <a:rPr lang="pt-BR" dirty="0"/>
              <a:t>Recalculam-se os centroides como a média dos pontos em cada cluster.</a:t>
            </a:r>
          </a:p>
          <a:p>
            <a:r>
              <a:rPr lang="pt-BR" dirty="0"/>
              <a:t>Repete-se até que os centroides não mudem significativamente (ou atinja um número máximo de iterações).</a:t>
            </a:r>
          </a:p>
        </p:txBody>
      </p:sp>
    </p:spTree>
    <p:extLst>
      <p:ext uri="{BB962C8B-B14F-4D97-AF65-F5344CB8AC3E}">
        <p14:creationId xmlns:p14="http://schemas.microsoft.com/office/powerpoint/2010/main" val="8999691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Props1.xml><?xml version="1.0" encoding="utf-8"?>
<ds:datastoreItem xmlns:ds="http://schemas.openxmlformats.org/officeDocument/2006/customXml" ds:itemID="{7FD2B224-06E4-4C05-A8CA-4C4FE5AFB702}"/>
</file>

<file path=customXml/itemProps2.xml><?xml version="1.0" encoding="utf-8"?>
<ds:datastoreItem xmlns:ds="http://schemas.openxmlformats.org/officeDocument/2006/customXml" ds:itemID="{E64640CB-57DA-4C5A-BE2A-6D06C5514542}"/>
</file>

<file path=customXml/itemProps3.xml><?xml version="1.0" encoding="utf-8"?>
<ds:datastoreItem xmlns:ds="http://schemas.openxmlformats.org/officeDocument/2006/customXml" ds:itemID="{D19D1AC2-3CB9-4174-8CAE-0771222AF746}"/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Ghisi Costa</dc:creator>
  <cp:lastModifiedBy>Jeferson Ghisi Costa</cp:lastModifiedBy>
  <cp:revision>4</cp:revision>
  <dcterms:created xsi:type="dcterms:W3CDTF">2025-10-03T17:11:24Z</dcterms:created>
  <dcterms:modified xsi:type="dcterms:W3CDTF">2025-10-03T19:20:05Z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</Properties>
</file>