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Métricas e Representações em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Acurácia, Precisão, Recall, Bag of Words, TF-IDF, Embeddings e One-Hot Encoding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Métricas de Avaliação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Acurácia: proporção de previsões corretas</a:t>
            </a:r>
          </a:p>
          <a:p>
            <a:r>
              <a:t>- Precisão: entre os positivos preditos, quantos são corretos</a:t>
            </a:r>
          </a:p>
          <a:p>
            <a:r>
              <a:t>- Recall (Revocação): entre os positivos reais, quantos foram encontrados</a:t>
            </a:r>
          </a:p>
          <a:p>
            <a:r>
              <a:t>- F1-Score: equilíbrio entre Precisão e Recall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Acurácia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Fórmula:</a:t>
            </a:r>
          </a:p>
          <a:p>
            <a:r>
              <a:t>Acurácia = (Verdadeiros Positivos + Verdadeiros Negativos) / Total</a:t>
            </a:r>
          </a:p>
          <a:p>
            <a:endParaRPr/>
          </a:p>
          <a:p>
            <a:r>
              <a:t>Exemplo: Em 100 previsões, 90 corretas → Acurácia = 90%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Precisão vs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t>- Precisão: 'Se eu disse que é Spam, qual a chance de estar certo?'</a:t>
            </a:r>
          </a:p>
          <a:p>
            <a:r>
              <a:t>  Fórmula: VP / (VP + FP)</a:t>
            </a:r>
          </a:p>
          <a:p>
            <a:endParaRPr/>
          </a:p>
          <a:p>
            <a:r>
              <a:t>- Recall: 'De todos os Spams existentes, quantos encontrei?'</a:t>
            </a:r>
          </a:p>
          <a:p>
            <a:r>
              <a:t>  Fórmula: VP / (VP + FN)</a:t>
            </a:r>
          </a:p>
          <a:p>
            <a:endParaRPr/>
          </a:p>
          <a:p>
            <a:r>
              <a:t>VP = Verdadeiros Positivos, FP = Falsos Positivos, FN = Falsos Negativos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Bag of Words (BoW)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Representa texto como contagem de palavras</a:t>
            </a:r>
          </a:p>
          <a:p>
            <a:r>
              <a:t>- Ignora a ordem, apenas frequência</a:t>
            </a:r>
          </a:p>
          <a:p>
            <a:r>
              <a:t>- Simples e eficiente, mas perde contexto</a:t>
            </a:r>
          </a:p>
          <a:p>
            <a:r>
              <a:t>Exemplo: 'Eu gosto de pizza' → {'eu':1, 'gosto':1, 'de':1, 'pizza':1}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TF-IDF (Term Frequency - Inverse Document Frequency)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Dá peso maior para palavras relevantes</a:t>
            </a:r>
          </a:p>
          <a:p>
            <a:r>
              <a:t>- Palavras comuns ('de', 'o', 'a') recebem peso baixo</a:t>
            </a:r>
          </a:p>
          <a:p>
            <a:r>
              <a:t>- Fórmula combina frequência da palavra no documento e raridade no corpus</a:t>
            </a:r>
          </a:p>
          <a:p>
            <a:r>
              <a:t>- Melhor que BoW em muitos cenários de NLP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Representações densas de palavras em vetores contínuos</a:t>
            </a:r>
          </a:p>
          <a:p>
            <a:r>
              <a:t>- Capturam semântica: 'rei' - 'homem' + 'mulher' ≈ 'rainha'</a:t>
            </a:r>
          </a:p>
          <a:p>
            <a:r>
              <a:t>- Exemplos: Word2Vec, GloVe, BERT embeddings</a:t>
            </a:r>
          </a:p>
          <a:p>
            <a:r>
              <a:t>- Muito usados em Deep Learning e NLP moderno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One-Hot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Transformação de variáveis categóricas em vetores binários</a:t>
            </a:r>
          </a:p>
          <a:p>
            <a:r>
              <a:t>- Exemplo: Cores = [Vermelho, Azul, Verde]</a:t>
            </a:r>
          </a:p>
          <a:p>
            <a:r>
              <a:t>  Vermelho → [1,0,0]</a:t>
            </a:r>
          </a:p>
          <a:p>
            <a:r>
              <a:t>  Azul → [0,1,0]</a:t>
            </a:r>
          </a:p>
          <a:p>
            <a:r>
              <a:t>  Verde → [0,0,1]</a:t>
            </a:r>
          </a:p>
          <a:p>
            <a:r>
              <a:t>- Evita interpretação numérica incorreta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Métricas (Acurácia, Precisão, Recall) ajudam a avaliar modelos</a:t>
            </a:r>
          </a:p>
          <a:p>
            <a:r>
              <a:t>- Representações (BoW, TF-IDF, Embeddings, One-Hot) estruturam dados</a:t>
            </a:r>
          </a:p>
          <a:p>
            <a:r>
              <a:t>- Escolha depende do problema e dos dados disponíveis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FE000ACE-51E7-4BE8-8729-55766A2BBA0D}"/>
</file>

<file path=customXml/itemProps2.xml><?xml version="1.0" encoding="utf-8"?>
<ds:datastoreItem xmlns:ds="http://schemas.openxmlformats.org/officeDocument/2006/customXml" ds:itemID="{9E0F4DA5-0FE8-40FC-B063-7CF28F940483}"/>
</file>

<file path=customXml/itemProps3.xml><?xml version="1.0" encoding="utf-8"?>
<ds:datastoreItem xmlns:ds="http://schemas.openxmlformats.org/officeDocument/2006/customXml" ds:itemID="{DCABA9B7-F517-4095-A940-E66270650292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383</Words>
  <Application>Microsoft Office PowerPoint</Application>
  <PresentationFormat>Apresentação na tela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Métricas e Representações em Machine Learning</vt:lpstr>
      <vt:lpstr>Métricas de Avaliação</vt:lpstr>
      <vt:lpstr>Acurácia</vt:lpstr>
      <vt:lpstr>Precisão vs Recall</vt:lpstr>
      <vt:lpstr>Bag of Words (BoW)</vt:lpstr>
      <vt:lpstr>TF-IDF (Term Frequency - Inverse Document Frequency)</vt:lpstr>
      <vt:lpstr>Embeddings</vt:lpstr>
      <vt:lpstr>One-Hot Encoding</vt:lpstr>
      <vt:lpstr>Conclusão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Métricas e Representações em Machine Learning</dc:title>
  <dc:subject/>
  <dc:creator/>
  <cp:keywords/>
  <dc:description>generated using python-pptx</dc:description>
  <cp:lastModifiedBy>Jeferson Ghisi Costa</cp:lastModifiedBy>
  <cp:revision>2</cp:revision>
  <dcterms:created xsi:type="dcterms:W3CDTF">2013-01-27T09:14:16Z</dcterms:created>
  <dcterms:modified xsi:type="dcterms:W3CDTF">2025-10-02T10:43:36Z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