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-1469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 na Prática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Exemplos, dados e pipeline de processamento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Exemplos de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Recomendação de filmes e músicas (Netflix, Spotify)</a:t>
            </a:r>
          </a:p>
          <a:p>
            <a:r>
              <a:t>- Classificação de e-mails (Spam x Não Spam)</a:t>
            </a:r>
          </a:p>
          <a:p>
            <a:r>
              <a:t>- Previsão de preços de imóveis</a:t>
            </a:r>
          </a:p>
          <a:p>
            <a:r>
              <a:t>- Reconhecimento de voz e imagens</a:t>
            </a:r>
          </a:p>
          <a:p>
            <a:r>
              <a:t>- Diagnóstico médico assistido por 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de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Coleta de dados</a:t>
            </a:r>
          </a:p>
          <a:p>
            <a:r>
              <a:t>2. Pré-processamento e limpeza</a:t>
            </a:r>
          </a:p>
          <a:p>
            <a:r>
              <a:t>3. Representação/Vetorização dos dados</a:t>
            </a:r>
          </a:p>
          <a:p>
            <a:r>
              <a:t>4. Divisão em treino e teste</a:t>
            </a:r>
          </a:p>
          <a:p>
            <a:r>
              <a:t>5. Treinamento do modelo</a:t>
            </a:r>
          </a:p>
          <a:p>
            <a:r>
              <a:t>6. Avaliação e ajuste</a:t>
            </a:r>
          </a:p>
          <a:p>
            <a:r>
              <a:t>7. Implantação e monitoramento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de Pré-processamento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Remover valores ausentes ou inconsistentes</a:t>
            </a:r>
          </a:p>
          <a:p>
            <a:r>
              <a:t>- Normalizar ou padronizar variáveis</a:t>
            </a:r>
          </a:p>
          <a:p>
            <a:r>
              <a:t>- Codificação de variáveis categóricas (One-Hot Encoding)</a:t>
            </a:r>
          </a:p>
          <a:p>
            <a:r>
              <a:t>- Balanceamento de classes em datasets desiguais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Etapa de Vetorização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Transformar dados em formato numérico</a:t>
            </a:r>
          </a:p>
          <a:p>
            <a:r>
              <a:t>- Texto → Bag of Words, TF-IDF, embeddings</a:t>
            </a:r>
          </a:p>
          <a:p>
            <a:r>
              <a:t>- Imagens → Matrizes de pixels</a:t>
            </a:r>
          </a:p>
          <a:p>
            <a:r>
              <a:t>- Sinais/áudio → Espectrogramas ou vetores de características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Divisão em Treino e 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Treino: ~70-80% dos dados para ajustar o modelo</a:t>
            </a:r>
          </a:p>
          <a:p>
            <a:r>
              <a:t>- Teste: ~20-30% dos dados para avaliar generalização</a:t>
            </a:r>
          </a:p>
          <a:p>
            <a:r>
              <a:t>- Validação cruzada para maior robustez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Prático: Detector de Spam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535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t>1. Dados: milhares de e-mails rotulados (spam/não spam)</a:t>
            </a:r>
          </a:p>
          <a:p>
            <a:r>
              <a:t>2. Pré-processamento: limpeza de texto, remoção de stopwords</a:t>
            </a:r>
          </a:p>
          <a:p>
            <a:r>
              <a:t>3. Vetorização: TF-IDF ou embeddings de palavras</a:t>
            </a:r>
          </a:p>
          <a:p>
            <a:r>
              <a:t>4. Treino: modelo supervisionado (Naive Bayes, SVM, Redes Neurais)</a:t>
            </a:r>
          </a:p>
          <a:p>
            <a:r>
              <a:t>5. Teste: medir acurácia, precisão e recall</a:t>
            </a:r>
          </a:p>
          <a:p>
            <a:r>
              <a:t>6. Implantação: classificador em tempo real no servidor de e-mails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t>- Machine Learning transforma dados em valor</a:t>
            </a:r>
          </a:p>
          <a:p>
            <a:r>
              <a:t>- O pipeline é essencial: dados → pré-processamento → treino → avaliação</a:t>
            </a:r>
          </a:p>
          <a:p>
            <a:r>
              <a:t>- Exemplos como recomendação, detecção de spam e diagnóstico mostram o impacto real</a:t>
            </a:r>
          </a:p>
          <a:p>
            <a:r>
              <a:t>- A chave é preparar bem os dados e escolher o modelo adequado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C2C6A263-D5AE-4067-B6EF-2BD5499B6482}"/>
</file>

<file path=customXml/itemProps2.xml><?xml version="1.0" encoding="utf-8"?>
<ds:datastoreItem xmlns:ds="http://schemas.openxmlformats.org/officeDocument/2006/customXml" ds:itemID="{0DF25D99-76E9-488D-A385-D6E1965BBE74}"/>
</file>

<file path=customXml/itemProps3.xml><?xml version="1.0" encoding="utf-8"?>
<ds:datastoreItem xmlns:ds="http://schemas.openxmlformats.org/officeDocument/2006/customXml" ds:itemID="{BC68D45D-D0FD-4190-989A-618C9C501855}"/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315</Words>
  <Application>Microsoft Office PowerPoint</Application>
  <PresentationFormat>Apresentação na tela (4:3)</PresentationFormat>
  <Paragraphs>42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Office Theme</vt:lpstr>
      <vt:lpstr>Machine Learning na Prática</vt:lpstr>
      <vt:lpstr>Exemplos de Machine Learning</vt:lpstr>
      <vt:lpstr>Pipeline de Machine Learning</vt:lpstr>
      <vt:lpstr>Etapa de Pré-processamento</vt:lpstr>
      <vt:lpstr>Etapa de Vetorização</vt:lpstr>
      <vt:lpstr>Divisão em Treino e Teste</vt:lpstr>
      <vt:lpstr>Exemplo Prático: Detector de Spam</vt:lpstr>
      <vt:lpstr>Conclusão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na Prática</dc:title>
  <dc:subject/>
  <dc:creator/>
  <cp:keywords/>
  <dc:description>generated using python-pptx</dc:description>
  <cp:lastModifiedBy>Jeferson Ghisi Costa</cp:lastModifiedBy>
  <cp:revision>3</cp:revision>
  <dcterms:created xsi:type="dcterms:W3CDTF">2013-01-27T09:14:16Z</dcterms:created>
  <dcterms:modified xsi:type="dcterms:W3CDTF">2025-10-02T10:43:41Z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