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Avaliação de Modelos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Matriz de Confusão</a:t>
            </a:r>
          </a:p>
          <a:p>
            <a:r>
              <a:t>Acurácia</a:t>
            </a:r>
          </a:p>
          <a:p>
            <a:r>
              <a:t>Precisão</a:t>
            </a:r>
          </a:p>
          <a:p>
            <a:r>
              <a:t>Recall</a:t>
            </a:r>
          </a:p>
          <a:p>
            <a:r>
              <a:t>F1-score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Fraude em cartões: foco em Recall</a:t>
            </a:r>
          </a:p>
          <a:p>
            <a:r>
              <a:t>• Diagnóstico médico: foco em Recall e F1-score</a:t>
            </a:r>
          </a:p>
          <a:p>
            <a:r>
              <a:t>• Spam em e-mail: foco em Precisão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Matriz de Confusão</a:t>
            </a:r>
          </a:p>
        </p:txBody>
      </p:sp>
      <p:pic>
        <p:nvPicPr>
          <p:cNvPr id="3" name="Picture 2" descr="matriz_confus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4977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 das Métricas</a:t>
            </a:r>
          </a:p>
        </p:txBody>
      </p:sp>
      <p:pic>
        <p:nvPicPr>
          <p:cNvPr id="3" name="Picture 2" descr="comparacao_metric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5302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avaliar modelos?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Medir a qualidade das previsões</a:t>
            </a:r>
          </a:p>
          <a:p>
            <a:r>
              <a:t>• Evitar confiar apenas na acurácia</a:t>
            </a:r>
          </a:p>
          <a:p>
            <a:r>
              <a:t>• Entender erros do modelo (FP e FN)</a:t>
            </a:r>
          </a:p>
          <a:p>
            <a:r>
              <a:t>• Escolher métricas adequadas para cada problema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Compara valores reais vs. valores previstos:</a:t>
            </a:r>
          </a:p>
          <a:p>
            <a:endParaRPr/>
          </a:p>
          <a:p>
            <a:r>
              <a:t>VP = Verdadeiro Positivo</a:t>
            </a:r>
          </a:p>
          <a:p>
            <a:r>
              <a:t>VN = Verdadeiro Negativo</a:t>
            </a:r>
          </a:p>
          <a:p>
            <a:r>
              <a:t>FP = Falso Positivo</a:t>
            </a:r>
          </a:p>
          <a:p>
            <a:r>
              <a:t>FN = Falso Negativo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Interpretação da Matriz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VP: modelo acerta quando prevê positivo</a:t>
            </a:r>
          </a:p>
          <a:p>
            <a:r>
              <a:t>• VN: modelo acerta quando prevê negativo</a:t>
            </a:r>
          </a:p>
          <a:p>
            <a:r>
              <a:t>• FP: erro – previu positivo mas era negativo</a:t>
            </a:r>
          </a:p>
          <a:p>
            <a:r>
              <a:t>• FN: erro – previu negativo mas era positivo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Acurácia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Mede a proporção de acertos totais:</a:t>
            </a:r>
          </a:p>
          <a:p>
            <a:r>
              <a:t>Acurácia = (VP + VN) / (VP + VN + FP + FN)</a:t>
            </a:r>
          </a:p>
          <a:p>
            <a:endParaRPr/>
          </a:p>
          <a:p>
            <a:r>
              <a:t>✔️ Boa para classes equilibradas</a:t>
            </a:r>
          </a:p>
          <a:p>
            <a:r>
              <a:t>⚠️ Pode enganar quando há desbalanceamento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Confiabilidade das previsões positivas:</a:t>
            </a:r>
          </a:p>
          <a:p>
            <a:r>
              <a:t>Precisão = VP / (VP + FP)</a:t>
            </a:r>
          </a:p>
          <a:p>
            <a:endParaRPr/>
          </a:p>
          <a:p>
            <a:r>
              <a:t>✔️ Importante quando falsos positivos custam caro</a:t>
            </a:r>
          </a:p>
          <a:p>
            <a:r>
              <a:t>Ex.: diagnóstico falso de câncer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Recall (Sensibilidade)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Capacidade de encontrar todos os positivos reais:</a:t>
            </a:r>
          </a:p>
          <a:p>
            <a:r>
              <a:t>Recall = VP / (VP + FN)</a:t>
            </a:r>
          </a:p>
          <a:p>
            <a:endParaRPr/>
          </a:p>
          <a:p>
            <a:r>
              <a:t>✔️ Importante quando falsos negativos são críticos</a:t>
            </a:r>
          </a:p>
          <a:p>
            <a:r>
              <a:t>Ex.: não detectar um câncer real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F1-score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Combina Precisão e Recall:</a:t>
            </a:r>
          </a:p>
          <a:p>
            <a:r>
              <a:t>F1 = 2 * (Precisão * Recall) / (Precisão + Recall)</a:t>
            </a:r>
          </a:p>
          <a:p>
            <a:endParaRPr/>
          </a:p>
          <a:p>
            <a:r>
              <a:t>✔️ Útil quando é preciso equilibrar FP e FN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das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Acurácia: proporção de acertos</a:t>
            </a:r>
          </a:p>
          <a:p>
            <a:r>
              <a:t>• Precisão: confiança nos positivos previstos</a:t>
            </a:r>
          </a:p>
          <a:p>
            <a:r>
              <a:t>• Recall: capacidade de encontrar positivos</a:t>
            </a:r>
          </a:p>
          <a:p>
            <a:r>
              <a:t>• F1-score: equilíbrio entre Precisão e Recall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9B2B6892-0403-4CAE-8CF1-8D28285AA190}"/>
</file>

<file path=customXml/itemProps2.xml><?xml version="1.0" encoding="utf-8"?>
<ds:datastoreItem xmlns:ds="http://schemas.openxmlformats.org/officeDocument/2006/customXml" ds:itemID="{AE366AD1-740C-40AE-A917-A49359780E65}"/>
</file>

<file path=customXml/itemProps3.xml><?xml version="1.0" encoding="utf-8"?>
<ds:datastoreItem xmlns:ds="http://schemas.openxmlformats.org/officeDocument/2006/customXml" ds:itemID="{34FCD657-82D8-438A-A060-6FA78D29867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Apresentação na tela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Avaliação de Modelos de Machine Learning</vt:lpstr>
      <vt:lpstr>Por que avaliar modelos?</vt:lpstr>
      <vt:lpstr>Matriz de Confusão</vt:lpstr>
      <vt:lpstr>Interpretação da Matriz</vt:lpstr>
      <vt:lpstr>Acurácia</vt:lpstr>
      <vt:lpstr>Precisão</vt:lpstr>
      <vt:lpstr>Recall (Sensibilidade)</vt:lpstr>
      <vt:lpstr>F1-score</vt:lpstr>
      <vt:lpstr>Resumo das Métricas</vt:lpstr>
      <vt:lpstr>Aplicações Práticas</vt:lpstr>
      <vt:lpstr>Exemplo de Matriz de Confusão</vt:lpstr>
      <vt:lpstr>Comparação das Métricas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de Modelos de Machine Learning</dc:title>
  <dc:subject/>
  <dc:creator>Jeferson Ghisi Costa</dc:creator>
  <cp:keywords/>
  <dc:description>generated using python-pptx</dc:description>
  <cp:lastModifiedBy>Jeferson Ghisi Costa</cp:lastModifiedBy>
  <cp:revision>2</cp:revision>
  <dcterms:created xsi:type="dcterms:W3CDTF">2013-01-27T09:14:16Z</dcterms:created>
  <dcterms:modified xsi:type="dcterms:W3CDTF">2025-10-06T16:06:03Z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