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Noções Básicas de Aprendizado de Máquina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Curso de Estatística em Python</a:t>
            </a:r>
          </a:p>
          <a:p>
            <a:endParaRPr/>
          </a:p>
          <a:p>
            <a:r>
              <a:t>Introdução ao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Extensão da Estatística: modelos aprendem padrões a partir de dados</a:t>
            </a:r>
          </a:p>
          <a:p>
            <a:r>
              <a:t>• Vai além de descrever, permite prever e classificar</a:t>
            </a:r>
          </a:p>
          <a:p>
            <a:r>
              <a:t>• Tipos principais:</a:t>
            </a:r>
          </a:p>
          <a:p>
            <a:r>
              <a:t>   - Supervisionado (regressão, classificação)</a:t>
            </a:r>
          </a:p>
          <a:p>
            <a:r>
              <a:t>   - Não supervisionado (agrupamento)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Conexão com Estatística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Estatística descreve dados → média, variância, correlação</a:t>
            </a:r>
          </a:p>
          <a:p>
            <a:r>
              <a:t>• Machine Learning generaliza e prevê resultados futuros</a:t>
            </a:r>
          </a:p>
          <a:p>
            <a:r>
              <a:t>• Exemplo:</a:t>
            </a:r>
          </a:p>
          <a:p>
            <a:r>
              <a:t>   - Regressão Linear (estatística clássica) = base de ML</a:t>
            </a:r>
          </a:p>
          <a:p>
            <a:r>
              <a:t>   - Correlação = usada para selecionar variáveis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Problemas em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Regressão → prever valores numéricos (ex.: preço de casas)</a:t>
            </a:r>
          </a:p>
          <a:p>
            <a:r>
              <a:t>• Classificação → prever categorias (ex.: spam ou não spam)</a:t>
            </a:r>
          </a:p>
          <a:p>
            <a:r>
              <a:t>• Clusterização (agrupamento) → encontrar grupos sem rótulo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Básico de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Coleta de dados</a:t>
            </a:r>
          </a:p>
          <a:p>
            <a:r>
              <a:t>2. Pré-processamento (limpeza, normalização, treino/teste)</a:t>
            </a:r>
          </a:p>
          <a:p>
            <a:r>
              <a:t>3. Escolha do modelo</a:t>
            </a:r>
          </a:p>
          <a:p>
            <a:r>
              <a:t>4. Treinamento (ajuste de parâmetros)</a:t>
            </a:r>
          </a:p>
          <a:p>
            <a:r>
              <a:t>5. Avaliação (métricas)</a:t>
            </a:r>
          </a:p>
          <a:p>
            <a:r>
              <a:t>6. Predição em novos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em Python: Regressão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import pandas as pd</a:t>
            </a:r>
          </a:p>
          <a:p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LinearRegression</a:t>
            </a:r>
            <a:endParaRPr dirty="0"/>
          </a:p>
          <a:p>
            <a:r>
              <a:rPr dirty="0"/>
              <a:t>import </a:t>
            </a:r>
            <a:r>
              <a:rPr dirty="0" err="1"/>
              <a:t>matplotlib.pyplot</a:t>
            </a:r>
            <a:r>
              <a:rPr dirty="0"/>
              <a:t> as </a:t>
            </a:r>
            <a:r>
              <a:rPr dirty="0" err="1"/>
              <a:t>plt</a:t>
            </a:r>
            <a:endParaRPr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dirty="0"/>
              <a:t># Dados </a:t>
            </a:r>
            <a:r>
              <a:rPr dirty="0" err="1"/>
              <a:t>fictícios</a:t>
            </a:r>
            <a:endParaRPr dirty="0"/>
          </a:p>
          <a:p>
            <a:r>
              <a:rPr dirty="0"/>
              <a:t>dados = </a:t>
            </a:r>
            <a:r>
              <a:rPr dirty="0" err="1"/>
              <a:t>pd.DataFrame</a:t>
            </a:r>
            <a:r>
              <a:rPr dirty="0"/>
              <a:t>({</a:t>
            </a:r>
          </a:p>
          <a:p>
            <a:r>
              <a:rPr dirty="0"/>
              <a:t> 'Area': [50,60,70,80,90,100],</a:t>
            </a:r>
          </a:p>
          <a:p>
            <a:r>
              <a:rPr dirty="0"/>
              <a:t> '</a:t>
            </a:r>
            <a:r>
              <a:rPr dirty="0" err="1"/>
              <a:t>Preco</a:t>
            </a:r>
            <a:r>
              <a:rPr dirty="0"/>
              <a:t>': [150,200,250,280,320,360]})</a:t>
            </a:r>
          </a:p>
          <a:p>
            <a:endParaRPr dirty="0"/>
          </a:p>
          <a:p>
            <a:r>
              <a:rPr dirty="0"/>
              <a:t>X = dados[['Area']]</a:t>
            </a:r>
          </a:p>
          <a:p>
            <a:r>
              <a:rPr dirty="0"/>
              <a:t>y = dados['</a:t>
            </a:r>
            <a:r>
              <a:rPr dirty="0" err="1"/>
              <a:t>Preco</a:t>
            </a:r>
            <a:r>
              <a:rPr dirty="0"/>
              <a:t>']</a:t>
            </a:r>
          </a:p>
          <a:p>
            <a:endParaRPr dirty="0"/>
          </a:p>
          <a:p>
            <a:r>
              <a:rPr dirty="0" err="1"/>
              <a:t>modelo</a:t>
            </a:r>
            <a:r>
              <a:rPr dirty="0"/>
              <a:t>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r>
              <a:rPr dirty="0" err="1"/>
              <a:t>modelo.fit</a:t>
            </a:r>
            <a:r>
              <a:rPr dirty="0"/>
              <a:t>(X, y)</a:t>
            </a:r>
          </a:p>
          <a:p>
            <a:r>
              <a:rPr dirty="0" err="1"/>
              <a:t>previsao</a:t>
            </a:r>
            <a:r>
              <a:rPr dirty="0"/>
              <a:t> = </a:t>
            </a:r>
            <a:r>
              <a:rPr dirty="0" err="1"/>
              <a:t>modelo.predict</a:t>
            </a:r>
            <a:r>
              <a:rPr dirty="0"/>
              <a:t>([[85]])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de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Regressão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Erro</a:t>
            </a:r>
            <a:r>
              <a:rPr dirty="0"/>
              <a:t> </a:t>
            </a:r>
            <a:r>
              <a:rPr dirty="0" err="1"/>
              <a:t>Quadrático</a:t>
            </a:r>
            <a:r>
              <a:rPr dirty="0"/>
              <a:t> </a:t>
            </a:r>
            <a:r>
              <a:rPr dirty="0" err="1"/>
              <a:t>Médio</a:t>
            </a:r>
            <a:r>
              <a:rPr dirty="0"/>
              <a:t> (MSE)</a:t>
            </a:r>
          </a:p>
          <a:p>
            <a:pPr marL="0" indent="0">
              <a:buNone/>
            </a:pPr>
            <a:r>
              <a:rPr dirty="0"/>
              <a:t>   - R²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Classificação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Matriz</a:t>
            </a:r>
            <a:r>
              <a:rPr dirty="0"/>
              <a:t> de </a:t>
            </a:r>
            <a:r>
              <a:rPr dirty="0" err="1"/>
              <a:t>Confusão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Acurácia</a:t>
            </a:r>
            <a:r>
              <a:rPr dirty="0"/>
              <a:t>, </a:t>
            </a:r>
            <a:r>
              <a:rPr dirty="0" err="1"/>
              <a:t>Precisão</a:t>
            </a:r>
            <a:r>
              <a:rPr dirty="0"/>
              <a:t>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Reais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Previsão de vendas</a:t>
            </a:r>
          </a:p>
          <a:p>
            <a:r>
              <a:t>• Análise de risco de crédito</a:t>
            </a:r>
          </a:p>
          <a:p>
            <a:r>
              <a:t>• Diagnóstico em saúde</a:t>
            </a:r>
          </a:p>
          <a:p>
            <a:r>
              <a:t>• Segmentação de clientes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50D472F2-1662-4069-A021-852E57078031}"/>
</file>

<file path=customXml/itemProps2.xml><?xml version="1.0" encoding="utf-8"?>
<ds:datastoreItem xmlns:ds="http://schemas.openxmlformats.org/officeDocument/2006/customXml" ds:itemID="{7DB42F43-0F9F-40AD-92CE-EC6109BAE932}"/>
</file>

<file path=customXml/itemProps3.xml><?xml version="1.0" encoding="utf-8"?>
<ds:datastoreItem xmlns:ds="http://schemas.openxmlformats.org/officeDocument/2006/customXml" ds:itemID="{E11DE330-F362-4B44-873C-3FB7E2BA43D1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324</Words>
  <Application>Microsoft Office PowerPoint</Application>
  <PresentationFormat>Apresentação na tela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Noções Básicas de Aprendizado de Máquina</vt:lpstr>
      <vt:lpstr>O que é Machine Learning?</vt:lpstr>
      <vt:lpstr>Conexão com Estatística</vt:lpstr>
      <vt:lpstr>Tipos de Problemas em ML</vt:lpstr>
      <vt:lpstr>Pipeline Básico de ML</vt:lpstr>
      <vt:lpstr>Exemplo em Python: Regressão Linear</vt:lpstr>
      <vt:lpstr>Métricas de Avaliação</vt:lpstr>
      <vt:lpstr>Aplicações Reais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Básicas de Aprendizado de Máquina</dc:title>
  <dc:subject/>
  <dc:creator/>
  <cp:keywords/>
  <dc:description>generated using python-pptx</dc:description>
  <cp:lastModifiedBy>Jeferson Ghisi Costa</cp:lastModifiedBy>
  <cp:revision>2</cp:revision>
  <dcterms:created xsi:type="dcterms:W3CDTF">2013-01-27T09:14:16Z</dcterms:created>
  <dcterms:modified xsi:type="dcterms:W3CDTF">2025-10-06T16:08:16Z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