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12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9E5F30-CC87-4FD0-9AC9-58EB0D00D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669889-BFDC-43FB-A1CE-B4D6555B5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974E9A1-99CF-4FC8-ADDE-2FFFB17B1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848C-1635-438D-94E1-C61F2E4C982F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283C4B3-F73E-4A1F-9643-FCDE272B5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AA6080-45C3-40FA-9F21-501A7BF95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BD3-68C5-4BC7-B940-3E9BAC923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908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828246-A7B8-42CD-B287-07144B04F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D57CDE8-A667-43F9-9A0F-E7737AE7C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C06BAA-8FDA-4710-8DF2-DBE62C404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848C-1635-438D-94E1-C61F2E4C982F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B5F917-4B2D-49E7-A17B-8491A3F6D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1799EC-F89A-42C6-ADFE-4C3A87C0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BD3-68C5-4BC7-B940-3E9BAC923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795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090322-BF9E-435E-87B1-E5FCDDE4E9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BE5660-C400-416E-AEA7-56E792A5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01ED8F-C11C-420A-8883-0E685C4B9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848C-1635-438D-94E1-C61F2E4C982F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3F9474-8446-44A1-922F-35AEB1E28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B3563BD-FB20-45D2-99E9-3F5A66F0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BD3-68C5-4BC7-B940-3E9BAC923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130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DC0891-662F-4975-AE23-EF42E02B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4FC66-3E03-4BA9-8F4A-241FC360B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5906B4-E0ED-4453-9FD0-DD1BCF7C9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848C-1635-438D-94E1-C61F2E4C982F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C312C9-6DB5-4DC2-BC10-4701C14B6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F6C06D-1154-45E9-98A7-685F8F27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BD3-68C5-4BC7-B940-3E9BAC923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285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212588-60CB-4A19-ACF1-6719920FF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DF73C50-BA95-46FF-80C4-D6172F231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1E4083-54BD-4593-B93C-B46F2BC2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848C-1635-438D-94E1-C61F2E4C982F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4D5955-8AC0-496C-BC04-D57F34B0F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B85B93-3AD5-46D2-BF71-3144CF07E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BD3-68C5-4BC7-B940-3E9BAC923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303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137DE-D348-4966-B75F-8EEF536B6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BC6925-35B4-49ED-AE8B-B9030A29F4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13037B2-8CF8-4C19-A528-78EE7BD38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AF03947-4D52-4D26-87AB-B14C2430E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848C-1635-438D-94E1-C61F2E4C982F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49E4C0C-4E36-46F6-83E5-C71670793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8DDFC76-32C7-4EFE-AF2B-7E08FE0EA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BD3-68C5-4BC7-B940-3E9BAC923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30523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2D769-8858-494B-A7FF-CCC37A9DD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E78B93-C5D5-43EF-829A-869F10C35B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6FD44BA-2BFC-4F39-96B5-215FEECA4E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82D35A1-F138-4CD9-B4A3-A4563DA02C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3A67E3-A04E-479C-9A7A-A1B6AD93EB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A5C8764-2C28-499C-8738-79AE39B01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848C-1635-438D-94E1-C61F2E4C982F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0BE71C-749C-403F-A53C-DA10ECE7E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8C7284-EB07-4B17-89D7-0FF3B835A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BD3-68C5-4BC7-B940-3E9BAC923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F4788-3379-4185-BEFF-FC2EA88BD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BB9A596-15F0-409F-B6A0-5E2F3E397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848C-1635-438D-94E1-C61F2E4C982F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43C37CC-DED8-4401-A856-95857679A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4B32F1-6096-4865-99C4-9A6F5EF72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BD3-68C5-4BC7-B940-3E9BAC923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54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941A16-C644-415A-85BB-E68198ACE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848C-1635-438D-94E1-C61F2E4C982F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406C2E-0AAC-40DA-BF28-155FD999F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BDF8931-231C-4642-B686-4D25B153F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BD3-68C5-4BC7-B940-3E9BAC923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880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41781-2974-4AF0-BD1C-496CADAC3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3D5F41-955B-44DC-BDE9-9C51BF88D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61BF8EB-20E0-456F-8290-F78FC75DA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952466-8C53-4C7C-98C6-77501042D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848C-1635-438D-94E1-C61F2E4C982F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D9CB1E-43AB-40C9-A693-DE2A3D47A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3D92AD-7C25-4DE0-A91C-A115FA0F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BD3-68C5-4BC7-B940-3E9BAC923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39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5A69BB-58E8-4318-BC4B-0840E612C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CFF6857-6C19-4B5C-8A66-93779347C9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0481B48-1AFD-4CAC-BBBB-62F0F9131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898F4B8-EEB3-452C-9524-20A384D9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2848C-1635-438D-94E1-C61F2E4C982F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777CDA3-A87A-4697-9534-24A7278E4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28DD270-76B8-495C-9422-9214C2CD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FCBD3-68C5-4BC7-B940-3E9BAC923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474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2BF2EA1-7541-4FED-A2F7-470ECCBB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B267F66-6DE6-405E-9232-2F6ECBC3C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987F51-DFCE-4945-989B-C3DD37066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F2848C-1635-438D-94E1-C61F2E4C982F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A9517E1-7A9D-44DA-B4D5-EC437AF14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60F763-8964-4796-A6A0-7D2B3DDAF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FCBD3-68C5-4BC7-B940-3E9BAC92348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79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12F34AE0-A15A-48C0-843E-049A15989F51}"/>
              </a:ext>
            </a:extLst>
          </p:cNvPr>
          <p:cNvSpPr/>
          <p:nvPr/>
        </p:nvSpPr>
        <p:spPr>
          <a:xfrm>
            <a:off x="1140822" y="758709"/>
            <a:ext cx="803801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3200" dirty="0"/>
              <a:t>=== MENU PRINCIPAL ===</a:t>
            </a:r>
          </a:p>
          <a:p>
            <a:r>
              <a:rPr lang="pt-BR" sz="3200" dirty="0"/>
              <a:t>1 - Exercícios resolvidos de Estatística (PDF)</a:t>
            </a:r>
          </a:p>
          <a:p>
            <a:r>
              <a:rPr lang="pt-BR" sz="3200" dirty="0"/>
              <a:t>2 - Quiz: Estatística em IA</a:t>
            </a:r>
          </a:p>
          <a:p>
            <a:r>
              <a:rPr lang="pt-BR" sz="3200" dirty="0"/>
              <a:t>3 - Quiz: Machine Learning</a:t>
            </a:r>
          </a:p>
          <a:p>
            <a:r>
              <a:rPr lang="pt-BR" sz="3200" dirty="0"/>
              <a:t>4 - Pesquisa sobre uso de IA (PDF)</a:t>
            </a:r>
          </a:p>
          <a:p>
            <a:r>
              <a:rPr lang="pt-BR" sz="3200" dirty="0"/>
              <a:t>0 - Sair</a:t>
            </a:r>
          </a:p>
          <a:p>
            <a:r>
              <a:rPr lang="pt-BR" sz="3200" dirty="0"/>
              <a:t>Escolha uma opção: </a:t>
            </a:r>
          </a:p>
        </p:txBody>
      </p:sp>
    </p:spTree>
    <p:extLst>
      <p:ext uri="{BB962C8B-B14F-4D97-AF65-F5344CB8AC3E}">
        <p14:creationId xmlns:p14="http://schemas.microsoft.com/office/powerpoint/2010/main" val="9037444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2DC738D9-9C1E-4330-8EF9-C6DED49EC951}"/>
</file>

<file path=customXml/itemProps2.xml><?xml version="1.0" encoding="utf-8"?>
<ds:datastoreItem xmlns:ds="http://schemas.openxmlformats.org/officeDocument/2006/customXml" ds:itemID="{50F956C5-83FB-4B16-BA43-B8726AD72291}"/>
</file>

<file path=customXml/itemProps3.xml><?xml version="1.0" encoding="utf-8"?>
<ds:datastoreItem xmlns:ds="http://schemas.openxmlformats.org/officeDocument/2006/customXml" ds:itemID="{395578C3-0E2F-40A2-9DC2-4495E674FD26}"/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43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lastModifiedBy>Jeferson Ghisi Costa</cp:lastModifiedBy>
  <cp:revision>2</cp:revision>
  <dcterms:created xsi:type="dcterms:W3CDTF">2025-10-06T17:05:53Z</dcterms:created>
  <dcterms:modified xsi:type="dcterms:W3CDTF">2025-10-06T19:24:00Z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