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9" d="100"/>
          <a:sy n="99" d="100"/>
        </p:scale>
        <p:origin x="90" y="4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AAC745-27B6-4E72-9DA6-9254AE69C3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9D530C3-9FDE-4116-875E-DAE02B02ED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569CE8-D422-4553-A78B-2BD3EA0E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11AA68-6F91-4B76-BDCA-F69E147A7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5971E9-E599-4154-804C-DA49E2A0B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842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3FDD27-9130-40EF-9BBD-9E51DD63E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2699864-3B7D-4B8E-987F-9DFF01E76B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CDE8C60-6DF5-4FE0-96E8-B2948CADE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A9D1AB8-49DB-449D-B8CF-F67C271CCF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364A23-1C38-483B-9EAF-B5CC24B50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1192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8AE8433-4704-4B3A-B88C-586636A93F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9715C6A-763A-4C43-9307-80780145E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873A2DE-E580-4081-B75F-539D4556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65CCE7-1F23-4AD9-8E5A-FBA667952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5FDDB3-7DDA-48E9-B0B4-7744E649B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6351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152BC0-0153-4A30-AD70-338F16AD7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A4E84D-6070-479B-B7D0-B2D74DA5F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99E3B56-8053-48A1-AC7E-611374CDB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567F2B-08AF-429F-8CA4-80019E9A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D27726C-E4DA-44F6-9E93-445C9871C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82286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B0E137-5564-4F0B-9755-EFCD6FB93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87C2F6F-9A9A-4632-897A-3EEEE753E1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79266F9-1368-4D07-B20F-3224087444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4C9DB0-A95C-4C28-A5EB-8900D46A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DAA2F5F-7722-4229-A760-3F748E80B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1155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EE693-429D-42EC-B3CB-048CFA903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EBA046-3941-46FA-9C89-046AAE012C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A252F73-3DA7-4785-87AF-DA60654FB5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0E9D7B3-7D81-4717-91AA-47E5DEBA5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3440AEB-1972-4100-8011-21488B45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69B6CCA-4408-4097-817B-76C5689E6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03239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441E3-B5F9-40A3-B982-A23015F6D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02931B-1A93-4260-B593-E74E527881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A607B-7091-43A1-937F-913229BAD5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EEE30DD-C387-41D1-A0B9-23C44B11C7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F5BE71E-B5AA-4600-BEC8-62BC0E5076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46B43A3-4029-44A0-8978-6B787849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E81F037-8D18-4786-8308-EA63CF282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37590E19-B7A1-4A52-8FF5-2B77DF105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6147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434C47-3EDF-4A02-9ECA-4ADCF4350C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AFB7A67-B83F-491E-99A8-6431C08A9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F4E0F22-3E6F-4BA6-B5D3-89AD643B2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967F4F98-A345-4541-952B-BB56BD5FD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7726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9B1256-2628-40F1-A017-0781A0506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7D6D9BB-6398-46FA-8174-6363D5D7FA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9E684E7-9318-474C-9539-BD6AEE236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8478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59A900-1364-4406-A2FC-1CFE168FE3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8069D0-2DCF-42F9-A9FC-F985E9AEF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D762746-CAB6-48F6-96FD-41A85AAEDA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6A68EC1-118F-4B60-A032-6323C21AE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C4EF2E1-CF6F-4D60-9545-B49700DFFF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B27A2AE-F4FB-4CB9-839E-C0447F94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63128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38FB01-FD07-43EA-B6B8-114EAAA75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A6891B9-B90E-4F83-80AA-6F4B96E1A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99076C1-DBAE-4F27-A94A-4B10F389AD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3970C4-859A-4641-96F3-2CAE21E81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2D992CA-7D02-4217-BF9A-474F09386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655D183-3EEF-4D01-B1A1-C729D38CE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5418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D256441-9E42-4CFE-9736-D991E27E9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DAE0365-6273-4657-B454-8C1AC718B1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D67A49D-5368-4615-BC78-B4FA5FC057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D3A54-62C1-4F69-9965-C356BBA9C8DB}" type="datetimeFigureOut">
              <a:rPr lang="pt-BR" smtClean="0"/>
              <a:t>15/09/2025</a:t>
            </a:fld>
            <a:endParaRPr lang="pt-BR" dirty="0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C880EB7-943C-4DA9-9686-9781DBBA0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FCBA193-0AE7-4959-83F2-C092B03B95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DDB77-3BAE-4D14-93D4-0B536353FEAB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25440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3489D55B-8EC6-4203-8AC2-DBFCC5991D3D}"/>
              </a:ext>
            </a:extLst>
          </p:cNvPr>
          <p:cNvSpPr/>
          <p:nvPr/>
        </p:nvSpPr>
        <p:spPr>
          <a:xfrm>
            <a:off x="558265" y="518328"/>
            <a:ext cx="1055891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226695" algn="just">
              <a:spcAft>
                <a:spcPts val="0"/>
              </a:spcAft>
            </a:pP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Mudando o exercício da urna para bola azul e índice múltiplo de 5, usando as opções OU (|) e </a:t>
            </a:r>
            <a:r>
              <a:rPr lang="pt-BR" sz="2800" dirty="0" err="1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E</a:t>
            </a:r>
            <a:r>
              <a:rPr lang="pt-BR" sz="2800" dirty="0">
                <a:solidFill>
                  <a:srgbClr val="000000"/>
                </a:solidFill>
                <a:latin typeface="Arial" panose="020B0604020202020204" pitchFamily="34" charset="0"/>
                <a:ea typeface="Calibri" panose="020F0502020204030204" pitchFamily="34" charset="0"/>
              </a:rPr>
              <a:t> (&amp;).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Agora o evento buscado será </a:t>
            </a:r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bola azul;</a:t>
            </a: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pt-BR" sz="2800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E o índice deve ser </a:t>
            </a:r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múltiplo de 5.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2800" b="1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</a:endParaRPr>
          </a:p>
          <a:p>
            <a:pPr>
              <a:buSzPts val="1000"/>
              <a:tabLst>
                <a:tab pos="457200" algn="l"/>
              </a:tabLst>
            </a:pPr>
            <a:r>
              <a:rPr lang="pt-BR" sz="28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Dica: </a:t>
            </a:r>
            <a:r>
              <a:rPr lang="pt-BR" sz="2800" dirty="0">
                <a:solidFill>
                  <a:srgbClr val="0070C0"/>
                </a:solidFill>
              </a:rPr>
              <a:t>sorteios = np.random.choice(bolas, size=n_sim, replace=True)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pt-BR" sz="2800" dirty="0">
              <a:solidFill>
                <a:srgbClr val="000000"/>
              </a:solidFill>
              <a:latin typeface="Arial" panose="020B060402020202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17817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39ACC9DB-C872-403A-9687-BE8B48AC7364}"/>
</file>

<file path=customXml/itemProps2.xml><?xml version="1.0" encoding="utf-8"?>
<ds:datastoreItem xmlns:ds="http://schemas.openxmlformats.org/officeDocument/2006/customXml" ds:itemID="{3EB5060B-FE8B-45FD-A625-74A8CF703919}"/>
</file>

<file path=customXml/itemProps3.xml><?xml version="1.0" encoding="utf-8"?>
<ds:datastoreItem xmlns:ds="http://schemas.openxmlformats.org/officeDocument/2006/customXml" ds:itemID="{7EA0B8AA-2719-4745-99F4-A036D092E376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Symbol</vt:lpstr>
      <vt:lpstr>Times New Roman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1</cp:revision>
  <dcterms:created xsi:type="dcterms:W3CDTF">2025-09-15T16:38:28Z</dcterms:created>
  <dcterms:modified xsi:type="dcterms:W3CDTF">2025-09-15T16:38:45Z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