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AC745-27B6-4E72-9DA6-9254AE69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530C3-9FDE-4116-875E-DAE02B02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69CE8-D422-4553-A78B-2BD3EA0E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1AA68-6F91-4B76-BDCA-F69E147A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971E9-E599-4154-804C-DA49E2A0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42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FDD27-9130-40EF-9BBD-9E51DD63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699864-3B7D-4B8E-987F-9DFF01E76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E8C60-6DF5-4FE0-96E8-B2948CAD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D1AB8-49DB-449D-B8CF-F67C271C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64A23-1C38-483B-9EAF-B5CC24B5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1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AE8433-4704-4B3A-B88C-586636A93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715C6A-763A-4C43-9307-80780145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73A2DE-E580-4081-B75F-539D455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5CCE7-1F23-4AD9-8E5A-FBA66795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DDB3-7DDA-48E9-B0B4-7744E649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35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52BC0-0153-4A30-AD70-338F16AD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4E84D-6070-479B-B7D0-B2D74DA5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E3B56-8053-48A1-AC7E-611374CD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567F2B-08AF-429F-8CA4-80019E9A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7726C-E4DA-44F6-9E93-445C9871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28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0E137-5564-4F0B-9755-EFCD6FB9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7C2F6F-9A9A-4632-897A-3EEEE753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9266F9-1368-4D07-B20F-32240874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4C9DB0-A95C-4C28-A5EB-8900D46A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A2F5F-7722-4229-A760-3F748E80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5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EE693-429D-42EC-B3CB-048CFA9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BA046-3941-46FA-9C89-046AAE012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52F73-3DA7-4785-87AF-DA60654FB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E9D7B3-7D81-4717-91AA-47E5DEBA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440AEB-1972-4100-8011-21488B45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9B6CCA-4408-4097-817B-76C5689E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23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441E3-B5F9-40A3-B982-A23015F6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2931B-1A93-4260-B593-E74E5278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A607B-7091-43A1-937F-913229BA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EE30DD-C387-41D1-A0B9-23C44B11C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5BE71E-B5AA-4600-BEC8-62BC0E507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6B43A3-4029-44A0-8978-6B787849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81F037-8D18-4786-8308-EA63CF28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590E19-B7A1-4A52-8FF5-2B77DF10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1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34C47-3EDF-4A02-9ECA-4ADCF435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FB7A67-B83F-491E-99A8-6431C08A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4E0F22-3E6F-4BA6-B5D3-89AD643B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7F4F98-A345-4541-952B-BB56BD5F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72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9B1256-2628-40F1-A017-0781A050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D6D9BB-6398-46FA-8174-6363D5D7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E684E7-9318-474C-9539-BD6AEE23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47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9A900-1364-4406-A2FC-1CFE168F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069D0-2DCF-42F9-A9FC-F985E9AE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762746-CAB6-48F6-96FD-41A85AAE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68EC1-118F-4B60-A032-6323C21A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4EF2E1-CF6F-4D60-9545-B49700DF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27A2AE-F4FB-4CB9-839E-C0447F94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12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8FB01-FD07-43EA-B6B8-114EAAA7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6891B9-B90E-4F83-80AA-6F4B96E1A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9076C1-DBAE-4F27-A94A-4B10F389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970C4-859A-4641-96F3-2CAE21E8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D992CA-7D02-4217-BF9A-474F0938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55D183-3EEF-4D01-B1A1-C729D38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18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256441-9E42-4CFE-9736-D991E27E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AE0365-6273-4657-B454-8C1AC718B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7A49D-5368-4615-BC78-B4FA5FC05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80EB7-943C-4DA9-9686-9781DBBA0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BA193-0AE7-4959-83F2-C092B03B9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44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89D55B-8EC6-4203-8AC2-DBFCC5991D3D}"/>
              </a:ext>
            </a:extLst>
          </p:cNvPr>
          <p:cNvSpPr/>
          <p:nvPr/>
        </p:nvSpPr>
        <p:spPr>
          <a:xfrm>
            <a:off x="375385" y="368699"/>
            <a:ext cx="115949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1) Mudando o exercício da urna para bola azul e índice múltiplo de 5, usando as opções OU (|) e </a:t>
            </a:r>
            <a:r>
              <a:rPr lang="pt-BR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(&amp;).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Agora o evento buscado será </a:t>
            </a:r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bola azul;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o índice deve ser </a:t>
            </a:r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múltiplo de 5.</a:t>
            </a:r>
            <a:endParaRPr lang="pt-BR" sz="2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Dica: </a:t>
            </a:r>
            <a:r>
              <a:rPr lang="pt-BR" sz="2800" dirty="0">
                <a:solidFill>
                  <a:srgbClr val="0070C0"/>
                </a:solidFill>
              </a:rPr>
              <a:t>sorteios = np.random.choice(bolas, size=n_sim, replace=True)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3290551-0C0A-4518-9E01-61A57B27B9E3}"/>
              </a:ext>
            </a:extLst>
          </p:cNvPr>
          <p:cNvSpPr/>
          <p:nvPr/>
        </p:nvSpPr>
        <p:spPr>
          <a:xfrm>
            <a:off x="375385" y="2615468"/>
            <a:ext cx="115949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/>
            <a:r>
              <a:rPr lang="pt-B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Exercício: Soma de dois dados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Descrição:</a:t>
            </a:r>
            <a:b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Simule a soma de dois dados lançados 10.000 vezes e estime a probabilidade de a soma ser 7. (depois, mudar para maior ou igual a 7).</a:t>
            </a:r>
          </a:p>
          <a:p>
            <a:pPr indent="226695"/>
            <a:endParaRPr lang="pt-BR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6695"/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3) </a:t>
            </a:r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Exercício: Soma de três dados</a:t>
            </a:r>
          </a:p>
          <a:p>
            <a:pPr indent="226695"/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Simule a soma de três dados lançados 10.000 vezes e estime a probabilidade de a soma ser maior ou igual a 10.</a:t>
            </a:r>
          </a:p>
          <a:p>
            <a:pPr indent="226695"/>
            <a:endParaRPr lang="pt-BR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78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C14D96B9-0CBB-40F5-99CB-7C78605B2E83}"/>
</file>

<file path=customXml/itemProps2.xml><?xml version="1.0" encoding="utf-8"?>
<ds:datastoreItem xmlns:ds="http://schemas.openxmlformats.org/officeDocument/2006/customXml" ds:itemID="{AF587D50-8CAB-4DE7-8496-9A2471320F39}"/>
</file>

<file path=customXml/itemProps3.xml><?xml version="1.0" encoding="utf-8"?>
<ds:datastoreItem xmlns:ds="http://schemas.openxmlformats.org/officeDocument/2006/customXml" ds:itemID="{B1C6E2B1-6A45-4A9C-9246-E67EA8244ED3}"/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4</cp:revision>
  <dcterms:created xsi:type="dcterms:W3CDTF">2025-09-15T16:38:28Z</dcterms:created>
  <dcterms:modified xsi:type="dcterms:W3CDTF">2025-09-15T20:01:29Z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