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4E5F0-B1A2-47F7-2947-EBF5ADE5673B}" v="8" dt="2025-10-08T13:41:40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8F0EE-9501-42B3-BF51-810CA032F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03BF6-03C1-48B3-93D1-B643CEF93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79CA47-C024-4E16-AD46-0FA2AE4E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59C4-0EFC-4015-AD71-E32EDFC4A236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BBABE6-37F1-4D05-AB8E-E5D27A8B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3EC82C-160C-42FB-A8DA-6E6C2C7C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55A9-340C-4C0D-8C5C-6596D823A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40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A2A95-3C91-493A-BAF9-7A0B3C56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883EE6-D4A7-4AFF-A0F7-4E9391900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FCACE9-5FDA-43BD-9A16-D22AE566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59C4-0EFC-4015-AD71-E32EDFC4A236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F497A5-C120-44DF-BB3F-3FA76B63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FA13D6-8DDE-415D-B0AF-81C2505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55A9-340C-4C0D-8C5C-6596D823A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673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C6A059-3945-4668-864A-67F83C6AB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DBD6DD-8363-4A3F-BD64-F4F60F370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775BBB-ABBF-4358-9BE8-A6DEA545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59C4-0EFC-4015-AD71-E32EDFC4A236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A59353-C5F1-4507-A1D8-87D2D2C7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89834A-E937-439F-8B49-44EEE1A6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55A9-340C-4C0D-8C5C-6596D823A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91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75A4D-39FB-4EB0-B4F3-B9F64DBA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A97062-B184-4152-8A75-0219E73D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B3B848-FD77-4E58-B4B3-BB469DC0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59C4-0EFC-4015-AD71-E32EDFC4A236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F83CA2-50AF-4900-9F79-56C96BB4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86FCE-30A5-418C-A609-A275DCDA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55A9-340C-4C0D-8C5C-6596D823A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84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7C952-F1EF-4D7E-A786-DDB6415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D0258A-1AE5-446B-B363-53CD3BBEF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BC97B6-D19B-461C-82D2-C04C2A57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59C4-0EFC-4015-AD71-E32EDFC4A236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3E64E1-3C6A-4244-9C2B-C0C73C26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7D2B62-876B-4BDB-8267-2C771FD6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55A9-340C-4C0D-8C5C-6596D823A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3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F6C6B-3890-4AE6-A766-5481BC26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84DA93-6958-4BB1-AAE4-91B0B9916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2B1C35-6750-4978-88BA-F9810F2A5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3BAD3E-3817-419A-A988-2538CA21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59C4-0EFC-4015-AD71-E32EDFC4A236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874603-2410-4FA3-9E4A-611C833B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F8E00-A999-4CEB-A746-1CD6BA44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55A9-340C-4C0D-8C5C-6596D823A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38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5A19E-A6BA-48A3-95D6-011737FB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29BF1E-77D7-4C34-95D8-9E5F9427A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5BAF20-5003-4360-933A-9D7957FE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24852E-BFD2-49B1-A5D8-320F84D26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C48B33-AEB4-462B-AB0C-5E7744CD6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E9C149-7971-45ED-930E-1017BE09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59C4-0EFC-4015-AD71-E32EDFC4A236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2CF823-4154-450C-8E92-931E22DD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4E7893-1662-4B7A-B8E9-A8DC8383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55A9-340C-4C0D-8C5C-6596D823A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44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22194-C0D5-43EB-B9A8-C237B553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A2C0B8-B126-45C1-8BA1-425AD943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59C4-0EFC-4015-AD71-E32EDFC4A236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DEE772-A556-4B74-A84A-A8D78405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210C12-5824-4CAC-84B2-716D6F0F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55A9-340C-4C0D-8C5C-6596D823A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59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8452CD-DED3-42D6-95F2-C770B194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59C4-0EFC-4015-AD71-E32EDFC4A236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6E9EDF-F638-460D-8DC5-F29E6E25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93486D-2F3A-4AE5-97AF-11A02811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55A9-340C-4C0D-8C5C-6596D823A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14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9F5B2-0BFD-4CEE-A11B-A0A5B8C9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A26BEE-A2E8-455B-90D0-74039148F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9C88ED-1375-43E4-94E4-62A000B57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67EB51-29F3-442A-BEA6-BD805DD9F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59C4-0EFC-4015-AD71-E32EDFC4A236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6BD05D-7E4C-4570-81E0-F9A485AC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3A3D33-4F88-42B9-9329-2A9BDA58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55A9-340C-4C0D-8C5C-6596D823A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31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FA942-FABD-4E6E-ABE0-E200048C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F8ECFE-9539-4015-8586-3A98FB44C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2F745B-697E-4F7C-9A89-7D440476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FE0E52-DD4D-4306-B77C-723CCF99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359C4-0EFC-4015-AD71-E32EDFC4A236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B2E6ED-411A-405D-A0DD-FCF5AF66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48EA33-14B8-49EB-8544-B777D9AE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55A9-340C-4C0D-8C5C-6596D823A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00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A9A7D9-713B-4F03-9BCA-1EE4AA71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2D033C-6E53-4103-A976-0177088DC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D1362-5EA2-4C75-ABC0-7ED93F849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359C4-0EFC-4015-AD71-E32EDFC4A236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3AC9A6-8998-48FE-9DB6-3E3E87D6D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9CCDB1-315E-4FA3-ACCB-04B75B99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55A9-340C-4C0D-8C5C-6596D823A5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55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AEFF0B-4D92-4E26-99E4-3E15728EE9FE}"/>
              </a:ext>
            </a:extLst>
          </p:cNvPr>
          <p:cNvSpPr/>
          <p:nvPr/>
        </p:nvSpPr>
        <p:spPr>
          <a:xfrm>
            <a:off x="531222" y="391262"/>
            <a:ext cx="11660777" cy="60016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indent="226695" algn="ctr"/>
            <a:r>
              <a:rPr 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Diagrama de Casos de Uso</a:t>
            </a:r>
          </a:p>
          <a:p>
            <a:pPr indent="226695" algn="ctr"/>
            <a:r>
              <a:rPr lang="pt-BR" sz="2400" dirty="0"/>
              <a:t>👉 </a:t>
            </a:r>
            <a:r>
              <a:rPr lang="pt-BR" sz="2400" b="1" dirty="0"/>
              <a:t>Exercício prático:</a:t>
            </a:r>
            <a:r>
              <a:rPr lang="pt-BR" sz="2400" dirty="0"/>
              <a:t> desenhar esse diagrama em ferramentas como</a:t>
            </a:r>
            <a:br>
              <a:rPr lang="pt-BR" sz="2400" dirty="0"/>
            </a:br>
            <a:r>
              <a:rPr lang="pt-BR" sz="2400" dirty="0"/>
              <a:t>draw.io, </a:t>
            </a:r>
            <a:r>
              <a:rPr lang="pt-BR" sz="2400" dirty="0" err="1"/>
              <a:t>Lucidchart</a:t>
            </a:r>
            <a:r>
              <a:rPr lang="pt-BR" sz="2400" dirty="0"/>
              <a:t>, ou </a:t>
            </a:r>
            <a:r>
              <a:rPr lang="pt-BR" sz="2400" dirty="0" err="1"/>
              <a:t>Mermaid</a:t>
            </a:r>
            <a:r>
              <a:rPr lang="pt-BR" sz="2400" dirty="0"/>
              <a:t> Live Editor. </a:t>
            </a:r>
            <a:r>
              <a:rPr lang="pt-BR" sz="2400" dirty="0">
                <a:hlinkClick r:id="rId2"/>
              </a:rPr>
              <a:t>https://app.diagrams.net/</a:t>
            </a:r>
            <a:endParaRPr lang="pt-BR" sz="2400" dirty="0"/>
          </a:p>
          <a:p>
            <a:pPr indent="226695"/>
            <a:r>
              <a:rPr lang="pt-BR" sz="2800" b="1" dirty="0">
                <a:solidFill>
                  <a:srgbClr val="000000"/>
                </a:solidFill>
                <a:effectLst/>
                <a:latin typeface="MS Mincho"/>
                <a:ea typeface="Calibri"/>
                <a:cs typeface="MS Mincho" panose="02020609040205080304" pitchFamily="49" charset="-128"/>
              </a:rPr>
              <a:t>✍️</a:t>
            </a:r>
            <a:r>
              <a:rPr lang="pt-BR" sz="2800" b="1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Objetivo:</a:t>
            </a:r>
            <a:endParaRPr lang="pt-BR" sz="2800" dirty="0">
              <a:solidFill>
                <a:srgbClr val="000000"/>
              </a:solidFill>
              <a:effectLst/>
              <a:latin typeface="Times New Roman"/>
              <a:ea typeface="Calibri" panose="020F0502020204030204" pitchFamily="34" charset="0"/>
              <a:cs typeface="Times New Roman"/>
            </a:endParaRPr>
          </a:p>
          <a:p>
            <a:pPr indent="226695"/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Representar graficamente </a:t>
            </a:r>
            <a:r>
              <a:rPr lang="pt-BR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interações dos usuários com o sistema</a:t>
            </a: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💡 Instruções:</a:t>
            </a:r>
            <a:endParaRPr lang="pt-B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Crie um </a:t>
            </a:r>
            <a:r>
              <a:rPr lang="pt-BR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Diagrama de Casos de Uso UML</a:t>
            </a: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mostrando:</a:t>
            </a:r>
            <a:endParaRPr lang="pt-B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 </a:t>
            </a:r>
            <a:r>
              <a:rPr lang="pt-BR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atores</a:t>
            </a: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Usuário (ou aluno) e admin</a:t>
            </a:r>
            <a:endParaRPr lang="pt-B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Os </a:t>
            </a:r>
            <a:r>
              <a:rPr lang="pt-BR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casos de uso para usuário/admin</a:t>
            </a: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pt-B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Criar programa em </a:t>
            </a:r>
            <a:r>
              <a:rPr lang="pt-BR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pt-BR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 opções de menu</a:t>
            </a: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Testar o programa de leitura de arquivo PDF</a:t>
            </a: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Implementar o programa que exibe </a:t>
            </a:r>
            <a:r>
              <a:rPr lang="pt-BR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Quiz</a:t>
            </a:r>
            <a:endParaRPr lang="pt-BR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endParaRPr lang="pt-B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endParaRPr lang="pt-B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7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AEFF0B-4D92-4E26-99E4-3E15728EE9FE}"/>
              </a:ext>
            </a:extLst>
          </p:cNvPr>
          <p:cNvSpPr/>
          <p:nvPr/>
        </p:nvSpPr>
        <p:spPr>
          <a:xfrm>
            <a:off x="531222" y="391262"/>
            <a:ext cx="1166077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6695"/>
            <a:r>
              <a:rPr lang="pt-BR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🧠 Dica de estrutura:</a:t>
            </a:r>
            <a:endParaRPr lang="pt-B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[Usuário/Admin]</a:t>
            </a:r>
            <a:endParaRPr lang="pt-B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|</a:t>
            </a:r>
            <a:endParaRPr lang="pt-B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|--&gt; (Criar programa em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python</a:t>
            </a:r>
            <a:r>
              <a:rPr lang="pt-B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pt-B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|--&gt; (Implementar </a:t>
            </a:r>
            <a:r>
              <a:rPr lang="pt-BR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Quiz</a:t>
            </a:r>
            <a:r>
              <a:rPr lang="pt-B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pt-B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|--&gt; (Resolver exercícios)</a:t>
            </a:r>
            <a:endParaRPr lang="pt-B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|--&gt; (Preparar pesquisa sobre IA)</a:t>
            </a:r>
            <a:endParaRPr lang="pt-BR" sz="2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1026" name="Imagem 8">
            <a:extLst>
              <a:ext uri="{FF2B5EF4-FFF2-40B4-BE49-F238E27FC236}">
                <a16:creationId xmlns:a16="http://schemas.microsoft.com/office/drawing/2014/main" id="{9FCB78CB-E30B-4865-B484-A520C22C2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751" y="3429000"/>
            <a:ext cx="5572125" cy="318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7B2370E-F3BF-4136-8E54-AAB17629BF20}"/>
              </a:ext>
            </a:extLst>
          </p:cNvPr>
          <p:cNvCxnSpPr/>
          <p:nvPr/>
        </p:nvCxnSpPr>
        <p:spPr>
          <a:xfrm flipV="1">
            <a:off x="3737610" y="4598126"/>
            <a:ext cx="2743200" cy="5834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346E588-1A56-4DA5-B40D-C03ED478A7A1}"/>
              </a:ext>
            </a:extLst>
          </p:cNvPr>
          <p:cNvCxnSpPr>
            <a:cxnSpLocks/>
          </p:cNvCxnSpPr>
          <p:nvPr/>
        </p:nvCxnSpPr>
        <p:spPr>
          <a:xfrm>
            <a:off x="3737610" y="5181600"/>
            <a:ext cx="2853690" cy="3524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66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A82E8A8E-FFE1-40DC-85BD-729173475E14}"/>
</file>

<file path=customXml/itemProps2.xml><?xml version="1.0" encoding="utf-8"?>
<ds:datastoreItem xmlns:ds="http://schemas.openxmlformats.org/officeDocument/2006/customXml" ds:itemID="{C1D5ADD2-C8E4-44F5-A729-2F1DCB914A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9DA5A9-9DB6-4547-B0A2-9F1E93FE30D5}">
  <ds:schemaRefs>
    <ds:schemaRef ds:uri="http://purl.org/dc/elements/1.1/"/>
    <ds:schemaRef ds:uri="http://www.w3.org/XML/1998/namespace"/>
    <ds:schemaRef ds:uri="b91bbf5c-748a-4d2a-8c66-17da80668d97"/>
    <ds:schemaRef ds:uri="http://schemas.openxmlformats.org/package/2006/metadata/core-properties"/>
    <ds:schemaRef ds:uri="dd71edf6-289e-495b-b7a3-a2aa5a647987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MS Mincho</vt:lpstr>
      <vt:lpstr>Arial</vt:lpstr>
      <vt:lpstr>Calibri</vt:lpstr>
      <vt:lpstr>Calibri Light</vt:lpstr>
      <vt:lpstr>Courier New</vt:lpstr>
      <vt:lpstr>Symbol</vt:lpstr>
      <vt:lpstr>Times New Roman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lastModifiedBy>Jeferson Ghisi Costa</cp:lastModifiedBy>
  <cp:revision>7</cp:revision>
  <dcterms:created xsi:type="dcterms:W3CDTF">2025-10-08T13:38:25Z</dcterms:created>
  <dcterms:modified xsi:type="dcterms:W3CDTF">2025-10-08T17:42:35Z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  <property fmtid="{D5CDD505-2E9C-101B-9397-08002B2CF9AE}" pid="3" name="MediaServiceImageTags">
    <vt:lpwstr/>
  </property>
</Properties>
</file>