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A96A6-01B6-1634-C430-4D37DEF5C316}" v="1" dt="2025-09-17T17:17:2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erson Ghisi Costa" userId="S::jeferson.costa@docente.pr.senac.br::f429968b-a870-4a6d-a666-521a4ea31fac" providerId="AD" clId="Web-{B15A96A6-01B6-1634-C430-4D37DEF5C316}"/>
    <pc:docChg chg="addSld">
      <pc:chgData name="Jeferson Ghisi Costa" userId="S::jeferson.costa@docente.pr.senac.br::f429968b-a870-4a6d-a666-521a4ea31fac" providerId="AD" clId="Web-{B15A96A6-01B6-1634-C430-4D37DEF5C316}" dt="2025-09-17T17:17:20.883" v="0"/>
      <pc:docMkLst>
        <pc:docMk/>
      </pc:docMkLst>
      <pc:sldChg chg="new">
        <pc:chgData name="Jeferson Ghisi Costa" userId="S::jeferson.costa@docente.pr.senac.br::f429968b-a870-4a6d-a666-521a4ea31fac" providerId="AD" clId="Web-{B15A96A6-01B6-1634-C430-4D37DEF5C316}" dt="2025-09-17T17:17:20.883" v="0"/>
        <pc:sldMkLst>
          <pc:docMk/>
          <pc:sldMk cId="236649788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024C2-CAED-4921-B2B1-AFB48F58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B31FE-58CD-47E5-B1CC-B8B81A706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96E6D-50E8-4814-8986-BB27068F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050A1-A548-4D0C-AB63-ABA4702F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20682-9BC7-439E-9EB4-B9590403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2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E30D7-ED87-4BBB-8653-BB5AF44E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CA752C-B4C0-4D54-84FD-33421826A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0040A-06CB-4D5D-A37B-1F6A6AE5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B0DF4-0347-4D41-9061-BF199860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429C13-E563-4B05-8CA4-A27713C1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59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C2FA07-5D56-4400-8B78-90C208C4A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D5042-4926-45A0-8A05-F7FB8601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72A88-845B-4FEF-9154-3FB8139E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E26F4-5F8C-4461-B035-70897B19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4C229-5C3A-4699-9DBB-62CDB88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68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E32B7-A983-4FC3-BD66-A5831950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20FF7-B12F-4289-8412-7341DC9E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19A9A-9F0B-4D8D-8C27-8314F9B7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C7B66-16B3-4A06-9B7C-8E4FEB3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23ACF-7A54-44B1-96FD-7E9AD15E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1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7ABA-16F9-4BA0-BD31-C33558D9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AC722-4731-4A30-8D9A-AC0090B4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3C3E5-F585-4D63-A131-954C80E9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C71562-0CC3-4EBD-869A-2E602DF6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504B0-8331-4CCF-9A54-FDB58A52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9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E9FF-7F7D-448E-9A21-3172FE24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3336C-FFFA-4791-84A4-74F7AE786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E4DF3-B681-43CE-930D-21E0311A6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57F64-BA19-4743-AD04-2E492CAF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86FDE3-77EE-41E8-A0BB-61E29280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D8D993-7CAA-4596-AAD3-BAEAFDCA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66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BBCC-4F07-4C9E-8CA5-D65CDF55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1D964-48F3-49E7-88C9-6975A482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D4088-FEB2-426D-BF9B-F04FF875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E868FE-6528-4502-B4B5-9B6B8D599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4673FE-F58B-4036-8BF0-10C8F2E8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62EEB8-BF4F-482A-B1D5-C1EAB86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BA8F24-9958-4D5E-845E-3A70854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36317A-8357-441B-A6C3-EDF5A75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9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2C386-4B01-4211-9724-8CE21056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A08C3D-0860-4FD4-ACE5-CFF1F7CF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991B42-272D-4D89-86EC-5F2821AB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283F08-41BA-4813-832F-0E04EBE2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1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AD4526-494C-4319-A749-780D181C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B67A4-47DC-4F50-AD01-90951A6F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DFE37C-E725-420D-92E1-33626289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10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BDE6A-E299-47D8-9E23-E6163C3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3C6E4-457E-4C02-AF36-3180FB51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2AD233-7334-43FA-88DA-4CEDEAE52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208D3-6F2E-47AB-86A3-583BCC1E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C32FA-B1AD-4528-A871-5AC3698C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401D3-412F-45AB-B10A-AE0E8534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5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DCFA-7697-4698-818D-DED0317E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C4E8AD-8B66-4932-9CC0-03E4D8E6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1F1BC2-16E2-40C8-868A-E5E610D4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8FF1CD-93BA-484C-9C57-4A5B8DB5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7F0FA6-74E7-4312-BB4A-31402739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085720-2E53-4380-91A4-743A43A0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4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BD2E2D-32FC-4B47-A801-773A13D2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764055-BC0D-416D-BB97-85B8E1FD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9C195-35B1-4577-ADF9-6B980C1E1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3E07A5-CEA2-442C-B345-945B7B8C5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1923C-5FF6-41D0-9085-1D026161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41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8A6056D-338F-4426-8630-A632D2392380}"/>
              </a:ext>
            </a:extLst>
          </p:cNvPr>
          <p:cNvSpPr/>
          <p:nvPr/>
        </p:nvSpPr>
        <p:spPr>
          <a:xfrm>
            <a:off x="533400" y="467794"/>
            <a:ext cx="10807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/>
            <a:r>
              <a:rPr lang="pt-BR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Média, Mediana e Moda</a:t>
            </a:r>
            <a:endParaRPr lang="pt-BR" sz="24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Descrição:</a:t>
            </a: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Calcule medidas de tendência central.</a:t>
            </a:r>
            <a:endParaRPr lang="pt-BR" sz="24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Tarefa:</a:t>
            </a:r>
            <a:endParaRPr lang="pt-BR" sz="24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Crie uma lista de 10 números aleatórios entre 1 e 50.</a:t>
            </a:r>
            <a:endParaRPr lang="pt-BR" sz="24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Calcule a </a:t>
            </a:r>
            <a:r>
              <a:rPr lang="pt-BR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média</a:t>
            </a: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mediana</a:t>
            </a: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BR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moda</a:t>
            </a: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4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Dica:</a:t>
            </a: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 </a:t>
            </a:r>
            <a:r>
              <a:rPr lang="pt-BR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numpy</a:t>
            </a: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BR" sz="240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statistics</a:t>
            </a:r>
            <a:r>
              <a:rPr lang="pt-BR" sz="24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40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56445AD-F9CF-4CAB-AF0E-D72EDFD428FE}"/>
              </a:ext>
            </a:extLst>
          </p:cNvPr>
          <p:cNvSpPr/>
          <p:nvPr/>
        </p:nvSpPr>
        <p:spPr>
          <a:xfrm>
            <a:off x="304800" y="4814018"/>
            <a:ext cx="10807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/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1. Criar lista de 10 números aleatórios entre 1 e 50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[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random.randint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(1, 50) for _ in range(10)]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print("Lista de números:", 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4330D1F-3BAA-4C68-9FA9-64B1F975EF6B}"/>
              </a:ext>
            </a:extLst>
          </p:cNvPr>
          <p:cNvSpPr/>
          <p:nvPr/>
        </p:nvSpPr>
        <p:spPr>
          <a:xfrm>
            <a:off x="533400" y="3550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6695"/>
            <a:r>
              <a:rPr lang="pt-BR" sz="24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pt-BR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pt-BR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as </a:t>
            </a:r>
            <a:r>
              <a:rPr lang="pt-BR" sz="24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endParaRPr lang="pt-BR" sz="24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4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pt-BR" sz="24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statistics</a:t>
            </a:r>
            <a:endParaRPr lang="pt-BR" sz="24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7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12444FC-5B53-4CF8-AC8C-F182AD9BA180}"/>
              </a:ext>
            </a:extLst>
          </p:cNvPr>
          <p:cNvSpPr/>
          <p:nvPr/>
        </p:nvSpPr>
        <p:spPr>
          <a:xfrm>
            <a:off x="508000" y="534938"/>
            <a:ext cx="1117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/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2. Calcular média, mediana e moda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media = 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statistics.mean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mediana = 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statistics.median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A moda pode lançar exceção se não houver valor único mais frequente,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por isso usamos 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multimode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(retorna uma lista de todas as modas)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moda = 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statistics.multimode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280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2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659E79A-BEE9-4AFF-AA30-5C3839653798}"/>
              </a:ext>
            </a:extLst>
          </p:cNvPr>
          <p:cNvSpPr txBox="1"/>
          <p:nvPr/>
        </p:nvSpPr>
        <p:spPr>
          <a:xfrm>
            <a:off x="787400" y="698500"/>
            <a:ext cx="10706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/>
              <a:t># Exemplo de lista</a:t>
            </a:r>
          </a:p>
          <a:p>
            <a:r>
              <a:rPr lang="pt-BR" sz="3600" err="1"/>
              <a:t>numeros</a:t>
            </a:r>
            <a:r>
              <a:rPr lang="pt-BR" sz="3600"/>
              <a:t> = [12, 15, 12, 18, 20, 15, 22, 19, 15, 10]</a:t>
            </a:r>
          </a:p>
          <a:p>
            <a:r>
              <a:rPr lang="pt-BR" sz="3600"/>
              <a:t>________________________________________</a:t>
            </a:r>
          </a:p>
          <a:p>
            <a:r>
              <a:rPr lang="pt-BR" sz="3600"/>
              <a:t>2. Variância e Desvio Padrão</a:t>
            </a:r>
          </a:p>
          <a:p>
            <a:r>
              <a:rPr lang="pt-BR" sz="3600"/>
              <a:t>•	Descrição: Meça a dispersão dos dados.</a:t>
            </a:r>
          </a:p>
          <a:p>
            <a:r>
              <a:rPr lang="pt-BR" sz="3600"/>
              <a:t>•	Tarefa:</a:t>
            </a:r>
          </a:p>
          <a:p>
            <a:r>
              <a:rPr lang="pt-BR" sz="3600"/>
              <a:t>1.	Utilize a lista acima.</a:t>
            </a:r>
          </a:p>
          <a:p>
            <a:r>
              <a:rPr lang="pt-BR" sz="3600"/>
              <a:t>2.	Calcule a variância e o desvio padrão.</a:t>
            </a:r>
          </a:p>
        </p:txBody>
      </p:sp>
    </p:spTree>
    <p:extLst>
      <p:ext uri="{BB962C8B-B14F-4D97-AF65-F5344CB8AC3E}">
        <p14:creationId xmlns:p14="http://schemas.microsoft.com/office/powerpoint/2010/main" val="88201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68D7DE3-75D5-43F1-BA2B-9196F2ECFD9C}"/>
              </a:ext>
            </a:extLst>
          </p:cNvPr>
          <p:cNvSpPr/>
          <p:nvPr/>
        </p:nvSpPr>
        <p:spPr>
          <a:xfrm>
            <a:off x="1168400" y="482938"/>
            <a:ext cx="985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/>
              <a:t>3. Distribuição de Frequência</a:t>
            </a:r>
          </a:p>
          <a:p>
            <a:r>
              <a:rPr lang="pt-BR" sz="2800"/>
              <a:t>•	Descrição: Conte quantas vezes cada valor aparece.</a:t>
            </a:r>
          </a:p>
          <a:p>
            <a:r>
              <a:rPr lang="pt-BR" sz="2800"/>
              <a:t>•	Tarefa:</a:t>
            </a:r>
          </a:p>
          <a:p>
            <a:r>
              <a:rPr lang="pt-BR" sz="2800"/>
              <a:t>1.	Crie um histograma dos números do exercício 2 usando </a:t>
            </a:r>
            <a:r>
              <a:rPr lang="pt-BR" sz="2800" err="1"/>
              <a:t>matplotlib</a:t>
            </a:r>
            <a:r>
              <a:rPr lang="pt-BR" sz="2800"/>
              <a:t>.</a:t>
            </a:r>
          </a:p>
          <a:p>
            <a:r>
              <a:rPr lang="pt-BR" sz="2800"/>
              <a:t>2.	Mostre a frequência de cada número usando um dicionário.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074448-BC66-4539-927A-0702EF7CB2FB}"/>
              </a:ext>
            </a:extLst>
          </p:cNvPr>
          <p:cNvSpPr txBox="1"/>
          <p:nvPr/>
        </p:nvSpPr>
        <p:spPr>
          <a:xfrm>
            <a:off x="660400" y="3721100"/>
            <a:ext cx="703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/>
              <a:t>Dicas: </a:t>
            </a:r>
          </a:p>
          <a:p>
            <a:r>
              <a:rPr lang="pt-BR" sz="2800" err="1"/>
              <a:t>plt.hist</a:t>
            </a:r>
            <a:r>
              <a:rPr lang="pt-BR" sz="2800"/>
              <a:t>.</a:t>
            </a:r>
          </a:p>
          <a:p>
            <a:r>
              <a:rPr lang="pt-BR" sz="2800" err="1"/>
              <a:t>plt.title</a:t>
            </a:r>
            <a:endParaRPr lang="pt-BR" sz="2800"/>
          </a:p>
          <a:p>
            <a:r>
              <a:rPr lang="pt-BR" sz="2800" err="1"/>
              <a:t>plt.show</a:t>
            </a:r>
            <a:endParaRPr lang="pt-BR" sz="280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9C3D0C-7F0C-4F36-AD9E-F7290AB55510}"/>
              </a:ext>
            </a:extLst>
          </p:cNvPr>
          <p:cNvSpPr txBox="1"/>
          <p:nvPr/>
        </p:nvSpPr>
        <p:spPr>
          <a:xfrm>
            <a:off x="3606800" y="34290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/>
              <a:t>Um dicionário em Python é uma estrutura de dados que armazena pares de chave e valor (</a:t>
            </a:r>
            <a:r>
              <a:rPr lang="pt-BR" sz="2400" err="1"/>
              <a:t>key-value</a:t>
            </a:r>
            <a:r>
              <a:rPr lang="pt-BR" sz="2400"/>
              <a:t> </a:t>
            </a:r>
            <a:r>
              <a:rPr lang="pt-BR" sz="2400" err="1"/>
              <a:t>pairs</a:t>
            </a:r>
            <a:r>
              <a:rPr lang="pt-BR" sz="2400"/>
              <a:t>).</a:t>
            </a:r>
          </a:p>
          <a:p>
            <a:r>
              <a:rPr lang="pt-BR" sz="2400"/>
              <a:t>✅ </a:t>
            </a:r>
            <a:r>
              <a:rPr lang="pt-BR" sz="2400" err="1"/>
              <a:t>DefiniçãoÉ</a:t>
            </a:r>
            <a:r>
              <a:rPr lang="pt-BR" sz="2400"/>
              <a:t> como uma tabela ou mapa associativo, onde:</a:t>
            </a:r>
          </a:p>
          <a:p>
            <a:r>
              <a:rPr lang="pt-BR" sz="2400"/>
              <a:t>Cada chave (</a:t>
            </a:r>
            <a:r>
              <a:rPr lang="pt-BR" sz="2400" err="1"/>
              <a:t>key</a:t>
            </a:r>
            <a:r>
              <a:rPr lang="pt-BR" sz="2400"/>
              <a:t>) aponta para um valor (</a:t>
            </a:r>
            <a:r>
              <a:rPr lang="pt-BR" sz="2400" err="1"/>
              <a:t>value</a:t>
            </a:r>
            <a:r>
              <a:rPr lang="pt-BR" sz="2400"/>
              <a:t>).</a:t>
            </a:r>
          </a:p>
          <a:p>
            <a:r>
              <a:rPr lang="pt-BR" sz="2400"/>
              <a:t>As chaves são únicas e imutáveis (</a:t>
            </a:r>
            <a:r>
              <a:rPr lang="pt-BR" sz="2400" err="1"/>
              <a:t>ex</a:t>
            </a:r>
            <a:r>
              <a:rPr lang="pt-BR" sz="2400"/>
              <a:t>: </a:t>
            </a:r>
            <a:r>
              <a:rPr lang="pt-BR" sz="2400" err="1"/>
              <a:t>strings</a:t>
            </a:r>
            <a:r>
              <a:rPr lang="pt-BR" sz="2400"/>
              <a:t>, números, </a:t>
            </a:r>
            <a:r>
              <a:rPr lang="pt-BR" sz="2400" err="1"/>
              <a:t>tuplas</a:t>
            </a:r>
            <a:r>
              <a:rPr lang="pt-BR" sz="2400"/>
              <a:t>).</a:t>
            </a:r>
          </a:p>
          <a:p>
            <a:r>
              <a:rPr lang="pt-BR" sz="2400"/>
              <a:t>Os valores podem ser de qualquer tipo (</a:t>
            </a:r>
            <a:r>
              <a:rPr lang="pt-BR" sz="2400" err="1"/>
              <a:t>strings</a:t>
            </a:r>
            <a:r>
              <a:rPr lang="pt-BR" sz="2400"/>
              <a:t>, listas, números, outros dicionários...).</a:t>
            </a:r>
          </a:p>
        </p:txBody>
      </p:sp>
    </p:spTree>
    <p:extLst>
      <p:ext uri="{BB962C8B-B14F-4D97-AF65-F5344CB8AC3E}">
        <p14:creationId xmlns:p14="http://schemas.microsoft.com/office/powerpoint/2010/main" val="359423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68D7DE3-75D5-43F1-BA2B-9196F2ECFD9C}"/>
              </a:ext>
            </a:extLst>
          </p:cNvPr>
          <p:cNvSpPr/>
          <p:nvPr/>
        </p:nvSpPr>
        <p:spPr>
          <a:xfrm>
            <a:off x="1168400" y="482938"/>
            <a:ext cx="985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/>
              <a:t>3. Distribuição de Frequência</a:t>
            </a:r>
          </a:p>
          <a:p>
            <a:r>
              <a:rPr lang="pt-BR" sz="2800"/>
              <a:t>•	Descrição: Conte quantas vezes cada valor aparece.</a:t>
            </a:r>
          </a:p>
          <a:p>
            <a:r>
              <a:rPr lang="pt-BR" sz="2800"/>
              <a:t>•	Tarefa:</a:t>
            </a:r>
          </a:p>
          <a:p>
            <a:r>
              <a:rPr lang="pt-BR" sz="2800"/>
              <a:t>1.	Crie um histograma dos números do exercício 2 usando </a:t>
            </a:r>
            <a:r>
              <a:rPr lang="pt-BR" sz="2800" err="1"/>
              <a:t>matplotlib</a:t>
            </a:r>
            <a:r>
              <a:rPr lang="pt-BR" sz="2800"/>
              <a:t>.</a:t>
            </a:r>
          </a:p>
          <a:p>
            <a:r>
              <a:rPr lang="pt-BR" sz="2800"/>
              <a:t>2.	Mostre a frequência de cada número usando um dicionário.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D5FA40-42EA-428C-8321-FE135EB001DD}"/>
              </a:ext>
            </a:extLst>
          </p:cNvPr>
          <p:cNvSpPr txBox="1"/>
          <p:nvPr/>
        </p:nvSpPr>
        <p:spPr>
          <a:xfrm>
            <a:off x="787400" y="3416300"/>
            <a:ext cx="9994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err="1"/>
              <a:t>plt.hist</a:t>
            </a:r>
            <a:r>
              <a:rPr lang="pt-BR" sz="2800" b="1"/>
              <a:t>(</a:t>
            </a:r>
            <a:r>
              <a:rPr lang="pt-BR" sz="2800" b="1" err="1"/>
              <a:t>numeros</a:t>
            </a:r>
            <a:r>
              <a:rPr lang="pt-BR" sz="2800" b="1"/>
              <a:t>, </a:t>
            </a:r>
            <a:r>
              <a:rPr lang="pt-BR" sz="2800" b="1" err="1"/>
              <a:t>bins</a:t>
            </a:r>
            <a:r>
              <a:rPr lang="pt-BR" sz="2800" b="1"/>
              <a:t>=range(min(</a:t>
            </a:r>
            <a:r>
              <a:rPr lang="pt-BR" sz="2800" b="1" err="1"/>
              <a:t>numeros</a:t>
            </a:r>
            <a:r>
              <a:rPr lang="pt-BR" sz="2800" b="1"/>
              <a:t>), </a:t>
            </a:r>
            <a:r>
              <a:rPr lang="pt-BR" sz="2800" b="1" err="1"/>
              <a:t>max</a:t>
            </a:r>
            <a:r>
              <a:rPr lang="pt-BR" sz="2800" b="1"/>
              <a:t>(</a:t>
            </a:r>
            <a:r>
              <a:rPr lang="pt-BR" sz="2800" b="1" err="1"/>
              <a:t>numeros</a:t>
            </a:r>
            <a:r>
              <a:rPr lang="pt-BR" sz="2800" b="1"/>
              <a:t>)+2), </a:t>
            </a:r>
            <a:r>
              <a:rPr lang="pt-BR" sz="2800" b="1" err="1"/>
              <a:t>edgecolor</a:t>
            </a:r>
            <a:r>
              <a:rPr lang="pt-BR" sz="2800" b="1"/>
              <a:t>='</a:t>
            </a:r>
            <a:r>
              <a:rPr lang="pt-BR" sz="2800" b="1" err="1"/>
              <a:t>black</a:t>
            </a:r>
            <a:r>
              <a:rPr lang="pt-BR" sz="2800" b="1"/>
              <a:t>')</a:t>
            </a:r>
            <a:endParaRPr lang="pt-BR" sz="2800"/>
          </a:p>
          <a:p>
            <a:r>
              <a:rPr lang="pt-BR" sz="2800" b="1" err="1"/>
              <a:t>plt.title</a:t>
            </a:r>
            <a:r>
              <a:rPr lang="pt-BR" sz="2800" b="1"/>
              <a:t>('Histograma dos Números')</a:t>
            </a:r>
            <a:endParaRPr lang="pt-BR" sz="2800"/>
          </a:p>
          <a:p>
            <a:r>
              <a:rPr lang="pt-BR" sz="2800" b="1" err="1"/>
              <a:t>plt.show</a:t>
            </a:r>
            <a:r>
              <a:rPr lang="pt-BR" sz="2800" b="1"/>
              <a:t>()</a:t>
            </a:r>
            <a:endParaRPr lang="pt-BR" sz="2800"/>
          </a:p>
          <a:p>
            <a:r>
              <a:rPr lang="pt-BR" sz="2800" b="1"/>
              <a:t> </a:t>
            </a:r>
            <a:endParaRPr lang="pt-BR" sz="2800"/>
          </a:p>
          <a:p>
            <a:r>
              <a:rPr lang="pt-BR" sz="2800" b="1" err="1"/>
              <a:t>freq</a:t>
            </a:r>
            <a:r>
              <a:rPr lang="pt-BR" sz="2800" b="1"/>
              <a:t> = {x: </a:t>
            </a:r>
            <a:r>
              <a:rPr lang="pt-BR" sz="2800" b="1" err="1"/>
              <a:t>numeros.count</a:t>
            </a:r>
            <a:r>
              <a:rPr lang="pt-BR" sz="2800" b="1"/>
              <a:t>(x) for x in set(</a:t>
            </a:r>
            <a:r>
              <a:rPr lang="pt-BR" sz="2800" b="1" err="1"/>
              <a:t>numeros</a:t>
            </a:r>
            <a:r>
              <a:rPr lang="pt-BR" sz="2800" b="1"/>
              <a:t>)}</a:t>
            </a:r>
            <a:endParaRPr lang="pt-BR" sz="2800"/>
          </a:p>
          <a:p>
            <a:r>
              <a:rPr lang="pt-BR" sz="2800" b="1"/>
              <a:t>print("Frequência:", </a:t>
            </a:r>
            <a:r>
              <a:rPr lang="pt-BR" sz="2800" b="1" err="1"/>
              <a:t>freq</a:t>
            </a:r>
            <a:r>
              <a:rPr lang="pt-BR" sz="2800" b="1"/>
              <a:t>)</a:t>
            </a:r>
            <a:endParaRPr lang="pt-BR" sz="2800"/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3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DEB1-65DE-7873-4167-E2BA54CD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2423FF-2AFC-6692-2EED-D9BCCC54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97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27EE22-CA4D-4826-94D7-BEC7B814D34D}">
  <ds:schemaRefs>
    <ds:schemaRef ds:uri="cda1a4e9-092b-41d2-9ab4-235eed328500"/>
    <ds:schemaRef ds:uri="d1c70a27-449a-48fd-999c-114e0f37d88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902931-2B0E-4974-84DF-ED6E0F3C97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02B732-CC3A-4567-9A60-5F7A1F9C3966}">
  <ds:schemaRefs>
    <ds:schemaRef ds:uri="cda1a4e9-092b-41d2-9ab4-235eed328500"/>
    <ds:schemaRef ds:uri="d1c70a27-449a-48fd-999c-114e0f37d8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revision>2</cp:revision>
  <dcterms:created xsi:type="dcterms:W3CDTF">2025-09-16T18:18:37Z</dcterms:created>
  <dcterms:modified xsi:type="dcterms:W3CDTF">2025-09-17T19:11:52Z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  <property fmtid="{D5CDD505-2E9C-101B-9397-08002B2CF9AE}" pid="3" name="MediaServiceImageTags">
    <vt:lpwstr/>
  </property>
</Properties>
</file>