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2BB2A8-8653-34E2-A3AC-DD2634772188}" v="12" dt="2025-09-30T17:15:15.8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THUR RUTES ALBERTI" userId="S::arthur.5903@aluno.pr.senac.br::dc328773-c748-4184-aee1-f07103a5fada" providerId="AD" clId="Web-{E12BB2A8-8653-34E2-A3AC-DD2634772188}"/>
    <pc:docChg chg="modSld">
      <pc:chgData name="ARTHUR RUTES ALBERTI" userId="S::arthur.5903@aluno.pr.senac.br::dc328773-c748-4184-aee1-f07103a5fada" providerId="AD" clId="Web-{E12BB2A8-8653-34E2-A3AC-DD2634772188}" dt="2025-09-30T17:15:15.035" v="3" actId="20577"/>
      <pc:docMkLst>
        <pc:docMk/>
      </pc:docMkLst>
      <pc:sldChg chg="modSp">
        <pc:chgData name="ARTHUR RUTES ALBERTI" userId="S::arthur.5903@aluno.pr.senac.br::dc328773-c748-4184-aee1-f07103a5fada" providerId="AD" clId="Web-{E12BB2A8-8653-34E2-A3AC-DD2634772188}" dt="2025-09-30T17:15:15.035" v="3" actId="20577"/>
        <pc:sldMkLst>
          <pc:docMk/>
          <pc:sldMk cId="3032323436" sldId="256"/>
        </pc:sldMkLst>
        <pc:spChg chg="mod">
          <ac:chgData name="ARTHUR RUTES ALBERTI" userId="S::arthur.5903@aluno.pr.senac.br::dc328773-c748-4184-aee1-f07103a5fada" providerId="AD" clId="Web-{E12BB2A8-8653-34E2-A3AC-DD2634772188}" dt="2025-09-30T17:15:15.035" v="3" actId="20577"/>
          <ac:spMkLst>
            <pc:docMk/>
            <pc:sldMk cId="3032323436" sldId="256"/>
            <ac:spMk id="4" creationId="{E8A2665E-82F7-4846-AEC6-DA73E0B998E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B4FD8-6654-4EF7-930A-01AE4D88F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78C833-E146-457F-B72D-E20343BAAA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1D1CEB-FF68-48A1-99FA-3B7F994B9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18A5-D964-49D2-ABFB-46A2C245BD46}" type="datetimeFigureOut">
              <a:rPr lang="pt-BR" smtClean="0"/>
              <a:t>30/09/2025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4D2CC2-BD5F-46EF-A917-F81157167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9C6A38-DB65-43AD-9062-FE3E1769E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5FB2-EA67-4342-88FD-94261ECD06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857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F1A1F3-6758-4329-A9FD-5C193A1CA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3F5C5E2-7A56-4B82-AD68-1BA3D8D6CE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AE75F1-214A-4658-9E31-182A048B3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18A5-D964-49D2-ABFB-46A2C245BD46}" type="datetimeFigureOut">
              <a:rPr lang="pt-BR" smtClean="0"/>
              <a:t>30/09/2025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F3FB58-8985-4FE8-BBF8-63EE998A9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188743-BDA4-4A4D-B535-44F5B0419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5FB2-EA67-4342-88FD-94261ECD06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3236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7AC0BCE-3570-4A7F-9B03-7D369A74BA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C6CBD41-46E4-41C6-BA68-1C1FAE4C5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A69FFF-41AB-4AB9-B704-7335A28F5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18A5-D964-49D2-ABFB-46A2C245BD46}" type="datetimeFigureOut">
              <a:rPr lang="pt-BR" smtClean="0"/>
              <a:t>30/09/2025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5D569D-2AB9-4A9F-8B9F-10AF81730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02C9AB-5371-435E-BA26-9A46B1BF4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5FB2-EA67-4342-88FD-94261ECD06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443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313572-1C63-4B73-9308-ECEBB53E8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A77A79-E1B1-4875-B5E1-D1AEB56FC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CA468D-B038-4924-804B-B594F8A99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18A5-D964-49D2-ABFB-46A2C245BD46}" type="datetimeFigureOut">
              <a:rPr lang="pt-BR" smtClean="0"/>
              <a:t>30/09/2025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225688-6F2F-4B6D-8329-55F7E00EA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F9100F-AC2F-4F32-B5A2-C325AD14D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5FB2-EA67-4342-88FD-94261ECD06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0496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76F3A6-4DB6-4019-AF16-2942BD9EC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7E9FBA-25CE-4ADD-AE98-EFA6339AA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ADD439-30C1-4490-AC75-21DD1B32B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18A5-D964-49D2-ABFB-46A2C245BD46}" type="datetimeFigureOut">
              <a:rPr lang="pt-BR" smtClean="0"/>
              <a:t>30/09/2025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BF0BF2-BB70-4DC6-913F-A3CAD452B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3A79FC-352F-43A9-A0AA-04D566937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5FB2-EA67-4342-88FD-94261ECD06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6695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1B8CE5-6D1B-4D25-967D-465AD73A4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F04A05-88F2-405C-9D17-7716B9D5E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D3E0B46-BF55-4A3D-9D39-E1D30230D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C4840D-2314-4D34-86C9-F609A3493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18A5-D964-49D2-ABFB-46A2C245BD46}" type="datetimeFigureOut">
              <a:rPr lang="pt-BR" smtClean="0"/>
              <a:t>30/09/2025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708B43E-5222-41DD-8E4B-E18CC7AAA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0A4E86D-B661-4B29-A33D-B155128E1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5FB2-EA67-4342-88FD-94261ECD06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7554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2D4325-A3F3-44E7-8574-A8C739DE8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125A49F-24BA-40A9-85AA-1AC03953C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AACC79D-666E-4219-A352-56FF71BB7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D5FA7CD-6E61-48B3-8EF2-68D34E0696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F63C675-80B6-4F39-800F-CEFC68FBF5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F65B86D-0FE3-4737-BE1F-5313E7A2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18A5-D964-49D2-ABFB-46A2C245BD46}" type="datetimeFigureOut">
              <a:rPr lang="pt-BR" smtClean="0"/>
              <a:t>30/09/2025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1BD58FA-A321-45B4-B133-BF9E6FFFD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01D3289-D1FE-4B5F-B2B1-53D4EF9F2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5FB2-EA67-4342-88FD-94261ECD06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121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720DB3-3919-4E8D-A6CF-928752F70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E76CE6D-260C-4286-8BD2-AB56C1C55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18A5-D964-49D2-ABFB-46A2C245BD46}" type="datetimeFigureOut">
              <a:rPr lang="pt-BR" smtClean="0"/>
              <a:t>30/09/2025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8BED841-685C-4667-9E49-0BE031F21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83D60A0-D10B-42F5-9E41-6F259D0CA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5FB2-EA67-4342-88FD-94261ECD06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46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19A1112-C588-4750-B185-7A89EC94B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18A5-D964-49D2-ABFB-46A2C245BD46}" type="datetimeFigureOut">
              <a:rPr lang="pt-BR" smtClean="0"/>
              <a:t>30/09/2025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9075B00-75F8-4F94-B56C-5AD460D70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24FE95C-4CBB-496D-AD5B-DA4B86812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5FB2-EA67-4342-88FD-94261ECD06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3167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980D2E-4F1E-4254-81D4-A00CE2E72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8B0D49-2D4B-4B43-92C1-491B63189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2BCD155-C059-4801-B9CA-9024E2A11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1E67AD7-5634-4936-9AF1-BFCFB740D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18A5-D964-49D2-ABFB-46A2C245BD46}" type="datetimeFigureOut">
              <a:rPr lang="pt-BR" smtClean="0"/>
              <a:t>30/09/2025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BDAB7EC-3669-43C2-B4FA-0CAD6B914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21DF4D8-41DA-4C9D-8CA0-0CAC0878E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5FB2-EA67-4342-88FD-94261ECD06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3520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D7394F-3EA6-4F1E-9FA7-B876AD7EF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896F5BD-F967-45A5-BBDF-5683FE07AC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B2A4EAC-5488-4638-B072-3570C9D4C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2C1F7AC-A469-4A94-BAAF-35B97D365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18A5-D964-49D2-ABFB-46A2C245BD46}" type="datetimeFigureOut">
              <a:rPr lang="pt-BR" smtClean="0"/>
              <a:t>30/09/2025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F3336A5-7C73-4E78-AE2A-0DC260A7F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AC1131A-0706-460B-82E5-C6C091225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55FB2-EA67-4342-88FD-94261ECD06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06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4214FD5-729A-4B96-9C67-71833BE1A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D2E9B89-CF5F-4A1C-A0A5-AA920C697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B130BF-48FE-46A7-A922-2489420436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618A5-D964-49D2-ABFB-46A2C245BD46}" type="datetimeFigureOut">
              <a:rPr lang="pt-BR" smtClean="0"/>
              <a:t>30/09/2025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20FAF8-8E37-4507-83C9-F118757F0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34659D-1550-419C-80A2-48C4DCF257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55FB2-EA67-4342-88FD-94261ECD06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7242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8A2665E-82F7-4846-AEC6-DA73E0B998EB}"/>
              </a:ext>
            </a:extLst>
          </p:cNvPr>
          <p:cNvSpPr/>
          <p:nvPr/>
        </p:nvSpPr>
        <p:spPr>
          <a:xfrm>
            <a:off x="372533" y="719667"/>
            <a:ext cx="11277600" cy="341632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pt-BR" sz="2000" dirty="0"/>
              <a:t>Análises extras:</a:t>
            </a:r>
          </a:p>
          <a:p>
            <a:pPr marL="457200" indent="-457200">
              <a:buAutoNum type="arabicParenR"/>
            </a:pPr>
            <a:r>
              <a:rPr lang="pt-BR" sz="2000" dirty="0">
                <a:highlight>
                  <a:srgbClr val="FFFF00"/>
                </a:highlight>
              </a:rPr>
              <a:t>Qual a Rota mais eficiente por companhia (baseado em Ocupação média ou Receita por passageiro)?</a:t>
            </a:r>
          </a:p>
          <a:p>
            <a:r>
              <a:rPr lang="pt-BR" sz="2000" dirty="0"/>
              <a:t>        Mostrar as 5 melhores em ordem decrescente</a:t>
            </a:r>
          </a:p>
          <a:p>
            <a:pPr marL="457200" indent="-457200">
              <a:buAutoNum type="arabicParenR"/>
            </a:pPr>
            <a:endParaRPr lang="pt-BR" sz="2000" dirty="0"/>
          </a:p>
          <a:p>
            <a:pPr marL="457200" indent="-457200">
              <a:buAutoNum type="arabicParenR"/>
            </a:pPr>
            <a:endParaRPr lang="pt-BR" sz="2000" dirty="0"/>
          </a:p>
          <a:p>
            <a:r>
              <a:rPr lang="pt-BR" dirty="0"/>
              <a:t>2)    Calcular e mostrar graficamente a </a:t>
            </a:r>
            <a:r>
              <a:rPr lang="pt-BR" dirty="0">
                <a:highlight>
                  <a:srgbClr val="FFFF00"/>
                </a:highlight>
              </a:rPr>
              <a:t>Evolução mensal do total de passageiros por companhia</a:t>
            </a:r>
            <a:endParaRPr lang="pt-BR" b="1" dirty="0">
              <a:highlight>
                <a:srgbClr val="FFFF00"/>
              </a:highlight>
            </a:endParaRPr>
          </a:p>
          <a:p>
            <a:r>
              <a:rPr lang="da-DK" sz="2000" dirty="0"/>
              <a:t>Dicas: </a:t>
            </a:r>
            <a:endParaRPr lang="da-DK" sz="2000" dirty="0">
              <a:ea typeface="Calibri"/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000" dirty="0"/>
              <a:t>df['Data'] = pd.to_datetime(df['Data’]) (caso a coluna data ainda não tenha sido mudada.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Criar uma nova coluna com o mês </a:t>
            </a:r>
            <a:endParaRPr lang="da-DK" sz="2000" dirty="0"/>
          </a:p>
          <a:p>
            <a:endParaRPr lang="da-DK" sz="2000" dirty="0"/>
          </a:p>
          <a:p>
            <a:pPr marL="457200" indent="-457200">
              <a:buAutoNum type="arabicParenR"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0323234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da1a4e9-092b-41d2-9ab4-235eed328500">
      <Terms xmlns="http://schemas.microsoft.com/office/infopath/2007/PartnerControls"/>
    </lcf76f155ced4ddcb4097134ff3c332f>
    <TaxCatchAll xmlns="d1c70a27-449a-48fd-999c-114e0f37d88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3B1C5CF22401748BB49F47BC6E37036" ma:contentTypeVersion="10" ma:contentTypeDescription="Crie um novo documento." ma:contentTypeScope="" ma:versionID="b56505d1aba82904f1c53839dece339e">
  <xsd:schema xmlns:xsd="http://www.w3.org/2001/XMLSchema" xmlns:xs="http://www.w3.org/2001/XMLSchema" xmlns:p="http://schemas.microsoft.com/office/2006/metadata/properties" xmlns:ns2="cda1a4e9-092b-41d2-9ab4-235eed328500" xmlns:ns3="d1c70a27-449a-48fd-999c-114e0f37d88c" targetNamespace="http://schemas.microsoft.com/office/2006/metadata/properties" ma:root="true" ma:fieldsID="f229e0a0788819d0c9d7bb15a9390657" ns2:_="" ns3:_="">
    <xsd:import namespace="cda1a4e9-092b-41d2-9ab4-235eed328500"/>
    <xsd:import namespace="d1c70a27-449a-48fd-999c-114e0f37d88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a1a4e9-092b-41d2-9ab4-235eed3285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2" nillable="true" ma:taxonomy="true" ma:internalName="lcf76f155ced4ddcb4097134ff3c332f" ma:taxonomyFieldName="MediaServiceImageTags" ma:displayName="Marcações de imagem" ma:readOnly="false" ma:fieldId="{5cf76f15-5ced-4ddc-b409-7134ff3c332f}" ma:taxonomyMulti="true" ma:sspId="95f7c24f-0cb1-428a-9503-2c2229b1001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c70a27-449a-48fd-999c-114e0f37d88c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2b597c53-0ded-4996-8e5a-e94448c8774b}" ma:internalName="TaxCatchAll" ma:showField="CatchAllData" ma:web="d1c70a27-449a-48fd-999c-114e0f37d8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6F21354-609F-4C6F-8F26-0D26830B56D7}">
  <ds:schemaRefs>
    <ds:schemaRef ds:uri="http://schemas.microsoft.com/office/2006/metadata/properties"/>
    <ds:schemaRef ds:uri="http://schemas.microsoft.com/office/infopath/2007/PartnerControls"/>
    <ds:schemaRef ds:uri="cda1a4e9-092b-41d2-9ab4-235eed328500"/>
    <ds:schemaRef ds:uri="d1c70a27-449a-48fd-999c-114e0f37d88c"/>
  </ds:schemaRefs>
</ds:datastoreItem>
</file>

<file path=customXml/itemProps2.xml><?xml version="1.0" encoding="utf-8"?>
<ds:datastoreItem xmlns:ds="http://schemas.openxmlformats.org/officeDocument/2006/customXml" ds:itemID="{DEC1DCB1-9FAE-4FEB-A0F9-58E7C94201E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D5E76CE-025A-4C25-B9F7-CD91D0AFE1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da1a4e9-092b-41d2-9ab4-235eed328500"/>
    <ds:schemaRef ds:uri="d1c70a27-449a-48fd-999c-114e0f37d8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78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Jeferson Ghisi Costa</dc:creator>
  <cp:lastModifiedBy>Jeferson Ghisi Costa</cp:lastModifiedBy>
  <cp:revision>8</cp:revision>
  <dcterms:created xsi:type="dcterms:W3CDTF">2025-09-26T16:25:23Z</dcterms:created>
  <dcterms:modified xsi:type="dcterms:W3CDTF">2025-09-30T17:15:16Z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0x01010013B1C5CF22401748BB49F47BC6E37036</vt:lpwstr>
  </property>
  <property fmtid="{D5CDD505-2E9C-101B-9397-08002B2CF9AE}" pid="3" name="MediaServiceImageTags">
    <vt:lpwstr/>
  </property>
</Properties>
</file>