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BF02D65-DB15-4958-BEAF-5C46BA5918B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areaChart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slicer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card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clusteredColumnChart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textbox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pieChart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map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map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No alt text provided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A69EBD-E481-4FE3-9AC6-19A82F7772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AC3C9-7F6B-4E29-BD3F-A257825713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2DA31C-3CC9-4EE2-BA4F-C3049B765D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703CA6-75C0-486F-9916-F37659413C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7795E5-DB39-4AF7-99B7-BD169CFF44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FE443F-5729-4444-B4A0-59ACDE61A4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CED957-7861-409D-BF25-04B5A1A800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A291BF-1AE6-49F7-89D9-5240D3E69C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05123D-BE90-4AAD-93AD-EDA9EE5C89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79744C-BD77-4FE0-BD15-593475243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E9516C-D215-4B7D-8D97-28FE2688FE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FE305-A51B-44B2-AA24-DB248A9433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C69FDD-4D07-4986-91F5-424A20C57F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B4D97D-D715-402F-AE3B-025CCB9961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63FA5F-7655-4130-9608-F7CC9C0184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301FC-FA97-4F11-931B-EF3FC7960B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27020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9357120" y="98748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8328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727020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9357120" y="3533400"/>
            <a:ext cx="198720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473944-BE76-44EB-BF2E-B687B5D738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641B3-CA34-44D6-9B38-D6655F8D9E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4C5E77-2977-4D2B-9896-DEB8C4B0C0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C5BD4-9EF4-48AB-A33C-1E76D37AC7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9880" y="457200"/>
            <a:ext cx="3931920" cy="74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3540D-08F3-413A-89F4-B566E3FB8F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D8142-0A7D-4238-A94C-0485CDB505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8345880" y="353340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4CA0FF-DA2A-4A4E-AA8B-37B052F22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1832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8345880" y="987480"/>
            <a:ext cx="301176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83280" y="3533400"/>
            <a:ext cx="617184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B32431-328E-4C54-A587-F2D08314D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8529924-FFBF-40AF-B531-ECC36697D9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0D6540E-5ACF-459D-912D-D45A577F1EF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fa38696a-2d84-4840-ad2a-eb0bd666c491/?pbi_source=PowerPoint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fa38696a-2d84-4840-ad2a-eb0bd666c491/?pbi_source=PowerPoint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app.powerbi.com/groups/me/reports/fa38696a-2d84-4840-ad2a-eb0bd666c491/?pbi_source=PowerPoin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10720" y="2982240"/>
            <a:ext cx="6313680" cy="599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 fontScale="86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3c910"/>
                </a:solidFill>
                <a:latin typeface="Segoe UI Light"/>
                <a:ea typeface="Segoe UI Light"/>
              </a:rPr>
              <a:t>Vendas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Box 16"/>
          <p:cNvSpPr/>
          <p:nvPr/>
        </p:nvSpPr>
        <p:spPr>
          <a:xfrm>
            <a:off x="832320" y="5823720"/>
            <a:ext cx="217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Downloaded at: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13/08/2024 21:56:35 UTC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Box 9"/>
          <p:cNvSpPr/>
          <p:nvPr/>
        </p:nvSpPr>
        <p:spPr>
          <a:xfrm>
            <a:off x="828360" y="5407920"/>
            <a:ext cx="2177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Segoe UI Semibold"/>
                <a:ea typeface="Segoe UI Semibold"/>
              </a:rPr>
              <a:t>Last data refresh: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Segoe UI"/>
                <a:ea typeface="Segoe UI"/>
              </a:rPr>
              <a:t>13/08/2024 21:46:54 UTC</a:t>
            </a:r>
            <a:endParaRPr b="0" lang="pt-BR" sz="9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Picture 15" descr="Microsoft Power BI"/>
          <p:cNvPicPr/>
          <p:nvPr/>
        </p:nvPicPr>
        <p:blipFill>
          <a:blip r:embed="rId2"/>
          <a:stretch/>
        </p:blipFill>
        <p:spPr>
          <a:xfrm>
            <a:off x="923400" y="722520"/>
            <a:ext cx="1490400" cy="24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0"/>
            <a:ext cx="1680120" cy="540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Página 1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0000" y="97200"/>
            <a:ext cx="1980000" cy="442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Página 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76320" y="0"/>
            <a:ext cx="12020040" cy="68576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08080" y="97200"/>
            <a:ext cx="3931920" cy="442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Página 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LibreOffice/7.5.1.2$Windows_X86_64 LibreOffice_project/fcbaee479e84c6cd81291587d2ee68cba099e129</Application>
  <AppVersion>15.0000</AppVersion>
  <Words>27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2016-09-04T11:54:55Z</dcterms:created>
  <dc:creator>Power BI</dc:creator>
  <dc:description/>
  <dc:language>pt-BR</dc:language>
  <cp:lastModifiedBy/>
  <dcterms:modified xsi:type="dcterms:W3CDTF">2024-08-13T19:00:10Z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