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5199975" cy="35999738"/>
  <p:notesSz cx="6669088" cy="9926638"/>
  <p:defaultTextStyle>
    <a:defPPr>
      <a:defRPr lang="es-ES"/>
    </a:defPPr>
    <a:lvl1pPr marL="0" algn="l" defTabSz="2937510" rtl="0" eaLnBrk="1" latinLnBrk="0" hangingPunct="1">
      <a:defRPr sz="5783" kern="1200">
        <a:solidFill>
          <a:schemeClr val="tx1"/>
        </a:solidFill>
        <a:latin typeface="+mn-lt"/>
        <a:ea typeface="+mn-ea"/>
        <a:cs typeface="+mn-cs"/>
      </a:defRPr>
    </a:lvl1pPr>
    <a:lvl2pPr marL="1468755" algn="l" defTabSz="2937510" rtl="0" eaLnBrk="1" latinLnBrk="0" hangingPunct="1">
      <a:defRPr sz="5783" kern="1200">
        <a:solidFill>
          <a:schemeClr val="tx1"/>
        </a:solidFill>
        <a:latin typeface="+mn-lt"/>
        <a:ea typeface="+mn-ea"/>
        <a:cs typeface="+mn-cs"/>
      </a:defRPr>
    </a:lvl2pPr>
    <a:lvl3pPr marL="2937510" algn="l" defTabSz="2937510" rtl="0" eaLnBrk="1" latinLnBrk="0" hangingPunct="1">
      <a:defRPr sz="5783" kern="1200">
        <a:solidFill>
          <a:schemeClr val="tx1"/>
        </a:solidFill>
        <a:latin typeface="+mn-lt"/>
        <a:ea typeface="+mn-ea"/>
        <a:cs typeface="+mn-cs"/>
      </a:defRPr>
    </a:lvl3pPr>
    <a:lvl4pPr marL="4406265" algn="l" defTabSz="2937510" rtl="0" eaLnBrk="1" latinLnBrk="0" hangingPunct="1">
      <a:defRPr sz="5783" kern="1200">
        <a:solidFill>
          <a:schemeClr val="tx1"/>
        </a:solidFill>
        <a:latin typeface="+mn-lt"/>
        <a:ea typeface="+mn-ea"/>
        <a:cs typeface="+mn-cs"/>
      </a:defRPr>
    </a:lvl4pPr>
    <a:lvl5pPr marL="5875020" algn="l" defTabSz="2937510" rtl="0" eaLnBrk="1" latinLnBrk="0" hangingPunct="1">
      <a:defRPr sz="5783" kern="1200">
        <a:solidFill>
          <a:schemeClr val="tx1"/>
        </a:solidFill>
        <a:latin typeface="+mn-lt"/>
        <a:ea typeface="+mn-ea"/>
        <a:cs typeface="+mn-cs"/>
      </a:defRPr>
    </a:lvl5pPr>
    <a:lvl6pPr marL="7343775" algn="l" defTabSz="2937510" rtl="0" eaLnBrk="1" latinLnBrk="0" hangingPunct="1">
      <a:defRPr sz="5783" kern="1200">
        <a:solidFill>
          <a:schemeClr val="tx1"/>
        </a:solidFill>
        <a:latin typeface="+mn-lt"/>
        <a:ea typeface="+mn-ea"/>
        <a:cs typeface="+mn-cs"/>
      </a:defRPr>
    </a:lvl6pPr>
    <a:lvl7pPr marL="8812530" algn="l" defTabSz="2937510" rtl="0" eaLnBrk="1" latinLnBrk="0" hangingPunct="1">
      <a:defRPr sz="5783" kern="1200">
        <a:solidFill>
          <a:schemeClr val="tx1"/>
        </a:solidFill>
        <a:latin typeface="+mn-lt"/>
        <a:ea typeface="+mn-ea"/>
        <a:cs typeface="+mn-cs"/>
      </a:defRPr>
    </a:lvl7pPr>
    <a:lvl8pPr marL="10281285" algn="l" defTabSz="2937510" rtl="0" eaLnBrk="1" latinLnBrk="0" hangingPunct="1">
      <a:defRPr sz="5783" kern="1200">
        <a:solidFill>
          <a:schemeClr val="tx1"/>
        </a:solidFill>
        <a:latin typeface="+mn-lt"/>
        <a:ea typeface="+mn-ea"/>
        <a:cs typeface="+mn-cs"/>
      </a:defRPr>
    </a:lvl8pPr>
    <a:lvl9pPr marL="11750040" algn="l" defTabSz="2937510" rtl="0" eaLnBrk="1" latinLnBrk="0" hangingPunct="1">
      <a:defRPr sz="578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38">
          <p15:clr>
            <a:srgbClr val="A4A3A4"/>
          </p15:clr>
        </p15:guide>
        <p15:guide id="2" pos="79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987" autoAdjust="0"/>
    <p:restoredTop sz="98921" autoAdjust="0"/>
  </p:normalViewPr>
  <p:slideViewPr>
    <p:cSldViewPr snapToGrid="0">
      <p:cViewPr>
        <p:scale>
          <a:sx n="50" d="100"/>
          <a:sy n="50" d="100"/>
        </p:scale>
        <p:origin x="1452" y="-6732"/>
      </p:cViewPr>
      <p:guideLst>
        <p:guide orient="horz" pos="11338"/>
        <p:guide pos="793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889998" y="5891626"/>
            <a:ext cx="21419979" cy="12533242"/>
          </a:xfrm>
        </p:spPr>
        <p:txBody>
          <a:bodyPr anchor="b"/>
          <a:lstStyle>
            <a:lvl1pPr algn="ctr">
              <a:defRPr sz="16535"/>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3149997" y="18908198"/>
            <a:ext cx="18899981" cy="8691601"/>
          </a:xfrm>
        </p:spPr>
        <p:txBody>
          <a:bodyPr/>
          <a:lstStyle>
            <a:lvl1pPr marL="0" indent="0" algn="ctr">
              <a:buNone/>
              <a:defRPr sz="6614"/>
            </a:lvl1pPr>
            <a:lvl2pPr marL="1259997" indent="0" algn="ctr">
              <a:buNone/>
              <a:defRPr sz="5512"/>
            </a:lvl2pPr>
            <a:lvl3pPr marL="2519995" indent="0" algn="ctr">
              <a:buNone/>
              <a:defRPr sz="4961"/>
            </a:lvl3pPr>
            <a:lvl4pPr marL="3779992" indent="0" algn="ctr">
              <a:buNone/>
              <a:defRPr sz="4409"/>
            </a:lvl4pPr>
            <a:lvl5pPr marL="5039990" indent="0" algn="ctr">
              <a:buNone/>
              <a:defRPr sz="4409"/>
            </a:lvl5pPr>
            <a:lvl6pPr marL="6299987" indent="0" algn="ctr">
              <a:buNone/>
              <a:defRPr sz="4409"/>
            </a:lvl6pPr>
            <a:lvl7pPr marL="7559985" indent="0" algn="ctr">
              <a:buNone/>
              <a:defRPr sz="4409"/>
            </a:lvl7pPr>
            <a:lvl8pPr marL="8819982" indent="0" algn="ctr">
              <a:buNone/>
              <a:defRPr sz="4409"/>
            </a:lvl8pPr>
            <a:lvl9pPr marL="10079980" indent="0" algn="ctr">
              <a:buNone/>
              <a:defRPr sz="4409"/>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A07BBCF-1105-4BCC-BC52-60A08BDE5682}" type="datetimeFigureOut">
              <a:rPr lang="es-ES" smtClean="0"/>
              <a:pPr/>
              <a:t>14/06/2023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E94B614-0766-4A95-99FF-3C1D656E9FC2}" type="slidenum">
              <a:rPr lang="es-ES" smtClean="0"/>
              <a:pPr/>
              <a:t>‹Nº›</a:t>
            </a:fld>
            <a:endParaRPr lang="es-ES"/>
          </a:p>
        </p:txBody>
      </p:sp>
    </p:spTree>
    <p:extLst>
      <p:ext uri="{BB962C8B-B14F-4D97-AF65-F5344CB8AC3E}">
        <p14:creationId xmlns:p14="http://schemas.microsoft.com/office/powerpoint/2010/main" val="3550546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A07BBCF-1105-4BCC-BC52-60A08BDE5682}" type="datetimeFigureOut">
              <a:rPr lang="es-ES" smtClean="0"/>
              <a:pPr/>
              <a:t>14/06/2023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E94B614-0766-4A95-99FF-3C1D656E9FC2}" type="slidenum">
              <a:rPr lang="es-ES" smtClean="0"/>
              <a:pPr/>
              <a:t>‹Nº›</a:t>
            </a:fld>
            <a:endParaRPr lang="es-ES"/>
          </a:p>
        </p:txBody>
      </p:sp>
    </p:spTree>
    <p:extLst>
      <p:ext uri="{BB962C8B-B14F-4D97-AF65-F5344CB8AC3E}">
        <p14:creationId xmlns:p14="http://schemas.microsoft.com/office/powerpoint/2010/main" val="406312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033733" y="1916653"/>
            <a:ext cx="5433745" cy="3050811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732500" y="1916653"/>
            <a:ext cx="15986234" cy="30508114"/>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A07BBCF-1105-4BCC-BC52-60A08BDE5682}" type="datetimeFigureOut">
              <a:rPr lang="es-ES" smtClean="0"/>
              <a:pPr/>
              <a:t>14/06/2023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E94B614-0766-4A95-99FF-3C1D656E9FC2}" type="slidenum">
              <a:rPr lang="es-ES" smtClean="0"/>
              <a:pPr/>
              <a:t>‹Nº›</a:t>
            </a:fld>
            <a:endParaRPr lang="es-ES"/>
          </a:p>
        </p:txBody>
      </p:sp>
    </p:spTree>
    <p:extLst>
      <p:ext uri="{BB962C8B-B14F-4D97-AF65-F5344CB8AC3E}">
        <p14:creationId xmlns:p14="http://schemas.microsoft.com/office/powerpoint/2010/main" val="1387256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A07BBCF-1105-4BCC-BC52-60A08BDE5682}" type="datetimeFigureOut">
              <a:rPr lang="es-ES" smtClean="0"/>
              <a:pPr/>
              <a:t>14/06/2023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E94B614-0766-4A95-99FF-3C1D656E9FC2}" type="slidenum">
              <a:rPr lang="es-ES" smtClean="0"/>
              <a:pPr/>
              <a:t>‹Nº›</a:t>
            </a:fld>
            <a:endParaRPr lang="es-ES"/>
          </a:p>
        </p:txBody>
      </p:sp>
    </p:spTree>
    <p:extLst>
      <p:ext uri="{BB962C8B-B14F-4D97-AF65-F5344CB8AC3E}">
        <p14:creationId xmlns:p14="http://schemas.microsoft.com/office/powerpoint/2010/main" val="430184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719375" y="8974945"/>
            <a:ext cx="21734978" cy="14974888"/>
          </a:xfrm>
        </p:spPr>
        <p:txBody>
          <a:bodyPr anchor="b"/>
          <a:lstStyle>
            <a:lvl1pPr>
              <a:defRPr sz="16535"/>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19375" y="24091502"/>
            <a:ext cx="21734978" cy="7874940"/>
          </a:xfrm>
        </p:spPr>
        <p:txBody>
          <a:bodyPr/>
          <a:lstStyle>
            <a:lvl1pPr marL="0" indent="0">
              <a:buNone/>
              <a:defRPr sz="6614">
                <a:solidFill>
                  <a:schemeClr val="tx1"/>
                </a:solidFill>
              </a:defRPr>
            </a:lvl1pPr>
            <a:lvl2pPr marL="1259997" indent="0">
              <a:buNone/>
              <a:defRPr sz="5512">
                <a:solidFill>
                  <a:schemeClr val="tx1">
                    <a:tint val="75000"/>
                  </a:schemeClr>
                </a:solidFill>
              </a:defRPr>
            </a:lvl2pPr>
            <a:lvl3pPr marL="2519995" indent="0">
              <a:buNone/>
              <a:defRPr sz="4961">
                <a:solidFill>
                  <a:schemeClr val="tx1">
                    <a:tint val="75000"/>
                  </a:schemeClr>
                </a:solidFill>
              </a:defRPr>
            </a:lvl3pPr>
            <a:lvl4pPr marL="3779992" indent="0">
              <a:buNone/>
              <a:defRPr sz="4409">
                <a:solidFill>
                  <a:schemeClr val="tx1">
                    <a:tint val="75000"/>
                  </a:schemeClr>
                </a:solidFill>
              </a:defRPr>
            </a:lvl4pPr>
            <a:lvl5pPr marL="5039990" indent="0">
              <a:buNone/>
              <a:defRPr sz="4409">
                <a:solidFill>
                  <a:schemeClr val="tx1">
                    <a:tint val="75000"/>
                  </a:schemeClr>
                </a:solidFill>
              </a:defRPr>
            </a:lvl5pPr>
            <a:lvl6pPr marL="6299987" indent="0">
              <a:buNone/>
              <a:defRPr sz="4409">
                <a:solidFill>
                  <a:schemeClr val="tx1">
                    <a:tint val="75000"/>
                  </a:schemeClr>
                </a:solidFill>
              </a:defRPr>
            </a:lvl6pPr>
            <a:lvl7pPr marL="7559985" indent="0">
              <a:buNone/>
              <a:defRPr sz="4409">
                <a:solidFill>
                  <a:schemeClr val="tx1">
                    <a:tint val="75000"/>
                  </a:schemeClr>
                </a:solidFill>
              </a:defRPr>
            </a:lvl7pPr>
            <a:lvl8pPr marL="8819982" indent="0">
              <a:buNone/>
              <a:defRPr sz="4409">
                <a:solidFill>
                  <a:schemeClr val="tx1">
                    <a:tint val="75000"/>
                  </a:schemeClr>
                </a:solidFill>
              </a:defRPr>
            </a:lvl8pPr>
            <a:lvl9pPr marL="10079980" indent="0">
              <a:buNone/>
              <a:defRPr sz="4409">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8A07BBCF-1105-4BCC-BC52-60A08BDE5682}" type="datetimeFigureOut">
              <a:rPr lang="es-ES" smtClean="0"/>
              <a:pPr/>
              <a:t>14/06/2023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E94B614-0766-4A95-99FF-3C1D656E9FC2}" type="slidenum">
              <a:rPr lang="es-ES" smtClean="0"/>
              <a:pPr/>
              <a:t>‹Nº›</a:t>
            </a:fld>
            <a:endParaRPr lang="es-ES"/>
          </a:p>
        </p:txBody>
      </p:sp>
    </p:spTree>
    <p:extLst>
      <p:ext uri="{BB962C8B-B14F-4D97-AF65-F5344CB8AC3E}">
        <p14:creationId xmlns:p14="http://schemas.microsoft.com/office/powerpoint/2010/main" val="2667586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732498" y="9583264"/>
            <a:ext cx="10709989" cy="2284150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12757488" y="9583264"/>
            <a:ext cx="10709989" cy="2284150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A07BBCF-1105-4BCC-BC52-60A08BDE5682}" type="datetimeFigureOut">
              <a:rPr lang="es-ES" smtClean="0"/>
              <a:pPr/>
              <a:t>14/06/2023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E94B614-0766-4A95-99FF-3C1D656E9FC2}" type="slidenum">
              <a:rPr lang="es-ES" smtClean="0"/>
              <a:pPr/>
              <a:t>‹Nº›</a:t>
            </a:fld>
            <a:endParaRPr lang="es-ES"/>
          </a:p>
        </p:txBody>
      </p:sp>
    </p:spTree>
    <p:extLst>
      <p:ext uri="{BB962C8B-B14F-4D97-AF65-F5344CB8AC3E}">
        <p14:creationId xmlns:p14="http://schemas.microsoft.com/office/powerpoint/2010/main" val="1088450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735781" y="1916661"/>
            <a:ext cx="21734978" cy="6958285"/>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735783" y="8824938"/>
            <a:ext cx="10660769" cy="4324966"/>
          </a:xfrm>
        </p:spPr>
        <p:txBody>
          <a:bodyPr anchor="b"/>
          <a:lstStyle>
            <a:lvl1pPr marL="0" indent="0">
              <a:buNone/>
              <a:defRPr sz="6614" b="1"/>
            </a:lvl1pPr>
            <a:lvl2pPr marL="1259997" indent="0">
              <a:buNone/>
              <a:defRPr sz="5512" b="1"/>
            </a:lvl2pPr>
            <a:lvl3pPr marL="2519995" indent="0">
              <a:buNone/>
              <a:defRPr sz="4961" b="1"/>
            </a:lvl3pPr>
            <a:lvl4pPr marL="3779992" indent="0">
              <a:buNone/>
              <a:defRPr sz="4409" b="1"/>
            </a:lvl4pPr>
            <a:lvl5pPr marL="5039990" indent="0">
              <a:buNone/>
              <a:defRPr sz="4409" b="1"/>
            </a:lvl5pPr>
            <a:lvl6pPr marL="6299987" indent="0">
              <a:buNone/>
              <a:defRPr sz="4409" b="1"/>
            </a:lvl6pPr>
            <a:lvl7pPr marL="7559985" indent="0">
              <a:buNone/>
              <a:defRPr sz="4409" b="1"/>
            </a:lvl7pPr>
            <a:lvl8pPr marL="8819982" indent="0">
              <a:buNone/>
              <a:defRPr sz="4409" b="1"/>
            </a:lvl8pPr>
            <a:lvl9pPr marL="10079980" indent="0">
              <a:buNone/>
              <a:defRPr sz="4409" b="1"/>
            </a:lvl9pPr>
          </a:lstStyle>
          <a:p>
            <a:pPr lvl="0"/>
            <a:r>
              <a:rPr lang="es-ES"/>
              <a:t>Haga clic para modificar el estilo de texto del patrón</a:t>
            </a:r>
          </a:p>
        </p:txBody>
      </p:sp>
      <p:sp>
        <p:nvSpPr>
          <p:cNvPr id="4" name="Content Placeholder 3"/>
          <p:cNvSpPr>
            <a:spLocks noGrp="1"/>
          </p:cNvSpPr>
          <p:nvPr>
            <p:ph sz="half" idx="2"/>
          </p:nvPr>
        </p:nvSpPr>
        <p:spPr>
          <a:xfrm>
            <a:off x="1735783" y="13149904"/>
            <a:ext cx="10660769" cy="19341529"/>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12757489" y="8824938"/>
            <a:ext cx="10713272" cy="4324966"/>
          </a:xfrm>
        </p:spPr>
        <p:txBody>
          <a:bodyPr anchor="b"/>
          <a:lstStyle>
            <a:lvl1pPr marL="0" indent="0">
              <a:buNone/>
              <a:defRPr sz="6614" b="1"/>
            </a:lvl1pPr>
            <a:lvl2pPr marL="1259997" indent="0">
              <a:buNone/>
              <a:defRPr sz="5512" b="1"/>
            </a:lvl2pPr>
            <a:lvl3pPr marL="2519995" indent="0">
              <a:buNone/>
              <a:defRPr sz="4961" b="1"/>
            </a:lvl3pPr>
            <a:lvl4pPr marL="3779992" indent="0">
              <a:buNone/>
              <a:defRPr sz="4409" b="1"/>
            </a:lvl4pPr>
            <a:lvl5pPr marL="5039990" indent="0">
              <a:buNone/>
              <a:defRPr sz="4409" b="1"/>
            </a:lvl5pPr>
            <a:lvl6pPr marL="6299987" indent="0">
              <a:buNone/>
              <a:defRPr sz="4409" b="1"/>
            </a:lvl6pPr>
            <a:lvl7pPr marL="7559985" indent="0">
              <a:buNone/>
              <a:defRPr sz="4409" b="1"/>
            </a:lvl7pPr>
            <a:lvl8pPr marL="8819982" indent="0">
              <a:buNone/>
              <a:defRPr sz="4409" b="1"/>
            </a:lvl8pPr>
            <a:lvl9pPr marL="10079980" indent="0">
              <a:buNone/>
              <a:defRPr sz="4409" b="1"/>
            </a:lvl9pPr>
          </a:lstStyle>
          <a:p>
            <a:pPr lvl="0"/>
            <a:r>
              <a:rPr lang="es-ES"/>
              <a:t>Haga clic para modificar el estilo de texto del patrón</a:t>
            </a:r>
          </a:p>
        </p:txBody>
      </p:sp>
      <p:sp>
        <p:nvSpPr>
          <p:cNvPr id="6" name="Content Placeholder 5"/>
          <p:cNvSpPr>
            <a:spLocks noGrp="1"/>
          </p:cNvSpPr>
          <p:nvPr>
            <p:ph sz="quarter" idx="4"/>
          </p:nvPr>
        </p:nvSpPr>
        <p:spPr>
          <a:xfrm>
            <a:off x="12757489" y="13149904"/>
            <a:ext cx="10713272" cy="19341529"/>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A07BBCF-1105-4BCC-BC52-60A08BDE5682}" type="datetimeFigureOut">
              <a:rPr lang="es-ES" smtClean="0"/>
              <a:pPr/>
              <a:t>14/06/2023</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0E94B614-0766-4A95-99FF-3C1D656E9FC2}" type="slidenum">
              <a:rPr lang="es-ES" smtClean="0"/>
              <a:pPr/>
              <a:t>‹Nº›</a:t>
            </a:fld>
            <a:endParaRPr lang="es-ES"/>
          </a:p>
        </p:txBody>
      </p:sp>
    </p:spTree>
    <p:extLst>
      <p:ext uri="{BB962C8B-B14F-4D97-AF65-F5344CB8AC3E}">
        <p14:creationId xmlns:p14="http://schemas.microsoft.com/office/powerpoint/2010/main" val="1014178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A07BBCF-1105-4BCC-BC52-60A08BDE5682}" type="datetimeFigureOut">
              <a:rPr lang="es-ES" smtClean="0"/>
              <a:pPr/>
              <a:t>14/06/2023</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0E94B614-0766-4A95-99FF-3C1D656E9FC2}" type="slidenum">
              <a:rPr lang="es-ES" smtClean="0"/>
              <a:pPr/>
              <a:t>‹Nº›</a:t>
            </a:fld>
            <a:endParaRPr lang="es-ES"/>
          </a:p>
        </p:txBody>
      </p:sp>
    </p:spTree>
    <p:extLst>
      <p:ext uri="{BB962C8B-B14F-4D97-AF65-F5344CB8AC3E}">
        <p14:creationId xmlns:p14="http://schemas.microsoft.com/office/powerpoint/2010/main" val="3197435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07BBCF-1105-4BCC-BC52-60A08BDE5682}" type="datetimeFigureOut">
              <a:rPr lang="es-ES" smtClean="0"/>
              <a:pPr/>
              <a:t>14/06/2023</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0E94B614-0766-4A95-99FF-3C1D656E9FC2}" type="slidenum">
              <a:rPr lang="es-ES" smtClean="0"/>
              <a:pPr/>
              <a:t>‹Nº›</a:t>
            </a:fld>
            <a:endParaRPr lang="es-ES"/>
          </a:p>
        </p:txBody>
      </p:sp>
    </p:spTree>
    <p:extLst>
      <p:ext uri="{BB962C8B-B14F-4D97-AF65-F5344CB8AC3E}">
        <p14:creationId xmlns:p14="http://schemas.microsoft.com/office/powerpoint/2010/main" val="715530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735780" y="2399982"/>
            <a:ext cx="8127648" cy="8399939"/>
          </a:xfrm>
        </p:spPr>
        <p:txBody>
          <a:bodyPr anchor="b"/>
          <a:lstStyle>
            <a:lvl1pPr>
              <a:defRPr sz="8819"/>
            </a:lvl1pPr>
          </a:lstStyle>
          <a:p>
            <a:r>
              <a:rPr lang="es-ES"/>
              <a:t>Haga clic para modificar el estilo de título del patrón</a:t>
            </a:r>
            <a:endParaRPr lang="en-US" dirty="0"/>
          </a:p>
        </p:txBody>
      </p:sp>
      <p:sp>
        <p:nvSpPr>
          <p:cNvPr id="3" name="Content Placeholder 2"/>
          <p:cNvSpPr>
            <a:spLocks noGrp="1"/>
          </p:cNvSpPr>
          <p:nvPr>
            <p:ph idx="1"/>
          </p:nvPr>
        </p:nvSpPr>
        <p:spPr>
          <a:xfrm>
            <a:off x="10713272" y="5183304"/>
            <a:ext cx="12757487" cy="25583147"/>
          </a:xfrm>
        </p:spPr>
        <p:txBody>
          <a:bodyPr/>
          <a:lstStyle>
            <a:lvl1pPr>
              <a:defRPr sz="8819"/>
            </a:lvl1pPr>
            <a:lvl2pPr>
              <a:defRPr sz="7717"/>
            </a:lvl2pPr>
            <a:lvl3pPr>
              <a:defRPr sz="6614"/>
            </a:lvl3pPr>
            <a:lvl4pPr>
              <a:defRPr sz="5512"/>
            </a:lvl4pPr>
            <a:lvl5pPr>
              <a:defRPr sz="5512"/>
            </a:lvl5pPr>
            <a:lvl6pPr>
              <a:defRPr sz="5512"/>
            </a:lvl6pPr>
            <a:lvl7pPr>
              <a:defRPr sz="5512"/>
            </a:lvl7pPr>
            <a:lvl8pPr>
              <a:defRPr sz="5512"/>
            </a:lvl8pPr>
            <a:lvl9pPr>
              <a:defRPr sz="5512"/>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735780" y="10799922"/>
            <a:ext cx="8127648" cy="20008190"/>
          </a:xfrm>
        </p:spPr>
        <p:txBody>
          <a:bodyPr/>
          <a:lstStyle>
            <a:lvl1pPr marL="0" indent="0">
              <a:buNone/>
              <a:defRPr sz="4409"/>
            </a:lvl1pPr>
            <a:lvl2pPr marL="1259997" indent="0">
              <a:buNone/>
              <a:defRPr sz="3858"/>
            </a:lvl2pPr>
            <a:lvl3pPr marL="2519995" indent="0">
              <a:buNone/>
              <a:defRPr sz="3307"/>
            </a:lvl3pPr>
            <a:lvl4pPr marL="3779992" indent="0">
              <a:buNone/>
              <a:defRPr sz="2756"/>
            </a:lvl4pPr>
            <a:lvl5pPr marL="5039990" indent="0">
              <a:buNone/>
              <a:defRPr sz="2756"/>
            </a:lvl5pPr>
            <a:lvl6pPr marL="6299987" indent="0">
              <a:buNone/>
              <a:defRPr sz="2756"/>
            </a:lvl6pPr>
            <a:lvl7pPr marL="7559985" indent="0">
              <a:buNone/>
              <a:defRPr sz="2756"/>
            </a:lvl7pPr>
            <a:lvl8pPr marL="8819982" indent="0">
              <a:buNone/>
              <a:defRPr sz="2756"/>
            </a:lvl8pPr>
            <a:lvl9pPr marL="10079980" indent="0">
              <a:buNone/>
              <a:defRPr sz="2756"/>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8A07BBCF-1105-4BCC-BC52-60A08BDE5682}" type="datetimeFigureOut">
              <a:rPr lang="es-ES" smtClean="0"/>
              <a:pPr/>
              <a:t>14/06/2023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E94B614-0766-4A95-99FF-3C1D656E9FC2}" type="slidenum">
              <a:rPr lang="es-ES" smtClean="0"/>
              <a:pPr/>
              <a:t>‹Nº›</a:t>
            </a:fld>
            <a:endParaRPr lang="es-ES"/>
          </a:p>
        </p:txBody>
      </p:sp>
    </p:spTree>
    <p:extLst>
      <p:ext uri="{BB962C8B-B14F-4D97-AF65-F5344CB8AC3E}">
        <p14:creationId xmlns:p14="http://schemas.microsoft.com/office/powerpoint/2010/main" val="4141910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735780" y="2399982"/>
            <a:ext cx="8127648" cy="8399939"/>
          </a:xfrm>
        </p:spPr>
        <p:txBody>
          <a:bodyPr anchor="b"/>
          <a:lstStyle>
            <a:lvl1pPr>
              <a:defRPr sz="8819"/>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0713272" y="5183304"/>
            <a:ext cx="12757487" cy="25583147"/>
          </a:xfrm>
        </p:spPr>
        <p:txBody>
          <a:bodyPr anchor="t"/>
          <a:lstStyle>
            <a:lvl1pPr marL="0" indent="0">
              <a:buNone/>
              <a:defRPr sz="8819"/>
            </a:lvl1pPr>
            <a:lvl2pPr marL="1259997" indent="0">
              <a:buNone/>
              <a:defRPr sz="7717"/>
            </a:lvl2pPr>
            <a:lvl3pPr marL="2519995" indent="0">
              <a:buNone/>
              <a:defRPr sz="6614"/>
            </a:lvl3pPr>
            <a:lvl4pPr marL="3779992" indent="0">
              <a:buNone/>
              <a:defRPr sz="5512"/>
            </a:lvl4pPr>
            <a:lvl5pPr marL="5039990" indent="0">
              <a:buNone/>
              <a:defRPr sz="5512"/>
            </a:lvl5pPr>
            <a:lvl6pPr marL="6299987" indent="0">
              <a:buNone/>
              <a:defRPr sz="5512"/>
            </a:lvl6pPr>
            <a:lvl7pPr marL="7559985" indent="0">
              <a:buNone/>
              <a:defRPr sz="5512"/>
            </a:lvl7pPr>
            <a:lvl8pPr marL="8819982" indent="0">
              <a:buNone/>
              <a:defRPr sz="5512"/>
            </a:lvl8pPr>
            <a:lvl9pPr marL="10079980" indent="0">
              <a:buNone/>
              <a:defRPr sz="5512"/>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735780" y="10799922"/>
            <a:ext cx="8127648" cy="20008190"/>
          </a:xfrm>
        </p:spPr>
        <p:txBody>
          <a:bodyPr/>
          <a:lstStyle>
            <a:lvl1pPr marL="0" indent="0">
              <a:buNone/>
              <a:defRPr sz="4409"/>
            </a:lvl1pPr>
            <a:lvl2pPr marL="1259997" indent="0">
              <a:buNone/>
              <a:defRPr sz="3858"/>
            </a:lvl2pPr>
            <a:lvl3pPr marL="2519995" indent="0">
              <a:buNone/>
              <a:defRPr sz="3307"/>
            </a:lvl3pPr>
            <a:lvl4pPr marL="3779992" indent="0">
              <a:buNone/>
              <a:defRPr sz="2756"/>
            </a:lvl4pPr>
            <a:lvl5pPr marL="5039990" indent="0">
              <a:buNone/>
              <a:defRPr sz="2756"/>
            </a:lvl5pPr>
            <a:lvl6pPr marL="6299987" indent="0">
              <a:buNone/>
              <a:defRPr sz="2756"/>
            </a:lvl6pPr>
            <a:lvl7pPr marL="7559985" indent="0">
              <a:buNone/>
              <a:defRPr sz="2756"/>
            </a:lvl7pPr>
            <a:lvl8pPr marL="8819982" indent="0">
              <a:buNone/>
              <a:defRPr sz="2756"/>
            </a:lvl8pPr>
            <a:lvl9pPr marL="10079980" indent="0">
              <a:buNone/>
              <a:defRPr sz="2756"/>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8A07BBCF-1105-4BCC-BC52-60A08BDE5682}" type="datetimeFigureOut">
              <a:rPr lang="es-ES" smtClean="0"/>
              <a:pPr/>
              <a:t>14/06/2023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E94B614-0766-4A95-99FF-3C1D656E9FC2}" type="slidenum">
              <a:rPr lang="es-ES" smtClean="0"/>
              <a:pPr/>
              <a:t>‹Nº›</a:t>
            </a:fld>
            <a:endParaRPr lang="es-ES"/>
          </a:p>
        </p:txBody>
      </p:sp>
    </p:spTree>
    <p:extLst>
      <p:ext uri="{BB962C8B-B14F-4D97-AF65-F5344CB8AC3E}">
        <p14:creationId xmlns:p14="http://schemas.microsoft.com/office/powerpoint/2010/main" val="703763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32499" y="1916661"/>
            <a:ext cx="21734978" cy="6958285"/>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732499" y="9583264"/>
            <a:ext cx="21734978" cy="2284150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732498" y="33366432"/>
            <a:ext cx="5669994" cy="1916653"/>
          </a:xfrm>
          <a:prstGeom prst="rect">
            <a:avLst/>
          </a:prstGeom>
        </p:spPr>
        <p:txBody>
          <a:bodyPr vert="horz" lIns="91440" tIns="45720" rIns="91440" bIns="45720" rtlCol="0" anchor="ctr"/>
          <a:lstStyle>
            <a:lvl1pPr algn="l">
              <a:defRPr sz="3307">
                <a:solidFill>
                  <a:schemeClr val="tx1">
                    <a:tint val="75000"/>
                  </a:schemeClr>
                </a:solidFill>
              </a:defRPr>
            </a:lvl1pPr>
          </a:lstStyle>
          <a:p>
            <a:fld id="{8A07BBCF-1105-4BCC-BC52-60A08BDE5682}" type="datetimeFigureOut">
              <a:rPr lang="es-ES" smtClean="0"/>
              <a:pPr/>
              <a:t>14/06/2023</a:t>
            </a:fld>
            <a:endParaRPr lang="es-ES"/>
          </a:p>
        </p:txBody>
      </p:sp>
      <p:sp>
        <p:nvSpPr>
          <p:cNvPr id="5" name="Footer Placeholder 4"/>
          <p:cNvSpPr>
            <a:spLocks noGrp="1"/>
          </p:cNvSpPr>
          <p:nvPr>
            <p:ph type="ftr" sz="quarter" idx="3"/>
          </p:nvPr>
        </p:nvSpPr>
        <p:spPr>
          <a:xfrm>
            <a:off x="8347492" y="33366432"/>
            <a:ext cx="8504992" cy="1916653"/>
          </a:xfrm>
          <a:prstGeom prst="rect">
            <a:avLst/>
          </a:prstGeom>
        </p:spPr>
        <p:txBody>
          <a:bodyPr vert="horz" lIns="91440" tIns="45720" rIns="91440" bIns="45720" rtlCol="0" anchor="ctr"/>
          <a:lstStyle>
            <a:lvl1pPr algn="ctr">
              <a:defRPr sz="3307">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17797483" y="33366432"/>
            <a:ext cx="5669994" cy="1916653"/>
          </a:xfrm>
          <a:prstGeom prst="rect">
            <a:avLst/>
          </a:prstGeom>
        </p:spPr>
        <p:txBody>
          <a:bodyPr vert="horz" lIns="91440" tIns="45720" rIns="91440" bIns="45720" rtlCol="0" anchor="ctr"/>
          <a:lstStyle>
            <a:lvl1pPr algn="r">
              <a:defRPr sz="3307">
                <a:solidFill>
                  <a:schemeClr val="tx1">
                    <a:tint val="75000"/>
                  </a:schemeClr>
                </a:solidFill>
              </a:defRPr>
            </a:lvl1pPr>
          </a:lstStyle>
          <a:p>
            <a:fld id="{0E94B614-0766-4A95-99FF-3C1D656E9FC2}" type="slidenum">
              <a:rPr lang="es-ES" smtClean="0"/>
              <a:pPr/>
              <a:t>‹Nº›</a:t>
            </a:fld>
            <a:endParaRPr lang="es-ES"/>
          </a:p>
        </p:txBody>
      </p:sp>
    </p:spTree>
    <p:extLst>
      <p:ext uri="{BB962C8B-B14F-4D97-AF65-F5344CB8AC3E}">
        <p14:creationId xmlns:p14="http://schemas.microsoft.com/office/powerpoint/2010/main" val="25863249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519995" rtl="0" eaLnBrk="1" latinLnBrk="0" hangingPunct="1">
        <a:lnSpc>
          <a:spcPct val="90000"/>
        </a:lnSpc>
        <a:spcBef>
          <a:spcPct val="0"/>
        </a:spcBef>
        <a:buNone/>
        <a:defRPr sz="12126" kern="1200">
          <a:solidFill>
            <a:schemeClr val="tx1"/>
          </a:solidFill>
          <a:latin typeface="+mj-lt"/>
          <a:ea typeface="+mj-ea"/>
          <a:cs typeface="+mj-cs"/>
        </a:defRPr>
      </a:lvl1pPr>
    </p:titleStyle>
    <p:bodyStyle>
      <a:lvl1pPr marL="629999" indent="-629999" algn="l" defTabSz="2519995" rtl="0" eaLnBrk="1" latinLnBrk="0" hangingPunct="1">
        <a:lnSpc>
          <a:spcPct val="90000"/>
        </a:lnSpc>
        <a:spcBef>
          <a:spcPts val="2756"/>
        </a:spcBef>
        <a:buFont typeface="Arial" panose="020B0604020202020204" pitchFamily="34" charset="0"/>
        <a:buChar char="•"/>
        <a:defRPr sz="7717" kern="1200">
          <a:solidFill>
            <a:schemeClr val="tx1"/>
          </a:solidFill>
          <a:latin typeface="+mn-lt"/>
          <a:ea typeface="+mn-ea"/>
          <a:cs typeface="+mn-cs"/>
        </a:defRPr>
      </a:lvl1pPr>
      <a:lvl2pPr marL="1889996" indent="-629999" algn="l" defTabSz="2519995" rtl="0" eaLnBrk="1" latinLnBrk="0" hangingPunct="1">
        <a:lnSpc>
          <a:spcPct val="90000"/>
        </a:lnSpc>
        <a:spcBef>
          <a:spcPts val="1378"/>
        </a:spcBef>
        <a:buFont typeface="Arial" panose="020B0604020202020204" pitchFamily="34" charset="0"/>
        <a:buChar char="•"/>
        <a:defRPr sz="6614" kern="1200">
          <a:solidFill>
            <a:schemeClr val="tx1"/>
          </a:solidFill>
          <a:latin typeface="+mn-lt"/>
          <a:ea typeface="+mn-ea"/>
          <a:cs typeface="+mn-cs"/>
        </a:defRPr>
      </a:lvl2pPr>
      <a:lvl3pPr marL="3149994" indent="-629999" algn="l" defTabSz="2519995" rtl="0" eaLnBrk="1" latinLnBrk="0" hangingPunct="1">
        <a:lnSpc>
          <a:spcPct val="90000"/>
        </a:lnSpc>
        <a:spcBef>
          <a:spcPts val="1378"/>
        </a:spcBef>
        <a:buFont typeface="Arial" panose="020B0604020202020204" pitchFamily="34" charset="0"/>
        <a:buChar char="•"/>
        <a:defRPr sz="5512" kern="1200">
          <a:solidFill>
            <a:schemeClr val="tx1"/>
          </a:solidFill>
          <a:latin typeface="+mn-lt"/>
          <a:ea typeface="+mn-ea"/>
          <a:cs typeface="+mn-cs"/>
        </a:defRPr>
      </a:lvl3pPr>
      <a:lvl4pPr marL="4409991"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4pPr>
      <a:lvl5pPr marL="5669989"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5pPr>
      <a:lvl6pPr marL="6929986"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6pPr>
      <a:lvl7pPr marL="8189984"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7pPr>
      <a:lvl8pPr marL="9449981"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8pPr>
      <a:lvl9pPr marL="10709979"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9pPr>
    </p:bodyStyle>
    <p:otherStyle>
      <a:defPPr>
        <a:defRPr lang="en-US"/>
      </a:defPPr>
      <a:lvl1pPr marL="0" algn="l" defTabSz="2519995" rtl="0" eaLnBrk="1" latinLnBrk="0" hangingPunct="1">
        <a:defRPr sz="4961" kern="1200">
          <a:solidFill>
            <a:schemeClr val="tx1"/>
          </a:solidFill>
          <a:latin typeface="+mn-lt"/>
          <a:ea typeface="+mn-ea"/>
          <a:cs typeface="+mn-cs"/>
        </a:defRPr>
      </a:lvl1pPr>
      <a:lvl2pPr marL="1259997" algn="l" defTabSz="2519995" rtl="0" eaLnBrk="1" latinLnBrk="0" hangingPunct="1">
        <a:defRPr sz="4961" kern="1200">
          <a:solidFill>
            <a:schemeClr val="tx1"/>
          </a:solidFill>
          <a:latin typeface="+mn-lt"/>
          <a:ea typeface="+mn-ea"/>
          <a:cs typeface="+mn-cs"/>
        </a:defRPr>
      </a:lvl2pPr>
      <a:lvl3pPr marL="2519995" algn="l" defTabSz="2519995" rtl="0" eaLnBrk="1" latinLnBrk="0" hangingPunct="1">
        <a:defRPr sz="4961" kern="1200">
          <a:solidFill>
            <a:schemeClr val="tx1"/>
          </a:solidFill>
          <a:latin typeface="+mn-lt"/>
          <a:ea typeface="+mn-ea"/>
          <a:cs typeface="+mn-cs"/>
        </a:defRPr>
      </a:lvl3pPr>
      <a:lvl4pPr marL="3779992" algn="l" defTabSz="2519995" rtl="0" eaLnBrk="1" latinLnBrk="0" hangingPunct="1">
        <a:defRPr sz="4961" kern="1200">
          <a:solidFill>
            <a:schemeClr val="tx1"/>
          </a:solidFill>
          <a:latin typeface="+mn-lt"/>
          <a:ea typeface="+mn-ea"/>
          <a:cs typeface="+mn-cs"/>
        </a:defRPr>
      </a:lvl4pPr>
      <a:lvl5pPr marL="5039990" algn="l" defTabSz="2519995" rtl="0" eaLnBrk="1" latinLnBrk="0" hangingPunct="1">
        <a:defRPr sz="4961" kern="1200">
          <a:solidFill>
            <a:schemeClr val="tx1"/>
          </a:solidFill>
          <a:latin typeface="+mn-lt"/>
          <a:ea typeface="+mn-ea"/>
          <a:cs typeface="+mn-cs"/>
        </a:defRPr>
      </a:lvl5pPr>
      <a:lvl6pPr marL="6299987" algn="l" defTabSz="2519995" rtl="0" eaLnBrk="1" latinLnBrk="0" hangingPunct="1">
        <a:defRPr sz="4961" kern="1200">
          <a:solidFill>
            <a:schemeClr val="tx1"/>
          </a:solidFill>
          <a:latin typeface="+mn-lt"/>
          <a:ea typeface="+mn-ea"/>
          <a:cs typeface="+mn-cs"/>
        </a:defRPr>
      </a:lvl6pPr>
      <a:lvl7pPr marL="7559985" algn="l" defTabSz="2519995" rtl="0" eaLnBrk="1" latinLnBrk="0" hangingPunct="1">
        <a:defRPr sz="4961" kern="1200">
          <a:solidFill>
            <a:schemeClr val="tx1"/>
          </a:solidFill>
          <a:latin typeface="+mn-lt"/>
          <a:ea typeface="+mn-ea"/>
          <a:cs typeface="+mn-cs"/>
        </a:defRPr>
      </a:lvl7pPr>
      <a:lvl8pPr marL="8819982" algn="l" defTabSz="2519995" rtl="0" eaLnBrk="1" latinLnBrk="0" hangingPunct="1">
        <a:defRPr sz="4961" kern="1200">
          <a:solidFill>
            <a:schemeClr val="tx1"/>
          </a:solidFill>
          <a:latin typeface="+mn-lt"/>
          <a:ea typeface="+mn-ea"/>
          <a:cs typeface="+mn-cs"/>
        </a:defRPr>
      </a:lvl8pPr>
      <a:lvl9pPr marL="10079980" algn="l" defTabSz="2519995" rtl="0" eaLnBrk="1" latinLnBrk="0" hangingPunct="1">
        <a:defRPr sz="496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4573336" y="4623571"/>
            <a:ext cx="37022469" cy="27766852"/>
          </a:xfrm>
          <a:prstGeom prst="rect">
            <a:avLst/>
          </a:prstGeom>
        </p:spPr>
      </p:pic>
      <p:sp>
        <p:nvSpPr>
          <p:cNvPr id="6" name="Rectángulo 5"/>
          <p:cNvSpPr/>
          <p:nvPr/>
        </p:nvSpPr>
        <p:spPr>
          <a:xfrm>
            <a:off x="688715" y="4355306"/>
            <a:ext cx="13686503" cy="4228657"/>
          </a:xfrm>
          <a:prstGeom prst="rect">
            <a:avLst/>
          </a:prstGeom>
          <a:no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CuadroTexto 19"/>
          <p:cNvSpPr txBox="1"/>
          <p:nvPr/>
        </p:nvSpPr>
        <p:spPr>
          <a:xfrm>
            <a:off x="379841" y="500224"/>
            <a:ext cx="13995377" cy="3785652"/>
          </a:xfrm>
          <a:prstGeom prst="rect">
            <a:avLst/>
          </a:prstGeom>
          <a:noFill/>
        </p:spPr>
        <p:txBody>
          <a:bodyPr wrap="square" rtlCol="0">
            <a:spAutoFit/>
          </a:bodyPr>
          <a:lstStyle/>
          <a:p>
            <a:pPr algn="ctr"/>
            <a:r>
              <a:rPr lang="es-ES" sz="6000" dirty="0">
                <a:solidFill>
                  <a:schemeClr val="accent2">
                    <a:lumMod val="75000"/>
                  </a:schemeClr>
                </a:solidFill>
                <a:latin typeface="Berlin Sans FB Demi" panose="020E0802020502020306" pitchFamily="34" charset="0"/>
              </a:rPr>
              <a:t>MI ARMARIO DIGTIAL</a:t>
            </a:r>
          </a:p>
          <a:p>
            <a:pPr algn="ctr"/>
            <a:r>
              <a:rPr lang="es-ES" sz="6000" i="1" dirty="0">
                <a:solidFill>
                  <a:schemeClr val="accent2">
                    <a:lumMod val="75000"/>
                  </a:schemeClr>
                </a:solidFill>
                <a:latin typeface="Berlin Sans FB Demi" panose="020E0802020502020306" pitchFamily="34" charset="0"/>
              </a:rPr>
              <a:t>Aplicación web para la organización y gestión de tu vestidor</a:t>
            </a:r>
            <a:endParaRPr lang="es-ES" sz="6000" dirty="0">
              <a:solidFill>
                <a:schemeClr val="accent2">
                  <a:lumMod val="75000"/>
                </a:schemeClr>
              </a:solidFill>
              <a:latin typeface="Berlin Sans FB Demi" panose="020E0802020502020306" pitchFamily="34" charset="0"/>
            </a:endParaRPr>
          </a:p>
          <a:p>
            <a:pPr algn="ctr"/>
            <a:r>
              <a:rPr lang="es-ES" sz="6000" dirty="0">
                <a:solidFill>
                  <a:schemeClr val="accent2">
                    <a:lumMod val="75000"/>
                  </a:schemeClr>
                </a:solidFill>
                <a:latin typeface="Berlin Sans FB Demi" panose="020E0802020502020306" pitchFamily="34" charset="0"/>
              </a:rPr>
              <a:t> </a:t>
            </a:r>
          </a:p>
        </p:txBody>
      </p:sp>
      <p:sp>
        <p:nvSpPr>
          <p:cNvPr id="14" name="13 CuadroTexto"/>
          <p:cNvSpPr txBox="1"/>
          <p:nvPr/>
        </p:nvSpPr>
        <p:spPr>
          <a:xfrm>
            <a:off x="-114698" y="3571876"/>
            <a:ext cx="6533803" cy="982257"/>
          </a:xfrm>
          <a:prstGeom prst="rect">
            <a:avLst/>
          </a:prstGeom>
          <a:noFill/>
        </p:spPr>
        <p:txBody>
          <a:bodyPr wrap="square" rtlCol="0">
            <a:spAutoFit/>
          </a:bodyPr>
          <a:lstStyle/>
          <a:p>
            <a:r>
              <a:rPr lang="es-ES" dirty="0">
                <a:solidFill>
                  <a:schemeClr val="accent2">
                    <a:lumMod val="75000"/>
                  </a:schemeClr>
                </a:solidFill>
              </a:rPr>
              <a:t>    </a:t>
            </a:r>
            <a:r>
              <a:rPr lang="es-ES" sz="4800" b="1" dirty="0">
                <a:solidFill>
                  <a:schemeClr val="accent2">
                    <a:lumMod val="75000"/>
                  </a:schemeClr>
                </a:solidFill>
              </a:rPr>
              <a:t>INTRODUCCIÓN</a:t>
            </a:r>
          </a:p>
        </p:txBody>
      </p:sp>
      <p:sp>
        <p:nvSpPr>
          <p:cNvPr id="1025" name="Rectangle 1"/>
          <p:cNvSpPr>
            <a:spLocks noChangeArrowheads="1"/>
          </p:cNvSpPr>
          <p:nvPr/>
        </p:nvSpPr>
        <p:spPr bwMode="auto">
          <a:xfrm>
            <a:off x="15004348" y="4574534"/>
            <a:ext cx="9126160"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s-ES" sz="2400" b="0" i="0" u="none" strike="noStrike" cap="none" normalizeH="0" dirty="0">
                <a:ln>
                  <a:noFill/>
                </a:ln>
                <a:effectLst/>
                <a:latin typeface="Myriad Pro" panose="020B0503030403020204"/>
                <a:ea typeface="Calibri" pitchFamily="34" charset="0"/>
                <a:cs typeface="Times New Roman" pitchFamily="18" charset="0"/>
              </a:rPr>
              <a:t> </a:t>
            </a:r>
            <a:r>
              <a:rPr lang="es-ES" sz="2400" b="0" i="0" u="sng" dirty="0">
                <a:effectLst/>
                <a:latin typeface="Myriad Pro" panose="020B0503030403020204"/>
              </a:rPr>
              <a:t>Organización eficiente:</a:t>
            </a:r>
            <a:r>
              <a:rPr lang="es-ES" sz="2400" b="0" i="0" dirty="0">
                <a:effectLst/>
                <a:latin typeface="Myriad Pro" panose="020B0503030403020204"/>
              </a:rPr>
              <a:t> Proporcionar una herramienta que permita organizar y gestionar de manera eficiente el armario de cada usuario.</a:t>
            </a:r>
          </a:p>
          <a:p>
            <a:pPr marL="0" marR="0" lvl="0" indent="0" algn="just" defTabSz="914400" rtl="0" eaLnBrk="0" fontAlgn="base" latinLnBrk="0" hangingPunct="0">
              <a:lnSpc>
                <a:spcPct val="100000"/>
              </a:lnSpc>
              <a:spcBef>
                <a:spcPct val="0"/>
              </a:spcBef>
              <a:spcAft>
                <a:spcPct val="0"/>
              </a:spcAft>
              <a:buClrTx/>
              <a:buSzTx/>
              <a:buFontTx/>
              <a:buChar char="•"/>
              <a:tabLst/>
            </a:pPr>
            <a:endParaRPr lang="es-ES" sz="2400" b="0" i="0" dirty="0">
              <a:effectLst/>
              <a:latin typeface="Myriad Pro" panose="020B0503030403020204"/>
            </a:endParaRPr>
          </a:p>
          <a:p>
            <a:pPr marL="0" marR="0" lvl="0" indent="0" algn="just" defTabSz="914400" rtl="0" eaLnBrk="0" fontAlgn="base" latinLnBrk="0" hangingPunct="0">
              <a:lnSpc>
                <a:spcPct val="100000"/>
              </a:lnSpc>
              <a:spcBef>
                <a:spcPct val="0"/>
              </a:spcBef>
              <a:spcAft>
                <a:spcPct val="0"/>
              </a:spcAft>
              <a:buClrTx/>
              <a:buSzTx/>
              <a:buFontTx/>
              <a:buChar char="•"/>
              <a:tabLst/>
            </a:pPr>
            <a:r>
              <a:rPr lang="es-ES" sz="2400" dirty="0">
                <a:latin typeface="Myriad Pro" panose="020B0503030403020204"/>
                <a:ea typeface="Calibri" pitchFamily="34" charset="0"/>
                <a:cs typeface="Times New Roman" pitchFamily="18" charset="0"/>
              </a:rPr>
              <a:t> </a:t>
            </a:r>
            <a:r>
              <a:rPr lang="es-ES" sz="2400" b="0" i="0" u="sng" dirty="0">
                <a:effectLst/>
                <a:latin typeface="Myriad Pro" panose="020B0503030403020204"/>
              </a:rPr>
              <a:t>Simplificación de la selección de outfits:</a:t>
            </a:r>
            <a:r>
              <a:rPr lang="es-ES" sz="2400" b="0" i="0" dirty="0">
                <a:effectLst/>
                <a:latin typeface="Myriad Pro" panose="020B0503030403020204"/>
              </a:rPr>
              <a:t> Ayudar a los usuarios a elegir sus outfits diarios de manera rápida y sencilla.</a:t>
            </a:r>
          </a:p>
          <a:p>
            <a:pPr marL="0" marR="0" lvl="0" indent="0" algn="just" defTabSz="914400" rtl="0" eaLnBrk="0" fontAlgn="base" latinLnBrk="0" hangingPunct="0">
              <a:lnSpc>
                <a:spcPct val="100000"/>
              </a:lnSpc>
              <a:spcBef>
                <a:spcPct val="0"/>
              </a:spcBef>
              <a:spcAft>
                <a:spcPct val="0"/>
              </a:spcAft>
              <a:buClrTx/>
              <a:buSzTx/>
              <a:buFontTx/>
              <a:buChar char="•"/>
              <a:tabLst/>
            </a:pPr>
            <a:endParaRPr lang="es-ES" sz="2400" b="0" i="0" dirty="0">
              <a:effectLst/>
              <a:latin typeface="Myriad Pro" panose="020B0503030403020204"/>
            </a:endParaRPr>
          </a:p>
          <a:p>
            <a:pPr marL="0" marR="0" lvl="0" indent="0" algn="just" defTabSz="914400" rtl="0" eaLnBrk="0" fontAlgn="base" latinLnBrk="0" hangingPunct="0">
              <a:lnSpc>
                <a:spcPct val="100000"/>
              </a:lnSpc>
              <a:spcBef>
                <a:spcPct val="0"/>
              </a:spcBef>
              <a:spcAft>
                <a:spcPct val="0"/>
              </a:spcAft>
              <a:buClrTx/>
              <a:buSzTx/>
              <a:buFontTx/>
              <a:buChar char="•"/>
              <a:tabLst/>
            </a:pPr>
            <a:r>
              <a:rPr lang="es-ES" sz="2400" dirty="0">
                <a:latin typeface="Myriad Pro" panose="020B0503030403020204"/>
                <a:ea typeface="Calibri" pitchFamily="34" charset="0"/>
                <a:cs typeface="Times New Roman" pitchFamily="18" charset="0"/>
              </a:rPr>
              <a:t> </a:t>
            </a:r>
            <a:r>
              <a:rPr lang="es-ES" sz="2400" b="0" i="0" u="sng" dirty="0">
                <a:effectLst/>
                <a:latin typeface="Myriad Pro" panose="020B0503030403020204"/>
              </a:rPr>
              <a:t>Exploración de nuevas combinaciones:</a:t>
            </a:r>
            <a:r>
              <a:rPr lang="es-ES" sz="2400" b="0" i="0" dirty="0">
                <a:effectLst/>
                <a:latin typeface="Myriad Pro" panose="020B0503030403020204"/>
              </a:rPr>
              <a:t> Inspirar a los usuarios a experimentar con su estilo al sugerir nuevas combinaciones de prendas y accesorios.</a:t>
            </a:r>
            <a:endParaRPr lang="es-ES" sz="2400" dirty="0">
              <a:latin typeface="Myriad Pro" panose="020B0503030403020204"/>
              <a:cs typeface="Arial" pitchFamily="34" charset="0"/>
            </a:endParaRPr>
          </a:p>
        </p:txBody>
      </p:sp>
      <p:sp>
        <p:nvSpPr>
          <p:cNvPr id="1029" name="Rectangle 5"/>
          <p:cNvSpPr>
            <a:spLocks noChangeArrowheads="1"/>
          </p:cNvSpPr>
          <p:nvPr/>
        </p:nvSpPr>
        <p:spPr bwMode="auto">
          <a:xfrm>
            <a:off x="11506605" y="270130"/>
            <a:ext cx="1022671" cy="44627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Char char="•"/>
              <a:tabLst/>
            </a:pPr>
            <a:endParaRPr kumimoji="0" lang="es-ES" sz="2300" b="0" i="0" u="none" strike="noStrike" cap="none" normalizeH="0" baseline="0" dirty="0">
              <a:ln>
                <a:noFill/>
              </a:ln>
              <a:solidFill>
                <a:schemeClr val="tx1"/>
              </a:solidFill>
              <a:effectLst/>
              <a:latin typeface="Arial" pitchFamily="34" charset="0"/>
              <a:cs typeface="Arial" pitchFamily="34" charset="0"/>
            </a:endParaRPr>
          </a:p>
        </p:txBody>
      </p:sp>
      <p:sp>
        <p:nvSpPr>
          <p:cNvPr id="1033" name="Rectangle 9"/>
          <p:cNvSpPr>
            <a:spLocks noChangeArrowheads="1"/>
          </p:cNvSpPr>
          <p:nvPr/>
        </p:nvSpPr>
        <p:spPr bwMode="auto">
          <a:xfrm>
            <a:off x="1035272" y="30881831"/>
            <a:ext cx="12684514" cy="34163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Char char="•"/>
              <a:tabLst/>
            </a:pPr>
            <a:r>
              <a:rPr kumimoji="0" lang="es-ES" sz="2400" b="0" i="0" u="none" strike="noStrike" cap="none" normalizeH="0" dirty="0">
                <a:ln>
                  <a:noFill/>
                </a:ln>
                <a:solidFill>
                  <a:schemeClr val="tx1"/>
                </a:solidFill>
                <a:effectLst/>
                <a:latin typeface="Myriad Pro" panose="020B0503030403020204" pitchFamily="34" charset="0"/>
                <a:ea typeface="Calibri" pitchFamily="34" charset="0"/>
                <a:cs typeface="Times New Roman" pitchFamily="18" charset="0"/>
              </a:rPr>
              <a:t> Puesta en valor del Proyecto</a:t>
            </a:r>
            <a:r>
              <a:rPr kumimoji="0" lang="es-ES" sz="2400" b="0" i="0" u="none" strike="noStrike" cap="none" normalizeH="0" baseline="0" dirty="0">
                <a:ln>
                  <a:noFill/>
                </a:ln>
                <a:solidFill>
                  <a:schemeClr val="tx1"/>
                </a:solidFill>
                <a:effectLst/>
                <a:latin typeface="Myriad Pro" panose="020B0503030403020204" pitchFamily="34" charset="0"/>
                <a:ea typeface="Calibri" pitchFamily="34" charset="0"/>
                <a:cs typeface="Times New Roman" pitchFamily="18" charset="0"/>
              </a:rPr>
              <a:t>.</a:t>
            </a:r>
          </a:p>
          <a:p>
            <a:pPr marL="0" marR="0" lvl="0" indent="0" algn="just" defTabSz="914400" rtl="0" eaLnBrk="1" fontAlgn="base" latinLnBrk="0" hangingPunct="1">
              <a:lnSpc>
                <a:spcPct val="100000"/>
              </a:lnSpc>
              <a:spcBef>
                <a:spcPct val="0"/>
              </a:spcBef>
              <a:spcAft>
                <a:spcPct val="0"/>
              </a:spcAft>
              <a:buClrTx/>
              <a:buSzTx/>
              <a:buFontTx/>
              <a:buChar char="•"/>
              <a:tabLst/>
            </a:pPr>
            <a:endParaRPr kumimoji="0" lang="es-ES" sz="2400" b="0" i="0" u="none" strike="noStrike" cap="none" normalizeH="0" baseline="0" dirty="0">
              <a:ln>
                <a:noFill/>
              </a:ln>
              <a:solidFill>
                <a:schemeClr val="tx1"/>
              </a:solidFill>
              <a:effectLst/>
              <a:latin typeface="Myriad Pro" panose="020B0503030403020204" pitchFamily="34" charset="0"/>
              <a:ea typeface="Calibri" pitchFamily="34"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Char char="•"/>
              <a:tabLst/>
            </a:pPr>
            <a:r>
              <a:rPr kumimoji="0" lang="es-ES" sz="2400" b="0" i="0" u="none" strike="noStrike" cap="none" normalizeH="0" baseline="0" dirty="0">
                <a:ln>
                  <a:noFill/>
                </a:ln>
                <a:solidFill>
                  <a:schemeClr val="tx1"/>
                </a:solidFill>
                <a:effectLst/>
                <a:latin typeface="Myriad Pro" panose="020B0503030403020204" pitchFamily="34" charset="0"/>
                <a:ea typeface="Calibri" pitchFamily="34" charset="0"/>
                <a:cs typeface="Times New Roman" pitchFamily="18" charset="0"/>
              </a:rPr>
              <a:t>Coste económico</a:t>
            </a:r>
          </a:p>
          <a:p>
            <a:pPr marL="0" marR="0" lvl="0" indent="0" algn="just" defTabSz="914400" rtl="0" eaLnBrk="1" fontAlgn="base" latinLnBrk="0" hangingPunct="1">
              <a:lnSpc>
                <a:spcPct val="100000"/>
              </a:lnSpc>
              <a:spcBef>
                <a:spcPct val="0"/>
              </a:spcBef>
              <a:spcAft>
                <a:spcPct val="0"/>
              </a:spcAft>
              <a:buClrTx/>
              <a:buSzTx/>
              <a:buFontTx/>
              <a:buChar char="•"/>
              <a:tabLst/>
            </a:pPr>
            <a:endParaRPr kumimoji="0" lang="es-ES" sz="2400" b="0" i="0" u="none" strike="noStrike" cap="none" normalizeH="0" baseline="0" dirty="0">
              <a:ln>
                <a:noFill/>
              </a:ln>
              <a:solidFill>
                <a:schemeClr val="tx1"/>
              </a:solidFill>
              <a:effectLst/>
              <a:latin typeface="Myriad Pro" panose="020B0503030403020204"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lang="es-ES" sz="2400" dirty="0">
                <a:latin typeface="Myriad Pro" panose="020B0503030403020204" pitchFamily="34" charset="0"/>
                <a:ea typeface="Calibri" pitchFamily="34" charset="0"/>
                <a:cs typeface="Times New Roman" pitchFamily="18" charset="0"/>
              </a:rPr>
              <a:t> Reflejo de innovación del Proyecto</a:t>
            </a:r>
            <a:r>
              <a:rPr kumimoji="0" lang="es-ES" sz="2400" b="0" i="0" u="none" strike="noStrike" cap="none" normalizeH="0" baseline="0" dirty="0">
                <a:ln>
                  <a:noFill/>
                </a:ln>
                <a:solidFill>
                  <a:schemeClr val="tx1"/>
                </a:solidFill>
                <a:effectLst/>
                <a:latin typeface="Myriad Pro" panose="020B0503030403020204" pitchFamily="34" charset="0"/>
                <a:ea typeface="Calibri" pitchFamily="34" charset="0"/>
                <a:cs typeface="Times New Roman" pitchFamily="18"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s-ES" sz="2400" b="0" i="0" u="none" strike="noStrike" cap="none" normalizeH="0" baseline="0" dirty="0">
              <a:ln>
                <a:noFill/>
              </a:ln>
              <a:solidFill>
                <a:schemeClr val="tx1"/>
              </a:solidFill>
              <a:effectLst/>
              <a:latin typeface="Myriad Pro" panose="020B0503030403020204"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lang="es-ES" sz="2400" dirty="0">
                <a:latin typeface="Myriad Pro" panose="020B0503030403020204" pitchFamily="34" charset="0"/>
                <a:cs typeface="Times New Roman" pitchFamily="18" charset="0"/>
              </a:rPr>
              <a:t>Mejoras que se pueden realizar en el Proyecto</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s-ES" sz="2400" b="0" i="0" u="none" strike="noStrike" cap="none" normalizeH="0" baseline="0" dirty="0">
              <a:ln>
                <a:noFill/>
              </a:ln>
              <a:solidFill>
                <a:schemeClr val="tx1"/>
              </a:solidFill>
              <a:effectLst/>
              <a:latin typeface="Myriad Pro" panose="020B0503030403020204"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lang="es-ES" sz="2400" dirty="0">
                <a:latin typeface="Myriad Pro" panose="020B0503030403020204" pitchFamily="34" charset="0"/>
                <a:ea typeface="Calibri" pitchFamily="34" charset="0"/>
                <a:cs typeface="Times New Roman" pitchFamily="18" charset="0"/>
              </a:rPr>
              <a:t> Dificultades encontradas en su elaboración</a:t>
            </a:r>
            <a:r>
              <a:rPr kumimoji="0" lang="es-ES" sz="2400" b="0" i="0" u="none" strike="noStrike" cap="none" normalizeH="0" baseline="0" dirty="0">
                <a:ln>
                  <a:noFill/>
                </a:ln>
                <a:solidFill>
                  <a:schemeClr val="tx1"/>
                </a:solidFill>
                <a:effectLst/>
                <a:latin typeface="Myriad Pro" panose="020B0503030403020204" pitchFamily="34" charset="0"/>
                <a:ea typeface="Calibri" pitchFamily="34" charset="0"/>
                <a:cs typeface="Times New Roman" pitchFamily="18" charset="0"/>
              </a:rPr>
              <a:t>.</a:t>
            </a:r>
            <a:endParaRPr kumimoji="0" lang="es-ES" sz="2400" b="0" i="0" u="none" strike="noStrike" cap="none" normalizeH="0" baseline="0" dirty="0">
              <a:ln>
                <a:noFill/>
              </a:ln>
              <a:solidFill>
                <a:schemeClr val="tx1"/>
              </a:solidFill>
              <a:effectLst/>
              <a:latin typeface="Myriad Pro" panose="020B0503030403020204" pitchFamily="34" charset="0"/>
              <a:cs typeface="Times New Roman" pitchFamily="18" charset="0"/>
            </a:endParaRPr>
          </a:p>
        </p:txBody>
      </p:sp>
      <p:sp>
        <p:nvSpPr>
          <p:cNvPr id="33" name="32 CuadroTexto"/>
          <p:cNvSpPr txBox="1"/>
          <p:nvPr/>
        </p:nvSpPr>
        <p:spPr>
          <a:xfrm>
            <a:off x="1060983" y="4611597"/>
            <a:ext cx="12941966" cy="2677656"/>
          </a:xfrm>
          <a:prstGeom prst="rect">
            <a:avLst/>
          </a:prstGeom>
          <a:noFill/>
        </p:spPr>
        <p:txBody>
          <a:bodyPr wrap="square" rtlCol="0">
            <a:spAutoFit/>
          </a:bodyPr>
          <a:lstStyle/>
          <a:p>
            <a:pPr algn="just"/>
            <a:endParaRPr lang="es-ES" sz="2400" b="0" i="0" dirty="0">
              <a:effectLst/>
              <a:latin typeface="Myriad Pro" panose="020B0503030403020204"/>
            </a:endParaRPr>
          </a:p>
          <a:p>
            <a:pPr algn="just"/>
            <a:r>
              <a:rPr lang="es-ES" sz="2400" b="0" i="0" dirty="0">
                <a:effectLst/>
                <a:latin typeface="Myriad Pro" panose="020B0503030403020204"/>
              </a:rPr>
              <a:t>Se trata de una solución innovadora diseñada para facilitar la organización y gestión de nuestro vestuario de manera inteligente.</a:t>
            </a:r>
          </a:p>
          <a:p>
            <a:pPr algn="just"/>
            <a:endParaRPr lang="es-ES" sz="2400" b="0" i="0" dirty="0">
              <a:effectLst/>
              <a:latin typeface="Myriad Pro" panose="020B0503030403020204"/>
            </a:endParaRPr>
          </a:p>
          <a:p>
            <a:pPr algn="just"/>
            <a:r>
              <a:rPr lang="es-ES" sz="2400" dirty="0">
                <a:latin typeface="Myriad Pro" panose="020B0503030403020204"/>
              </a:rPr>
              <a:t>Esta aplicación web n</a:t>
            </a:r>
            <a:r>
              <a:rPr lang="es-ES" sz="2400" b="0" i="0" dirty="0">
                <a:effectLst/>
                <a:latin typeface="Myriad Pro" panose="020B0503030403020204"/>
              </a:rPr>
              <a:t>os ayuda a optimizar nuestro armario pudiendo añadir cualquier prenda que podamos usar en nuestro día a día, simplificar la selección de outfits, descubrir nuevas combinaciones y mantenernos al tanto de los últimos conjuntos que hemos utilizado.</a:t>
            </a:r>
            <a:endParaRPr lang="es-ES" sz="2400" dirty="0">
              <a:latin typeface="Myriad Pro" panose="020B0503030403020204"/>
              <a:cs typeface="Times New Roman" pitchFamily="18" charset="0"/>
            </a:endParaRPr>
          </a:p>
        </p:txBody>
      </p:sp>
      <p:sp>
        <p:nvSpPr>
          <p:cNvPr id="36" name="35 CuadroTexto"/>
          <p:cNvSpPr txBox="1"/>
          <p:nvPr/>
        </p:nvSpPr>
        <p:spPr>
          <a:xfrm>
            <a:off x="1641406" y="10629959"/>
            <a:ext cx="6641431" cy="523220"/>
          </a:xfrm>
          <a:prstGeom prst="rect">
            <a:avLst/>
          </a:prstGeom>
          <a:noFill/>
        </p:spPr>
        <p:txBody>
          <a:bodyPr wrap="square" rtlCol="0">
            <a:spAutoFit/>
          </a:bodyPr>
          <a:lstStyle/>
          <a:p>
            <a:r>
              <a:rPr lang="es-ES" sz="2800" b="1" dirty="0">
                <a:latin typeface="Myriad Pro" panose="020B0503030403020204" pitchFamily="34" charset="0"/>
              </a:rPr>
              <a:t>Por qué este Proyecto</a:t>
            </a:r>
          </a:p>
        </p:txBody>
      </p:sp>
      <p:sp>
        <p:nvSpPr>
          <p:cNvPr id="37" name="36 CuadroTexto"/>
          <p:cNvSpPr txBox="1"/>
          <p:nvPr/>
        </p:nvSpPr>
        <p:spPr>
          <a:xfrm>
            <a:off x="1641406" y="11186650"/>
            <a:ext cx="7398418" cy="1200329"/>
          </a:xfrm>
          <a:prstGeom prst="rect">
            <a:avLst/>
          </a:prstGeom>
          <a:noFill/>
        </p:spPr>
        <p:txBody>
          <a:bodyPr wrap="square" rtlCol="0">
            <a:spAutoFit/>
          </a:bodyPr>
          <a:lstStyle/>
          <a:p>
            <a:pPr algn="just"/>
            <a:r>
              <a:rPr lang="es-ES" sz="2400" dirty="0">
                <a:latin typeface="Myriad Pro" panose="020B0503030403020204" pitchFamily="34" charset="0"/>
                <a:cs typeface="Times New Roman" pitchFamily="18" charset="0"/>
              </a:rPr>
              <a:t>La idea de este proyecto nace con el objetivo de resolver algunos problemas de organización y facilitar algunas cosas. </a:t>
            </a:r>
          </a:p>
        </p:txBody>
      </p:sp>
      <p:sp>
        <p:nvSpPr>
          <p:cNvPr id="39" name="38 CuadroTexto"/>
          <p:cNvSpPr txBox="1"/>
          <p:nvPr/>
        </p:nvSpPr>
        <p:spPr>
          <a:xfrm>
            <a:off x="10654720" y="10324106"/>
            <a:ext cx="5270129" cy="461665"/>
          </a:xfrm>
          <a:prstGeom prst="rect">
            <a:avLst/>
          </a:prstGeom>
          <a:noFill/>
        </p:spPr>
        <p:txBody>
          <a:bodyPr wrap="square" rtlCol="0">
            <a:spAutoFit/>
          </a:bodyPr>
          <a:lstStyle/>
          <a:p>
            <a:pPr algn="just"/>
            <a:r>
              <a:rPr lang="es-ES" sz="2400" b="1" dirty="0">
                <a:latin typeface="Myriad Pro" panose="020B0503030403020204" pitchFamily="34" charset="0"/>
                <a:cs typeface="Times New Roman" pitchFamily="18" charset="0"/>
              </a:rPr>
              <a:t>Paso 1 Creación de base de datos</a:t>
            </a:r>
            <a:endParaRPr lang="es-ES" dirty="0">
              <a:latin typeface="Myriad Pro" panose="020B0503030403020204" pitchFamily="34" charset="0"/>
              <a:cs typeface="Times New Roman" pitchFamily="18" charset="0"/>
            </a:endParaRPr>
          </a:p>
        </p:txBody>
      </p:sp>
      <p:sp>
        <p:nvSpPr>
          <p:cNvPr id="42" name="41 CuadroTexto"/>
          <p:cNvSpPr txBox="1"/>
          <p:nvPr/>
        </p:nvSpPr>
        <p:spPr>
          <a:xfrm>
            <a:off x="1641406" y="18166152"/>
            <a:ext cx="6328610" cy="523220"/>
          </a:xfrm>
          <a:prstGeom prst="rect">
            <a:avLst/>
          </a:prstGeom>
          <a:noFill/>
        </p:spPr>
        <p:txBody>
          <a:bodyPr wrap="square" rtlCol="0">
            <a:spAutoFit/>
          </a:bodyPr>
          <a:lstStyle/>
          <a:p>
            <a:r>
              <a:rPr lang="es-ES" sz="2800" b="1" dirty="0">
                <a:latin typeface="Myriad Pro" panose="020B0503030403020204" pitchFamily="34" charset="0"/>
              </a:rPr>
              <a:t>Técnicas y materiales usados en el Proyecto</a:t>
            </a:r>
          </a:p>
        </p:txBody>
      </p:sp>
      <p:sp>
        <p:nvSpPr>
          <p:cNvPr id="43" name="42 CuadroTexto"/>
          <p:cNvSpPr txBox="1"/>
          <p:nvPr/>
        </p:nvSpPr>
        <p:spPr>
          <a:xfrm>
            <a:off x="1641406" y="19136184"/>
            <a:ext cx="7398418" cy="1569660"/>
          </a:xfrm>
          <a:prstGeom prst="rect">
            <a:avLst/>
          </a:prstGeom>
          <a:noFill/>
        </p:spPr>
        <p:txBody>
          <a:bodyPr wrap="square" rtlCol="0">
            <a:spAutoFit/>
          </a:bodyPr>
          <a:lstStyle/>
          <a:p>
            <a:pPr algn="just"/>
            <a:r>
              <a:rPr lang="es-ES" sz="2400" dirty="0">
                <a:latin typeface="Myriad Pro" panose="020B0503030403020204" pitchFamily="34" charset="0"/>
                <a:cs typeface="Times New Roman" pitchFamily="18" charset="0"/>
              </a:rPr>
              <a:t>Este proyecto se ha realizado sobre VSC y utilizando una estructuración Modelo Vista Controlador(MVC). Además del uso de lenguajes como MySQL, HTML5, PHP, JavaScript, CSS Y Bootstrap:</a:t>
            </a:r>
          </a:p>
        </p:txBody>
      </p:sp>
      <p:sp>
        <p:nvSpPr>
          <p:cNvPr id="44" name="43 CuadroTexto"/>
          <p:cNvSpPr txBox="1"/>
          <p:nvPr/>
        </p:nvSpPr>
        <p:spPr>
          <a:xfrm>
            <a:off x="10194631" y="18021344"/>
            <a:ext cx="4932948" cy="2239524"/>
          </a:xfrm>
          <a:prstGeom prst="rect">
            <a:avLst/>
          </a:prstGeom>
          <a:noFill/>
        </p:spPr>
        <p:txBody>
          <a:bodyPr wrap="square" rtlCol="0">
            <a:spAutoFit/>
          </a:bodyPr>
          <a:lstStyle/>
          <a:p>
            <a:pPr>
              <a:lnSpc>
                <a:spcPct val="150000"/>
              </a:lnSpc>
              <a:buFontTx/>
              <a:buChar char="-"/>
            </a:pPr>
            <a:r>
              <a:rPr lang="es-ES" sz="2400" dirty="0">
                <a:latin typeface="Myriad Pro" panose="020B0503030403020204" pitchFamily="34" charset="0"/>
                <a:cs typeface="Times New Roman" pitchFamily="18" charset="0"/>
              </a:rPr>
              <a:t>- BBDD con código MySQL.</a:t>
            </a:r>
          </a:p>
          <a:p>
            <a:pPr>
              <a:lnSpc>
                <a:spcPct val="150000"/>
              </a:lnSpc>
              <a:buFontTx/>
              <a:buChar char="-"/>
            </a:pPr>
            <a:r>
              <a:rPr lang="es-ES" sz="2400" dirty="0">
                <a:latin typeface="Myriad Pro" panose="020B0503030403020204" pitchFamily="34" charset="0"/>
                <a:cs typeface="Times New Roman" pitchFamily="18" charset="0"/>
              </a:rPr>
              <a:t>- Estructuración MVC.</a:t>
            </a:r>
          </a:p>
          <a:p>
            <a:pPr>
              <a:lnSpc>
                <a:spcPct val="150000"/>
              </a:lnSpc>
              <a:buFontTx/>
              <a:buChar char="-"/>
            </a:pPr>
            <a:r>
              <a:rPr lang="es-ES" sz="2400" dirty="0">
                <a:latin typeface="Myriad Pro" panose="020B0503030403020204" pitchFamily="34" charset="0"/>
                <a:cs typeface="Times New Roman" pitchFamily="18" charset="0"/>
              </a:rPr>
              <a:t>- Toda la creación del código con los demás lenguajes. </a:t>
            </a:r>
          </a:p>
        </p:txBody>
      </p:sp>
      <p:sp>
        <p:nvSpPr>
          <p:cNvPr id="46" name="45 CuadroTexto"/>
          <p:cNvSpPr txBox="1"/>
          <p:nvPr/>
        </p:nvSpPr>
        <p:spPr>
          <a:xfrm>
            <a:off x="1641406" y="24448119"/>
            <a:ext cx="5173579" cy="523220"/>
          </a:xfrm>
          <a:prstGeom prst="rect">
            <a:avLst/>
          </a:prstGeom>
          <a:noFill/>
        </p:spPr>
        <p:txBody>
          <a:bodyPr wrap="square" rtlCol="0">
            <a:spAutoFit/>
          </a:bodyPr>
          <a:lstStyle/>
          <a:p>
            <a:r>
              <a:rPr lang="es-ES" sz="2800" b="1" dirty="0">
                <a:latin typeface="Myriad Pro" panose="020B0503030403020204" pitchFamily="34" charset="0"/>
                <a:cs typeface="Times New Roman" pitchFamily="18" charset="0"/>
              </a:rPr>
              <a:t>EL proyecto en funcionamiento</a:t>
            </a:r>
          </a:p>
        </p:txBody>
      </p:sp>
      <p:sp>
        <p:nvSpPr>
          <p:cNvPr id="47" name="46 CuadroTexto"/>
          <p:cNvSpPr txBox="1"/>
          <p:nvPr/>
        </p:nvSpPr>
        <p:spPr>
          <a:xfrm>
            <a:off x="1611184" y="25548599"/>
            <a:ext cx="7398417" cy="2308324"/>
          </a:xfrm>
          <a:prstGeom prst="rect">
            <a:avLst/>
          </a:prstGeom>
          <a:noFill/>
        </p:spPr>
        <p:txBody>
          <a:bodyPr wrap="square" rtlCol="0">
            <a:spAutoFit/>
          </a:bodyPr>
          <a:lstStyle/>
          <a:p>
            <a:pPr algn="just"/>
            <a:r>
              <a:rPr lang="es-ES" sz="2400">
                <a:latin typeface="Myriad Pro" panose="020B0503030403020204" pitchFamily="34" charset="0"/>
                <a:cs typeface="Times New Roman" pitchFamily="18" charset="0"/>
              </a:rPr>
              <a:t>Dependerá </a:t>
            </a:r>
            <a:r>
              <a:rPr lang="es-ES" sz="2400" dirty="0">
                <a:latin typeface="Myriad Pro" panose="020B0503030403020204" pitchFamily="34" charset="0"/>
                <a:cs typeface="Times New Roman" pitchFamily="18" charset="0"/>
              </a:rPr>
              <a:t>del rol y los privilegios que tengas como usuario. El funcionamiento del usuario común es la de añadir y administrar cualquier prenda, igual que el premium con la diferencia de algunos privilegios que tendrá. Esta el administrador, es el que lleva la gestión de toda la aplicación con total acceso.</a:t>
            </a:r>
          </a:p>
        </p:txBody>
      </p:sp>
      <p:sp>
        <p:nvSpPr>
          <p:cNvPr id="48" name="47 CuadroTexto"/>
          <p:cNvSpPr txBox="1"/>
          <p:nvPr/>
        </p:nvSpPr>
        <p:spPr>
          <a:xfrm>
            <a:off x="17381510" y="25004263"/>
            <a:ext cx="5269832" cy="2862322"/>
          </a:xfrm>
          <a:prstGeom prst="rect">
            <a:avLst/>
          </a:prstGeom>
          <a:noFill/>
        </p:spPr>
        <p:txBody>
          <a:bodyPr wrap="square" rtlCol="0">
            <a:spAutoFit/>
          </a:bodyPr>
          <a:lstStyle/>
          <a:p>
            <a:pPr>
              <a:lnSpc>
                <a:spcPct val="150000"/>
              </a:lnSpc>
            </a:pPr>
            <a:r>
              <a:rPr lang="es-ES" sz="2400" b="1" dirty="0">
                <a:latin typeface="Myriad Pro" panose="020B0503030403020204" pitchFamily="34" charset="0"/>
                <a:cs typeface="Times New Roman" pitchFamily="18" charset="0"/>
              </a:rPr>
              <a:t>Descripción foto detalle 1</a:t>
            </a:r>
          </a:p>
          <a:p>
            <a:pPr>
              <a:lnSpc>
                <a:spcPct val="150000"/>
              </a:lnSpc>
            </a:pPr>
            <a:endParaRPr lang="es-ES" sz="2400" b="1" dirty="0">
              <a:latin typeface="Myriad Pro" panose="020B0503030403020204" pitchFamily="34" charset="0"/>
              <a:cs typeface="Times New Roman" pitchFamily="18" charset="0"/>
            </a:endParaRPr>
          </a:p>
          <a:p>
            <a:pPr>
              <a:lnSpc>
                <a:spcPct val="150000"/>
              </a:lnSpc>
            </a:pPr>
            <a:r>
              <a:rPr lang="es-ES" sz="2400" b="1" dirty="0">
                <a:latin typeface="Myriad Pro" panose="020B0503030403020204" pitchFamily="34" charset="0"/>
                <a:cs typeface="Times New Roman" pitchFamily="18" charset="0"/>
              </a:rPr>
              <a:t>Descripción foto detalle 2</a:t>
            </a:r>
          </a:p>
          <a:p>
            <a:pPr>
              <a:lnSpc>
                <a:spcPct val="150000"/>
              </a:lnSpc>
            </a:pPr>
            <a:endParaRPr lang="es-ES" sz="2400" b="1" dirty="0">
              <a:latin typeface="Myriad Pro" panose="020B0503030403020204" pitchFamily="34" charset="0"/>
              <a:cs typeface="Times New Roman" pitchFamily="18" charset="0"/>
            </a:endParaRPr>
          </a:p>
          <a:p>
            <a:pPr>
              <a:lnSpc>
                <a:spcPct val="150000"/>
              </a:lnSpc>
            </a:pPr>
            <a:r>
              <a:rPr lang="es-ES" sz="2400" b="1" dirty="0">
                <a:latin typeface="Myriad Pro" panose="020B0503030403020204" pitchFamily="34" charset="0"/>
                <a:cs typeface="Times New Roman" pitchFamily="18" charset="0"/>
              </a:rPr>
              <a:t>Descripción foto detalle 3</a:t>
            </a:r>
          </a:p>
        </p:txBody>
      </p:sp>
      <p:sp>
        <p:nvSpPr>
          <p:cNvPr id="34" name="Rectángulo 33"/>
          <p:cNvSpPr/>
          <p:nvPr/>
        </p:nvSpPr>
        <p:spPr>
          <a:xfrm>
            <a:off x="14806363" y="4353032"/>
            <a:ext cx="9603608" cy="4228657"/>
          </a:xfrm>
          <a:prstGeom prst="rect">
            <a:avLst/>
          </a:prstGeom>
          <a:no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5" name="13 CuadroTexto"/>
          <p:cNvSpPr txBox="1"/>
          <p:nvPr/>
        </p:nvSpPr>
        <p:spPr>
          <a:xfrm>
            <a:off x="14002949" y="3569602"/>
            <a:ext cx="6533803" cy="982257"/>
          </a:xfrm>
          <a:prstGeom prst="rect">
            <a:avLst/>
          </a:prstGeom>
          <a:noFill/>
        </p:spPr>
        <p:txBody>
          <a:bodyPr wrap="square" rtlCol="0">
            <a:spAutoFit/>
          </a:bodyPr>
          <a:lstStyle/>
          <a:p>
            <a:r>
              <a:rPr lang="es-ES" dirty="0">
                <a:solidFill>
                  <a:schemeClr val="accent2">
                    <a:lumMod val="75000"/>
                  </a:schemeClr>
                </a:solidFill>
              </a:rPr>
              <a:t>    </a:t>
            </a:r>
            <a:r>
              <a:rPr lang="es-ES" sz="4800" b="1" dirty="0">
                <a:solidFill>
                  <a:schemeClr val="accent2">
                    <a:lumMod val="75000"/>
                  </a:schemeClr>
                </a:solidFill>
              </a:rPr>
              <a:t>OBJETIVOS</a:t>
            </a:r>
          </a:p>
        </p:txBody>
      </p:sp>
      <p:sp>
        <p:nvSpPr>
          <p:cNvPr id="41" name="Rectángulo 40"/>
          <p:cNvSpPr/>
          <p:nvPr/>
        </p:nvSpPr>
        <p:spPr>
          <a:xfrm>
            <a:off x="688715" y="9729117"/>
            <a:ext cx="23721256" cy="19325205"/>
          </a:xfrm>
          <a:prstGeom prst="rect">
            <a:avLst/>
          </a:prstGeom>
          <a:no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5" name="13 CuadroTexto"/>
          <p:cNvSpPr txBox="1"/>
          <p:nvPr/>
        </p:nvSpPr>
        <p:spPr>
          <a:xfrm>
            <a:off x="-114698" y="8945688"/>
            <a:ext cx="8368361" cy="982257"/>
          </a:xfrm>
          <a:prstGeom prst="rect">
            <a:avLst/>
          </a:prstGeom>
          <a:noFill/>
        </p:spPr>
        <p:txBody>
          <a:bodyPr wrap="square" rtlCol="0">
            <a:spAutoFit/>
          </a:bodyPr>
          <a:lstStyle/>
          <a:p>
            <a:r>
              <a:rPr lang="es-ES" dirty="0">
                <a:solidFill>
                  <a:schemeClr val="accent2">
                    <a:lumMod val="75000"/>
                  </a:schemeClr>
                </a:solidFill>
              </a:rPr>
              <a:t>    </a:t>
            </a:r>
            <a:r>
              <a:rPr lang="es-ES" sz="4800" b="1" dirty="0">
                <a:solidFill>
                  <a:schemeClr val="accent2">
                    <a:lumMod val="75000"/>
                  </a:schemeClr>
                </a:solidFill>
              </a:rPr>
              <a:t>DESARROLLO Y RESULTADOS</a:t>
            </a:r>
          </a:p>
        </p:txBody>
      </p:sp>
      <p:sp>
        <p:nvSpPr>
          <p:cNvPr id="50" name="Rectángulo 49"/>
          <p:cNvSpPr/>
          <p:nvPr/>
        </p:nvSpPr>
        <p:spPr>
          <a:xfrm>
            <a:off x="688715" y="30047081"/>
            <a:ext cx="13686503" cy="5344845"/>
          </a:xfrm>
          <a:prstGeom prst="rect">
            <a:avLst/>
          </a:prstGeom>
          <a:no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1" name="13 CuadroTexto"/>
          <p:cNvSpPr txBox="1"/>
          <p:nvPr/>
        </p:nvSpPr>
        <p:spPr>
          <a:xfrm>
            <a:off x="-221735" y="29235076"/>
            <a:ext cx="10367712" cy="982257"/>
          </a:xfrm>
          <a:prstGeom prst="rect">
            <a:avLst/>
          </a:prstGeom>
          <a:noFill/>
        </p:spPr>
        <p:txBody>
          <a:bodyPr wrap="square" rtlCol="0">
            <a:spAutoFit/>
          </a:bodyPr>
          <a:lstStyle/>
          <a:p>
            <a:r>
              <a:rPr lang="es-ES" dirty="0">
                <a:solidFill>
                  <a:schemeClr val="accent2">
                    <a:lumMod val="75000"/>
                  </a:schemeClr>
                </a:solidFill>
              </a:rPr>
              <a:t>    </a:t>
            </a:r>
            <a:r>
              <a:rPr lang="es-ES" sz="4800" b="1" dirty="0">
                <a:solidFill>
                  <a:schemeClr val="accent2">
                    <a:lumMod val="75000"/>
                  </a:schemeClr>
                </a:solidFill>
              </a:rPr>
              <a:t>VALORACIONES SOBRE EL PROYECTO</a:t>
            </a:r>
          </a:p>
        </p:txBody>
      </p:sp>
      <p:sp>
        <p:nvSpPr>
          <p:cNvPr id="52" name="Rectángulo 51"/>
          <p:cNvSpPr/>
          <p:nvPr/>
        </p:nvSpPr>
        <p:spPr>
          <a:xfrm>
            <a:off x="14806364" y="30012210"/>
            <a:ext cx="9603608" cy="5344845"/>
          </a:xfrm>
          <a:prstGeom prst="rect">
            <a:avLst/>
          </a:prstGeom>
          <a:no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3" name="13 CuadroTexto"/>
          <p:cNvSpPr txBox="1"/>
          <p:nvPr/>
        </p:nvSpPr>
        <p:spPr>
          <a:xfrm>
            <a:off x="14002950" y="29171630"/>
            <a:ext cx="10407021" cy="982257"/>
          </a:xfrm>
          <a:prstGeom prst="rect">
            <a:avLst/>
          </a:prstGeom>
          <a:noFill/>
        </p:spPr>
        <p:txBody>
          <a:bodyPr wrap="square" rtlCol="0">
            <a:spAutoFit/>
          </a:bodyPr>
          <a:lstStyle/>
          <a:p>
            <a:r>
              <a:rPr lang="es-ES" dirty="0">
                <a:solidFill>
                  <a:schemeClr val="accent2">
                    <a:lumMod val="75000"/>
                  </a:schemeClr>
                </a:solidFill>
              </a:rPr>
              <a:t>    </a:t>
            </a:r>
            <a:r>
              <a:rPr lang="es-ES" sz="4800" b="1" dirty="0">
                <a:solidFill>
                  <a:schemeClr val="accent2">
                    <a:lumMod val="75000"/>
                  </a:schemeClr>
                </a:solidFill>
              </a:rPr>
              <a:t>REFERENCIAS DE OTROS PROYECTOS</a:t>
            </a:r>
          </a:p>
        </p:txBody>
      </p:sp>
      <p:cxnSp>
        <p:nvCxnSpPr>
          <p:cNvPr id="61" name="Conector recto de flecha 60"/>
          <p:cNvCxnSpPr/>
          <p:nvPr/>
        </p:nvCxnSpPr>
        <p:spPr>
          <a:xfrm>
            <a:off x="9851307" y="10514758"/>
            <a:ext cx="803413" cy="0"/>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Conector recto 62"/>
          <p:cNvCxnSpPr/>
          <p:nvPr/>
        </p:nvCxnSpPr>
        <p:spPr>
          <a:xfrm>
            <a:off x="9851307" y="10514758"/>
            <a:ext cx="0" cy="3581400"/>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Conector recto de flecha 72"/>
          <p:cNvCxnSpPr/>
          <p:nvPr/>
        </p:nvCxnSpPr>
        <p:spPr>
          <a:xfrm>
            <a:off x="9423282" y="13377895"/>
            <a:ext cx="428025" cy="0"/>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4" name="Rectángulo 73"/>
          <p:cNvSpPr/>
          <p:nvPr/>
        </p:nvSpPr>
        <p:spPr>
          <a:xfrm>
            <a:off x="1390650" y="10277780"/>
            <a:ext cx="8032632" cy="7207444"/>
          </a:xfrm>
          <a:prstGeom prst="rect">
            <a:avLst/>
          </a:prstGeom>
          <a:noFill/>
          <a:ln w="571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1" name="Rectángulo 80"/>
          <p:cNvSpPr/>
          <p:nvPr/>
        </p:nvSpPr>
        <p:spPr>
          <a:xfrm>
            <a:off x="16341213" y="10276017"/>
            <a:ext cx="7622222" cy="5644080"/>
          </a:xfrm>
          <a:prstGeom prst="rect">
            <a:avLst/>
          </a:prstGeom>
          <a:noFill/>
          <a:ln w="571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2" name="Rectángulo 81"/>
          <p:cNvSpPr/>
          <p:nvPr/>
        </p:nvSpPr>
        <p:spPr>
          <a:xfrm>
            <a:off x="1417495" y="17990880"/>
            <a:ext cx="8032632" cy="5835305"/>
          </a:xfrm>
          <a:prstGeom prst="rect">
            <a:avLst/>
          </a:prstGeom>
          <a:noFill/>
          <a:ln w="571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3" name="Rectángulo 82"/>
          <p:cNvSpPr/>
          <p:nvPr/>
        </p:nvSpPr>
        <p:spPr>
          <a:xfrm>
            <a:off x="16341213" y="16289514"/>
            <a:ext cx="7622222" cy="7536672"/>
          </a:xfrm>
          <a:prstGeom prst="rect">
            <a:avLst/>
          </a:prstGeom>
          <a:noFill/>
          <a:ln w="571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84" name="Conector recto de flecha 83"/>
          <p:cNvCxnSpPr/>
          <p:nvPr/>
        </p:nvCxnSpPr>
        <p:spPr>
          <a:xfrm>
            <a:off x="9899432" y="17990881"/>
            <a:ext cx="1583110" cy="0"/>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5" name="Conector recto de flecha 84"/>
          <p:cNvCxnSpPr/>
          <p:nvPr/>
        </p:nvCxnSpPr>
        <p:spPr>
          <a:xfrm>
            <a:off x="9923495" y="23826186"/>
            <a:ext cx="6399207" cy="0"/>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6" name="Conector recto 85"/>
          <p:cNvCxnSpPr/>
          <p:nvPr/>
        </p:nvCxnSpPr>
        <p:spPr>
          <a:xfrm>
            <a:off x="9923495" y="17968093"/>
            <a:ext cx="0" cy="5889350"/>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Conector recto de flecha 87"/>
          <p:cNvCxnSpPr/>
          <p:nvPr/>
        </p:nvCxnSpPr>
        <p:spPr>
          <a:xfrm>
            <a:off x="9450127" y="20827430"/>
            <a:ext cx="473368" cy="0"/>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4" name="Rectángulo 93"/>
          <p:cNvSpPr/>
          <p:nvPr/>
        </p:nvSpPr>
        <p:spPr>
          <a:xfrm>
            <a:off x="1438654" y="24330481"/>
            <a:ext cx="8032632" cy="4151126"/>
          </a:xfrm>
          <a:prstGeom prst="rect">
            <a:avLst/>
          </a:prstGeom>
          <a:noFill/>
          <a:ln w="571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5" name="Rectángulo 94"/>
          <p:cNvSpPr/>
          <p:nvPr/>
        </p:nvSpPr>
        <p:spPr>
          <a:xfrm>
            <a:off x="9903354" y="24331365"/>
            <a:ext cx="6437860" cy="4151126"/>
          </a:xfrm>
          <a:prstGeom prst="rect">
            <a:avLst/>
          </a:prstGeom>
          <a:noFill/>
          <a:ln w="571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96" name="Conector recto de flecha 95"/>
          <p:cNvCxnSpPr/>
          <p:nvPr/>
        </p:nvCxnSpPr>
        <p:spPr>
          <a:xfrm>
            <a:off x="9471286" y="26436733"/>
            <a:ext cx="424471" cy="0"/>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8" name="Conector recto de flecha 97"/>
          <p:cNvCxnSpPr/>
          <p:nvPr/>
        </p:nvCxnSpPr>
        <p:spPr>
          <a:xfrm>
            <a:off x="16323792" y="26436733"/>
            <a:ext cx="1057718" cy="0"/>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Conector recto de flecha 100"/>
          <p:cNvCxnSpPr/>
          <p:nvPr/>
        </p:nvCxnSpPr>
        <p:spPr>
          <a:xfrm flipV="1">
            <a:off x="16348811" y="25421368"/>
            <a:ext cx="1032699" cy="995263"/>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Conector recto de flecha 103"/>
          <p:cNvCxnSpPr/>
          <p:nvPr/>
        </p:nvCxnSpPr>
        <p:spPr>
          <a:xfrm>
            <a:off x="16348811" y="26436733"/>
            <a:ext cx="1032699" cy="1069901"/>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9" name="Rectangle 9"/>
          <p:cNvSpPr>
            <a:spLocks noChangeArrowheads="1"/>
          </p:cNvSpPr>
          <p:nvPr/>
        </p:nvSpPr>
        <p:spPr bwMode="auto">
          <a:xfrm>
            <a:off x="14911011" y="29786446"/>
            <a:ext cx="8835856"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tabLst/>
            </a:pPr>
            <a:endParaRPr kumimoji="0" lang="es-ES" sz="2400" b="0" i="0" u="none" strike="noStrike" cap="none" normalizeH="0" baseline="0" dirty="0">
              <a:ln>
                <a:noFill/>
              </a:ln>
              <a:solidFill>
                <a:srgbClr val="FF0000"/>
              </a:solidFill>
              <a:effectLst/>
              <a:latin typeface="Myriad Pro" panose="020B0503030403020204" pitchFamily="34" charset="0"/>
              <a:ea typeface="Calibri" pitchFamily="34"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tabLst/>
            </a:pPr>
            <a:endParaRPr kumimoji="0" lang="es-ES" sz="2400" b="0" i="0" u="none" strike="noStrike" cap="none" normalizeH="0" baseline="0" dirty="0">
              <a:ln>
                <a:noFill/>
              </a:ln>
              <a:solidFill>
                <a:srgbClr val="FF0000"/>
              </a:solidFill>
              <a:effectLst/>
              <a:latin typeface="Myriad Pro" panose="020B0503030403020204" pitchFamily="34" charset="0"/>
              <a:cs typeface="Times New Roman" pitchFamily="18" charset="0"/>
            </a:endParaRPr>
          </a:p>
          <a:p>
            <a:pPr marL="342900" indent="-342900" algn="just" defTabSz="914400" fontAlgn="base">
              <a:spcBef>
                <a:spcPct val="0"/>
              </a:spcBef>
              <a:spcAft>
                <a:spcPct val="0"/>
              </a:spcAft>
              <a:buFontTx/>
              <a:buChar char="-"/>
            </a:pPr>
            <a:r>
              <a:rPr lang="es-ES" sz="2000" dirty="0">
                <a:latin typeface="Myriad Pro" panose="020B0503030403020204" pitchFamily="34" charset="0"/>
                <a:cs typeface="Miriam Fixed" pitchFamily="49" charset="-79"/>
              </a:rPr>
              <a:t>Breve reseña e de otros proyectos similares que se hayan encontrado o que existan en el mercado.</a:t>
            </a:r>
          </a:p>
          <a:p>
            <a:pPr marL="342900" indent="-342900" algn="just" defTabSz="914400" fontAlgn="base">
              <a:spcBef>
                <a:spcPct val="0"/>
              </a:spcBef>
              <a:spcAft>
                <a:spcPct val="0"/>
              </a:spcAft>
              <a:buFontTx/>
              <a:buChar char="-"/>
            </a:pPr>
            <a:r>
              <a:rPr lang="es-ES" sz="2000" dirty="0">
                <a:latin typeface="Myriad Pro" panose="020B0503030403020204" pitchFamily="34" charset="0"/>
                <a:cs typeface="Miriam Fixed" pitchFamily="49" charset="-79"/>
              </a:rPr>
              <a:t>...</a:t>
            </a:r>
          </a:p>
          <a:p>
            <a:pPr marL="342900" indent="-342900" algn="just" defTabSz="914400" fontAlgn="base">
              <a:spcBef>
                <a:spcPct val="0"/>
              </a:spcBef>
              <a:spcAft>
                <a:spcPct val="0"/>
              </a:spcAft>
              <a:buFontTx/>
              <a:buChar char="-"/>
            </a:pPr>
            <a:endParaRPr lang="es-ES" sz="2000" dirty="0">
              <a:latin typeface="Myriad Pro" panose="020B0503030403020204" pitchFamily="34" charset="0"/>
              <a:cs typeface="Miriam Fixed" pitchFamily="49" charset="-79"/>
            </a:endParaRPr>
          </a:p>
          <a:p>
            <a:pPr algn="just" defTabSz="914400" fontAlgn="base">
              <a:spcBef>
                <a:spcPct val="0"/>
              </a:spcBef>
              <a:spcAft>
                <a:spcPct val="0"/>
              </a:spcAft>
            </a:pPr>
            <a:endParaRPr lang="es-ES" sz="2000" dirty="0">
              <a:latin typeface="Myriad Pro" panose="020B0503030403020204" pitchFamily="34" charset="0"/>
              <a:cs typeface="Miriam Fixed" pitchFamily="49" charset="-79"/>
            </a:endParaRPr>
          </a:p>
        </p:txBody>
      </p:sp>
      <p:sp>
        <p:nvSpPr>
          <p:cNvPr id="111" name="13 CuadroTexto"/>
          <p:cNvSpPr txBox="1"/>
          <p:nvPr/>
        </p:nvSpPr>
        <p:spPr>
          <a:xfrm>
            <a:off x="14806362" y="2573397"/>
            <a:ext cx="7265291" cy="646331"/>
          </a:xfrm>
          <a:prstGeom prst="rect">
            <a:avLst/>
          </a:prstGeom>
          <a:noFill/>
        </p:spPr>
        <p:txBody>
          <a:bodyPr wrap="square" rtlCol="0">
            <a:spAutoFit/>
          </a:bodyPr>
          <a:lstStyle/>
          <a:p>
            <a:pPr algn="r"/>
            <a:r>
              <a:rPr lang="es-ES" sz="3600" dirty="0">
                <a:solidFill>
                  <a:schemeClr val="accent2">
                    <a:lumMod val="75000"/>
                  </a:schemeClr>
                </a:solidFill>
                <a:latin typeface="Berlin Sans FB" panose="020E0602020502020306" pitchFamily="34" charset="0"/>
              </a:rPr>
              <a:t>Gil Pablo Blanco Pérez</a:t>
            </a:r>
            <a:endParaRPr lang="es-ES" sz="3600" b="1" dirty="0">
              <a:solidFill>
                <a:schemeClr val="accent2">
                  <a:lumMod val="75000"/>
                </a:schemeClr>
              </a:solidFill>
              <a:latin typeface="Berlin Sans FB" panose="020E0602020502020306" pitchFamily="34" charset="0"/>
            </a:endParaRPr>
          </a:p>
        </p:txBody>
      </p:sp>
      <p:sp>
        <p:nvSpPr>
          <p:cNvPr id="112" name="13 CuadroTexto"/>
          <p:cNvSpPr txBox="1"/>
          <p:nvPr/>
        </p:nvSpPr>
        <p:spPr>
          <a:xfrm>
            <a:off x="13719786" y="1958917"/>
            <a:ext cx="8351867" cy="646331"/>
          </a:xfrm>
          <a:prstGeom prst="rect">
            <a:avLst/>
          </a:prstGeom>
          <a:noFill/>
        </p:spPr>
        <p:txBody>
          <a:bodyPr wrap="square" rtlCol="0">
            <a:spAutoFit/>
          </a:bodyPr>
          <a:lstStyle/>
          <a:p>
            <a:pPr algn="r"/>
            <a:r>
              <a:rPr lang="es-ES" sz="3600" dirty="0">
                <a:solidFill>
                  <a:schemeClr val="accent2">
                    <a:lumMod val="75000"/>
                  </a:schemeClr>
                </a:solidFill>
                <a:latin typeface="Berlin Sans FB" panose="020E0602020502020306" pitchFamily="34" charset="0"/>
              </a:rPr>
              <a:t>Proyecto Fin de Ciclo  2º DAW</a:t>
            </a:r>
            <a:endParaRPr lang="es-ES" sz="3600" b="1" dirty="0">
              <a:solidFill>
                <a:schemeClr val="accent2">
                  <a:lumMod val="75000"/>
                </a:schemeClr>
              </a:solidFill>
              <a:latin typeface="Berlin Sans FB" panose="020E0602020502020306" pitchFamily="34" charset="0"/>
            </a:endParaRPr>
          </a:p>
        </p:txBody>
      </p:sp>
      <p:sp>
        <p:nvSpPr>
          <p:cNvPr id="114" name="13 CuadroTexto"/>
          <p:cNvSpPr txBox="1"/>
          <p:nvPr/>
        </p:nvSpPr>
        <p:spPr>
          <a:xfrm>
            <a:off x="14826195" y="1272952"/>
            <a:ext cx="7265291" cy="646331"/>
          </a:xfrm>
          <a:prstGeom prst="rect">
            <a:avLst/>
          </a:prstGeom>
          <a:noFill/>
        </p:spPr>
        <p:txBody>
          <a:bodyPr wrap="square" rtlCol="0">
            <a:spAutoFit/>
          </a:bodyPr>
          <a:lstStyle/>
          <a:p>
            <a:pPr algn="r"/>
            <a:r>
              <a:rPr lang="es-ES" sz="3600" dirty="0">
                <a:solidFill>
                  <a:schemeClr val="accent2">
                    <a:lumMod val="75000"/>
                  </a:schemeClr>
                </a:solidFill>
                <a:latin typeface="Berlin Sans FB" panose="020E0602020502020306" pitchFamily="34" charset="0"/>
              </a:rPr>
              <a:t>Familia Profesional</a:t>
            </a:r>
            <a:endParaRPr lang="es-ES" sz="3600" b="1" dirty="0">
              <a:solidFill>
                <a:schemeClr val="accent2">
                  <a:lumMod val="75000"/>
                </a:schemeClr>
              </a:solidFill>
              <a:latin typeface="Berlin Sans FB" panose="020E0602020502020306" pitchFamily="34" charset="0"/>
            </a:endParaRPr>
          </a:p>
        </p:txBody>
      </p:sp>
      <p:sp>
        <p:nvSpPr>
          <p:cNvPr id="115" name="13 CuadroTexto"/>
          <p:cNvSpPr txBox="1"/>
          <p:nvPr/>
        </p:nvSpPr>
        <p:spPr>
          <a:xfrm>
            <a:off x="14826195" y="586768"/>
            <a:ext cx="7265291" cy="646331"/>
          </a:xfrm>
          <a:prstGeom prst="rect">
            <a:avLst/>
          </a:prstGeom>
          <a:noFill/>
        </p:spPr>
        <p:txBody>
          <a:bodyPr wrap="square" rtlCol="0">
            <a:spAutoFit/>
          </a:bodyPr>
          <a:lstStyle/>
          <a:p>
            <a:pPr algn="r"/>
            <a:r>
              <a:rPr lang="es-ES" sz="3600" dirty="0">
                <a:solidFill>
                  <a:schemeClr val="accent2">
                    <a:lumMod val="75000"/>
                  </a:schemeClr>
                </a:solidFill>
                <a:latin typeface="Berlin Sans FB" panose="020E0602020502020306" pitchFamily="34" charset="0"/>
              </a:rPr>
              <a:t>CPIFP BAJO ARAGÓN de Alcañiz</a:t>
            </a:r>
            <a:endParaRPr lang="es-ES" sz="3600" b="1" dirty="0">
              <a:solidFill>
                <a:schemeClr val="accent2">
                  <a:lumMod val="75000"/>
                </a:schemeClr>
              </a:solidFill>
              <a:latin typeface="Berlin Sans FB" panose="020E0602020502020306" pitchFamily="34" charset="0"/>
            </a:endParaRPr>
          </a:p>
        </p:txBody>
      </p:sp>
      <p:cxnSp>
        <p:nvCxnSpPr>
          <p:cNvPr id="58" name="Conector recto de flecha 57"/>
          <p:cNvCxnSpPr/>
          <p:nvPr/>
        </p:nvCxnSpPr>
        <p:spPr>
          <a:xfrm>
            <a:off x="15894677" y="13892488"/>
            <a:ext cx="428025" cy="0"/>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0" name="59 CuadroTexto"/>
          <p:cNvSpPr txBox="1"/>
          <p:nvPr/>
        </p:nvSpPr>
        <p:spPr>
          <a:xfrm>
            <a:off x="15004348" y="32684632"/>
            <a:ext cx="7603958" cy="400110"/>
          </a:xfrm>
          <a:prstGeom prst="rect">
            <a:avLst/>
          </a:prstGeom>
          <a:noFill/>
        </p:spPr>
        <p:txBody>
          <a:bodyPr wrap="square" rtlCol="0">
            <a:spAutoFit/>
          </a:bodyPr>
          <a:lstStyle/>
          <a:p>
            <a:r>
              <a:rPr lang="es-ES" sz="2000" dirty="0">
                <a:latin typeface="Myriad Pro" panose="020B0503030403020204" pitchFamily="34" charset="0"/>
              </a:rPr>
              <a:t>- Descripción del Plan de Futuro de este proyecto.</a:t>
            </a: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32634" y="596213"/>
            <a:ext cx="2551635" cy="26461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9 CuadroTexto"/>
          <p:cNvSpPr txBox="1"/>
          <p:nvPr/>
        </p:nvSpPr>
        <p:spPr>
          <a:xfrm>
            <a:off x="10502305" y="24580031"/>
            <a:ext cx="5239957" cy="3652025"/>
          </a:xfrm>
          <a:prstGeom prst="rect">
            <a:avLst/>
          </a:prstGeom>
          <a:noFill/>
        </p:spPr>
        <p:txBody>
          <a:bodyPr wrap="square" rtlCol="0">
            <a:spAutoFit/>
          </a:bodyPr>
          <a:lstStyle/>
          <a:p>
            <a:r>
              <a:rPr lang="es-ES" dirty="0"/>
              <a:t>Fotografía genérica del Proyecto  en funcionamiento</a:t>
            </a:r>
          </a:p>
        </p:txBody>
      </p:sp>
      <p:sp>
        <p:nvSpPr>
          <p:cNvPr id="11" name="10 CuadroTexto"/>
          <p:cNvSpPr txBox="1"/>
          <p:nvPr/>
        </p:nvSpPr>
        <p:spPr>
          <a:xfrm>
            <a:off x="21355049" y="24941907"/>
            <a:ext cx="2391817" cy="982257"/>
          </a:xfrm>
          <a:prstGeom prst="rect">
            <a:avLst/>
          </a:prstGeom>
          <a:noFill/>
        </p:spPr>
        <p:txBody>
          <a:bodyPr wrap="square" rtlCol="0">
            <a:spAutoFit/>
          </a:bodyPr>
          <a:lstStyle/>
          <a:p>
            <a:r>
              <a:rPr lang="es-ES" dirty="0"/>
              <a:t>FOTO1</a:t>
            </a:r>
          </a:p>
        </p:txBody>
      </p:sp>
      <p:sp>
        <p:nvSpPr>
          <p:cNvPr id="15" name="14 CuadroTexto"/>
          <p:cNvSpPr txBox="1"/>
          <p:nvPr/>
        </p:nvSpPr>
        <p:spPr>
          <a:xfrm>
            <a:off x="21355050" y="25989426"/>
            <a:ext cx="2391817" cy="982257"/>
          </a:xfrm>
          <a:prstGeom prst="rect">
            <a:avLst/>
          </a:prstGeom>
          <a:noFill/>
        </p:spPr>
        <p:txBody>
          <a:bodyPr wrap="square" rtlCol="0">
            <a:spAutoFit/>
          </a:bodyPr>
          <a:lstStyle/>
          <a:p>
            <a:r>
              <a:rPr lang="es-ES" dirty="0"/>
              <a:t>FOTO2</a:t>
            </a:r>
          </a:p>
        </p:txBody>
      </p:sp>
      <p:sp>
        <p:nvSpPr>
          <p:cNvPr id="17" name="16 CuadroTexto"/>
          <p:cNvSpPr txBox="1"/>
          <p:nvPr/>
        </p:nvSpPr>
        <p:spPr>
          <a:xfrm>
            <a:off x="21431250" y="27071089"/>
            <a:ext cx="2239416" cy="982257"/>
          </a:xfrm>
          <a:prstGeom prst="rect">
            <a:avLst/>
          </a:prstGeom>
          <a:noFill/>
        </p:spPr>
        <p:txBody>
          <a:bodyPr wrap="square" rtlCol="0">
            <a:spAutoFit/>
          </a:bodyPr>
          <a:lstStyle/>
          <a:p>
            <a:r>
              <a:rPr lang="es-ES" dirty="0"/>
              <a:t>FOTO3</a:t>
            </a:r>
          </a:p>
        </p:txBody>
      </p:sp>
      <p:sp>
        <p:nvSpPr>
          <p:cNvPr id="18" name="17 CuadroTexto"/>
          <p:cNvSpPr txBox="1"/>
          <p:nvPr/>
        </p:nvSpPr>
        <p:spPr>
          <a:xfrm>
            <a:off x="22091486" y="3362546"/>
            <a:ext cx="2692783" cy="461665"/>
          </a:xfrm>
          <a:prstGeom prst="rect">
            <a:avLst/>
          </a:prstGeom>
          <a:noFill/>
        </p:spPr>
        <p:txBody>
          <a:bodyPr wrap="square" rtlCol="0">
            <a:spAutoFit/>
          </a:bodyPr>
          <a:lstStyle/>
          <a:p>
            <a:pPr algn="r"/>
            <a:r>
              <a:rPr lang="es-ES" sz="2400" b="1" dirty="0"/>
              <a:t>CURSO 2021/2022</a:t>
            </a:r>
          </a:p>
        </p:txBody>
      </p:sp>
      <p:pic>
        <p:nvPicPr>
          <p:cNvPr id="12" name="Imagen 11">
            <a:extLst>
              <a:ext uri="{FF2B5EF4-FFF2-40B4-BE49-F238E27FC236}">
                <a16:creationId xmlns:a16="http://schemas.microsoft.com/office/drawing/2014/main" id="{6896D817-7BEA-FEF0-90A0-0D682D6AE8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36784" y="12562251"/>
            <a:ext cx="7767295" cy="4855915"/>
          </a:xfrm>
          <a:prstGeom prst="rect">
            <a:avLst/>
          </a:prstGeom>
        </p:spPr>
      </p:pic>
      <p:cxnSp>
        <p:nvCxnSpPr>
          <p:cNvPr id="13" name="Conector recto de flecha 12">
            <a:extLst>
              <a:ext uri="{FF2B5EF4-FFF2-40B4-BE49-F238E27FC236}">
                <a16:creationId xmlns:a16="http://schemas.microsoft.com/office/drawing/2014/main" id="{BF51A77E-B1F6-5522-AA5A-A0D71AAA93D9}"/>
              </a:ext>
            </a:extLst>
          </p:cNvPr>
          <p:cNvCxnSpPr/>
          <p:nvPr/>
        </p:nvCxnSpPr>
        <p:spPr>
          <a:xfrm>
            <a:off x="9825198" y="11780709"/>
            <a:ext cx="803414" cy="0"/>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15">
            <a:extLst>
              <a:ext uri="{FF2B5EF4-FFF2-40B4-BE49-F238E27FC236}">
                <a16:creationId xmlns:a16="http://schemas.microsoft.com/office/drawing/2014/main" id="{DE114A73-887C-2F30-179E-C4AC93D1B880}"/>
              </a:ext>
            </a:extLst>
          </p:cNvPr>
          <p:cNvCxnSpPr/>
          <p:nvPr/>
        </p:nvCxnSpPr>
        <p:spPr>
          <a:xfrm>
            <a:off x="9851306" y="13774072"/>
            <a:ext cx="0" cy="3581400"/>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1" name="38 CuadroTexto">
            <a:extLst>
              <a:ext uri="{FF2B5EF4-FFF2-40B4-BE49-F238E27FC236}">
                <a16:creationId xmlns:a16="http://schemas.microsoft.com/office/drawing/2014/main" id="{F53D6195-D6CE-4CB0-1A72-86F8812BB8B3}"/>
              </a:ext>
            </a:extLst>
          </p:cNvPr>
          <p:cNvSpPr txBox="1"/>
          <p:nvPr/>
        </p:nvSpPr>
        <p:spPr>
          <a:xfrm>
            <a:off x="10598439" y="11541411"/>
            <a:ext cx="5724263" cy="461665"/>
          </a:xfrm>
          <a:prstGeom prst="rect">
            <a:avLst/>
          </a:prstGeom>
          <a:noFill/>
        </p:spPr>
        <p:txBody>
          <a:bodyPr wrap="square" rtlCol="0">
            <a:spAutoFit/>
          </a:bodyPr>
          <a:lstStyle/>
          <a:p>
            <a:r>
              <a:rPr lang="es-ES" sz="2400" b="1" dirty="0">
                <a:latin typeface="Myriad Pro" panose="020B0503030403020204" pitchFamily="34" charset="0"/>
                <a:cs typeface="Times New Roman" pitchFamily="18" charset="0"/>
              </a:rPr>
              <a:t>Paso 2 Diseño a través de aplicaciones</a:t>
            </a:r>
            <a:endParaRPr lang="es-ES" dirty="0">
              <a:latin typeface="Myriad Pro" panose="020B0503030403020204" pitchFamily="34" charset="0"/>
              <a:cs typeface="Times New Roman" pitchFamily="18" charset="0"/>
            </a:endParaRPr>
          </a:p>
        </p:txBody>
      </p:sp>
      <p:cxnSp>
        <p:nvCxnSpPr>
          <p:cNvPr id="22" name="Conector recto de flecha 21">
            <a:extLst>
              <a:ext uri="{FF2B5EF4-FFF2-40B4-BE49-F238E27FC236}">
                <a16:creationId xmlns:a16="http://schemas.microsoft.com/office/drawing/2014/main" id="{3CA2946E-343F-5F76-B6D5-0BE94590AC79}"/>
              </a:ext>
            </a:extLst>
          </p:cNvPr>
          <p:cNvCxnSpPr/>
          <p:nvPr/>
        </p:nvCxnSpPr>
        <p:spPr>
          <a:xfrm>
            <a:off x="9864626" y="13078317"/>
            <a:ext cx="803414" cy="0"/>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38 CuadroTexto">
            <a:extLst>
              <a:ext uri="{FF2B5EF4-FFF2-40B4-BE49-F238E27FC236}">
                <a16:creationId xmlns:a16="http://schemas.microsoft.com/office/drawing/2014/main" id="{B1F5E0AA-5B72-CF56-3BCF-61BE63900507}"/>
              </a:ext>
            </a:extLst>
          </p:cNvPr>
          <p:cNvSpPr txBox="1"/>
          <p:nvPr/>
        </p:nvSpPr>
        <p:spPr>
          <a:xfrm>
            <a:off x="10637867" y="12839019"/>
            <a:ext cx="5724263" cy="461665"/>
          </a:xfrm>
          <a:prstGeom prst="rect">
            <a:avLst/>
          </a:prstGeom>
          <a:noFill/>
        </p:spPr>
        <p:txBody>
          <a:bodyPr wrap="square" rtlCol="0">
            <a:spAutoFit/>
          </a:bodyPr>
          <a:lstStyle/>
          <a:p>
            <a:r>
              <a:rPr lang="es-ES" sz="2400" b="1" dirty="0">
                <a:latin typeface="Myriad Pro" panose="020B0503030403020204" pitchFamily="34" charset="0"/>
                <a:cs typeface="Times New Roman" pitchFamily="18" charset="0"/>
              </a:rPr>
              <a:t>Paso 3 Desarrollo de la aplicación</a:t>
            </a:r>
            <a:endParaRPr lang="es-ES" dirty="0">
              <a:latin typeface="Myriad Pro" panose="020B0503030403020204" pitchFamily="34" charset="0"/>
              <a:cs typeface="Times New Roman" pitchFamily="18" charset="0"/>
            </a:endParaRPr>
          </a:p>
        </p:txBody>
      </p:sp>
      <p:cxnSp>
        <p:nvCxnSpPr>
          <p:cNvPr id="28" name="Conector recto de flecha 27">
            <a:extLst>
              <a:ext uri="{FF2B5EF4-FFF2-40B4-BE49-F238E27FC236}">
                <a16:creationId xmlns:a16="http://schemas.microsoft.com/office/drawing/2014/main" id="{E9E0BDC5-CE1C-0DD1-D17D-4B49EB301D05}"/>
              </a:ext>
            </a:extLst>
          </p:cNvPr>
          <p:cNvCxnSpPr/>
          <p:nvPr/>
        </p:nvCxnSpPr>
        <p:spPr>
          <a:xfrm>
            <a:off x="9864626" y="17330788"/>
            <a:ext cx="803414" cy="0"/>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38 CuadroTexto">
            <a:extLst>
              <a:ext uri="{FF2B5EF4-FFF2-40B4-BE49-F238E27FC236}">
                <a16:creationId xmlns:a16="http://schemas.microsoft.com/office/drawing/2014/main" id="{8B66BC7D-06F0-A81E-5AC7-AF62C2D0213C}"/>
              </a:ext>
            </a:extLst>
          </p:cNvPr>
          <p:cNvSpPr txBox="1"/>
          <p:nvPr/>
        </p:nvSpPr>
        <p:spPr>
          <a:xfrm>
            <a:off x="10637867" y="17091490"/>
            <a:ext cx="5724263" cy="461665"/>
          </a:xfrm>
          <a:prstGeom prst="rect">
            <a:avLst/>
          </a:prstGeom>
          <a:noFill/>
        </p:spPr>
        <p:txBody>
          <a:bodyPr wrap="square" rtlCol="0">
            <a:spAutoFit/>
          </a:bodyPr>
          <a:lstStyle/>
          <a:p>
            <a:r>
              <a:rPr lang="es-ES" sz="2400" b="1" dirty="0">
                <a:latin typeface="Myriad Pro" panose="020B0503030403020204" pitchFamily="34" charset="0"/>
                <a:cs typeface="Times New Roman" pitchFamily="18" charset="0"/>
              </a:rPr>
              <a:t>Paso 6 Documentación proyecto</a:t>
            </a:r>
            <a:endParaRPr lang="es-ES" dirty="0">
              <a:latin typeface="Myriad Pro" panose="020B0503030403020204" pitchFamily="34" charset="0"/>
              <a:cs typeface="Times New Roman" pitchFamily="18" charset="0"/>
            </a:endParaRPr>
          </a:p>
        </p:txBody>
      </p:sp>
      <p:cxnSp>
        <p:nvCxnSpPr>
          <p:cNvPr id="30" name="Conector recto de flecha 29">
            <a:extLst>
              <a:ext uri="{FF2B5EF4-FFF2-40B4-BE49-F238E27FC236}">
                <a16:creationId xmlns:a16="http://schemas.microsoft.com/office/drawing/2014/main" id="{9EB34C8D-F810-A68F-D442-C3EDB57F6B9F}"/>
              </a:ext>
            </a:extLst>
          </p:cNvPr>
          <p:cNvCxnSpPr/>
          <p:nvPr/>
        </p:nvCxnSpPr>
        <p:spPr>
          <a:xfrm>
            <a:off x="9825198" y="15957864"/>
            <a:ext cx="803414" cy="0"/>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38 CuadroTexto">
            <a:extLst>
              <a:ext uri="{FF2B5EF4-FFF2-40B4-BE49-F238E27FC236}">
                <a16:creationId xmlns:a16="http://schemas.microsoft.com/office/drawing/2014/main" id="{D07CB70B-81D7-7644-615E-69A07C4DCC0F}"/>
              </a:ext>
            </a:extLst>
          </p:cNvPr>
          <p:cNvSpPr txBox="1"/>
          <p:nvPr/>
        </p:nvSpPr>
        <p:spPr>
          <a:xfrm>
            <a:off x="10598439" y="15718566"/>
            <a:ext cx="5724263" cy="461665"/>
          </a:xfrm>
          <a:prstGeom prst="rect">
            <a:avLst/>
          </a:prstGeom>
          <a:noFill/>
        </p:spPr>
        <p:txBody>
          <a:bodyPr wrap="square" rtlCol="0">
            <a:spAutoFit/>
          </a:bodyPr>
          <a:lstStyle/>
          <a:p>
            <a:r>
              <a:rPr lang="es-ES" sz="2400" b="1" dirty="0">
                <a:latin typeface="Myriad Pro" panose="020B0503030403020204" pitchFamily="34" charset="0"/>
                <a:cs typeface="Times New Roman" pitchFamily="18" charset="0"/>
              </a:rPr>
              <a:t>Paso 5 Resolución errores </a:t>
            </a:r>
            <a:endParaRPr lang="es-ES" dirty="0">
              <a:latin typeface="Myriad Pro" panose="020B0503030403020204" pitchFamily="34" charset="0"/>
              <a:cs typeface="Times New Roman" pitchFamily="18" charset="0"/>
            </a:endParaRPr>
          </a:p>
        </p:txBody>
      </p:sp>
      <p:cxnSp>
        <p:nvCxnSpPr>
          <p:cNvPr id="32" name="Conector recto de flecha 31">
            <a:extLst>
              <a:ext uri="{FF2B5EF4-FFF2-40B4-BE49-F238E27FC236}">
                <a16:creationId xmlns:a16="http://schemas.microsoft.com/office/drawing/2014/main" id="{225E88A4-3B28-3710-C665-C0B9F9473CB4}"/>
              </a:ext>
            </a:extLst>
          </p:cNvPr>
          <p:cNvCxnSpPr/>
          <p:nvPr/>
        </p:nvCxnSpPr>
        <p:spPr>
          <a:xfrm>
            <a:off x="9843708" y="14503440"/>
            <a:ext cx="803414" cy="0"/>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38 CuadroTexto">
            <a:extLst>
              <a:ext uri="{FF2B5EF4-FFF2-40B4-BE49-F238E27FC236}">
                <a16:creationId xmlns:a16="http://schemas.microsoft.com/office/drawing/2014/main" id="{A2EC22F8-F7E9-45F8-16D9-E449498C2965}"/>
              </a:ext>
            </a:extLst>
          </p:cNvPr>
          <p:cNvSpPr txBox="1"/>
          <p:nvPr/>
        </p:nvSpPr>
        <p:spPr>
          <a:xfrm>
            <a:off x="10616949" y="14264142"/>
            <a:ext cx="5724263" cy="461665"/>
          </a:xfrm>
          <a:prstGeom prst="rect">
            <a:avLst/>
          </a:prstGeom>
          <a:noFill/>
        </p:spPr>
        <p:txBody>
          <a:bodyPr wrap="square" rtlCol="0">
            <a:spAutoFit/>
          </a:bodyPr>
          <a:lstStyle/>
          <a:p>
            <a:r>
              <a:rPr lang="es-ES" sz="2400" b="1" dirty="0">
                <a:latin typeface="Myriad Pro" panose="020B0503030403020204" pitchFamily="34" charset="0"/>
                <a:cs typeface="Times New Roman" pitchFamily="18" charset="0"/>
              </a:rPr>
              <a:t>Paso 4 Despliegue</a:t>
            </a:r>
            <a:endParaRPr lang="es-ES" dirty="0">
              <a:latin typeface="Myriad Pro" panose="020B0503030403020204" pitchFamily="34" charset="0"/>
              <a:cs typeface="Times New Roman" pitchFamily="18" charset="0"/>
            </a:endParaRPr>
          </a:p>
        </p:txBody>
      </p:sp>
      <p:pic>
        <p:nvPicPr>
          <p:cNvPr id="57" name="Imagen 56">
            <a:extLst>
              <a:ext uri="{FF2B5EF4-FFF2-40B4-BE49-F238E27FC236}">
                <a16:creationId xmlns:a16="http://schemas.microsoft.com/office/drawing/2014/main" id="{55D219F6-0159-C378-1903-F6F2FB0E64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380641" y="10324105"/>
            <a:ext cx="7554694" cy="5561453"/>
          </a:xfrm>
          <a:prstGeom prst="rect">
            <a:avLst/>
          </a:prstGeom>
        </p:spPr>
      </p:pic>
      <p:pic>
        <p:nvPicPr>
          <p:cNvPr id="62" name="Imagen 61">
            <a:extLst>
              <a:ext uri="{FF2B5EF4-FFF2-40B4-BE49-F238E27FC236}">
                <a16:creationId xmlns:a16="http://schemas.microsoft.com/office/drawing/2014/main" id="{1C66377D-3976-ED95-EC3F-36233E3BC65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563960" y="16348780"/>
            <a:ext cx="7182906" cy="3795970"/>
          </a:xfrm>
          <a:prstGeom prst="rect">
            <a:avLst/>
          </a:prstGeom>
        </p:spPr>
      </p:pic>
      <p:pic>
        <p:nvPicPr>
          <p:cNvPr id="65" name="Imagen 64">
            <a:extLst>
              <a:ext uri="{FF2B5EF4-FFF2-40B4-BE49-F238E27FC236}">
                <a16:creationId xmlns:a16="http://schemas.microsoft.com/office/drawing/2014/main" id="{090E435A-1A8D-9292-4290-1162BB715A9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563960" y="20176970"/>
            <a:ext cx="7182906" cy="3577199"/>
          </a:xfrm>
          <a:prstGeom prst="rect">
            <a:avLst/>
          </a:prstGeom>
        </p:spPr>
      </p:pic>
      <p:pic>
        <p:nvPicPr>
          <p:cNvPr id="70" name="Imagen 69">
            <a:extLst>
              <a:ext uri="{FF2B5EF4-FFF2-40B4-BE49-F238E27FC236}">
                <a16:creationId xmlns:a16="http://schemas.microsoft.com/office/drawing/2014/main" id="{8C33F2E9-D45F-6294-5B71-6A4D516EFF4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79211" y="22418407"/>
            <a:ext cx="2119307" cy="1109843"/>
          </a:xfrm>
          <a:prstGeom prst="rect">
            <a:avLst/>
          </a:prstGeom>
        </p:spPr>
      </p:pic>
      <p:pic>
        <p:nvPicPr>
          <p:cNvPr id="72" name="Imagen 71">
            <a:extLst>
              <a:ext uri="{FF2B5EF4-FFF2-40B4-BE49-F238E27FC236}">
                <a16:creationId xmlns:a16="http://schemas.microsoft.com/office/drawing/2014/main" id="{AA3148E2-8850-BB30-D61C-65F43FB294F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674076" y="20865683"/>
            <a:ext cx="2132948" cy="1151790"/>
          </a:xfrm>
          <a:prstGeom prst="rect">
            <a:avLst/>
          </a:prstGeom>
        </p:spPr>
      </p:pic>
      <p:pic>
        <p:nvPicPr>
          <p:cNvPr id="76" name="Imagen 75">
            <a:extLst>
              <a:ext uri="{FF2B5EF4-FFF2-40B4-BE49-F238E27FC236}">
                <a16:creationId xmlns:a16="http://schemas.microsoft.com/office/drawing/2014/main" id="{87EC1111-9984-602E-5DBD-5312905E990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512316" y="20860874"/>
            <a:ext cx="1207389" cy="1207389"/>
          </a:xfrm>
          <a:prstGeom prst="rect">
            <a:avLst/>
          </a:prstGeom>
        </p:spPr>
      </p:pic>
      <p:pic>
        <p:nvPicPr>
          <p:cNvPr id="78" name="Imagen 77">
            <a:extLst>
              <a:ext uri="{FF2B5EF4-FFF2-40B4-BE49-F238E27FC236}">
                <a16:creationId xmlns:a16="http://schemas.microsoft.com/office/drawing/2014/main" id="{E068D509-1B0A-FE11-854E-9F3D2086C573}"/>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063850" y="22311044"/>
            <a:ext cx="1242459" cy="1242459"/>
          </a:xfrm>
          <a:prstGeom prst="rect">
            <a:avLst/>
          </a:prstGeom>
        </p:spPr>
      </p:pic>
      <p:pic>
        <p:nvPicPr>
          <p:cNvPr id="80" name="Imagen 79">
            <a:extLst>
              <a:ext uri="{FF2B5EF4-FFF2-40B4-BE49-F238E27FC236}">
                <a16:creationId xmlns:a16="http://schemas.microsoft.com/office/drawing/2014/main" id="{8B7CF8FE-C008-9279-55B7-D6DF59921DB4}"/>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707179" y="20823482"/>
            <a:ext cx="1850766" cy="1157099"/>
          </a:xfrm>
          <a:prstGeom prst="rect">
            <a:avLst/>
          </a:prstGeom>
        </p:spPr>
      </p:pic>
      <p:pic>
        <p:nvPicPr>
          <p:cNvPr id="89" name="Imagen 88">
            <a:extLst>
              <a:ext uri="{FF2B5EF4-FFF2-40B4-BE49-F238E27FC236}">
                <a16:creationId xmlns:a16="http://schemas.microsoft.com/office/drawing/2014/main" id="{37782E12-969C-2CE9-312F-D8C39132913F}"/>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614577" y="22152698"/>
            <a:ext cx="1105128" cy="1559152"/>
          </a:xfrm>
          <a:prstGeom prst="rect">
            <a:avLst/>
          </a:prstGeom>
        </p:spPr>
      </p:pic>
      <p:pic>
        <p:nvPicPr>
          <p:cNvPr id="91" name="Imagen 90">
            <a:extLst>
              <a:ext uri="{FF2B5EF4-FFF2-40B4-BE49-F238E27FC236}">
                <a16:creationId xmlns:a16="http://schemas.microsoft.com/office/drawing/2014/main" id="{0B5EA286-5D64-0C55-0969-827C76809096}"/>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2017940" y="20415956"/>
            <a:ext cx="4089549" cy="3137547"/>
          </a:xfrm>
          <a:prstGeom prst="rect">
            <a:avLst/>
          </a:prstGeom>
        </p:spPr>
      </p:pic>
      <p:pic>
        <p:nvPicPr>
          <p:cNvPr id="93" name="Imagen 92">
            <a:extLst>
              <a:ext uri="{FF2B5EF4-FFF2-40B4-BE49-F238E27FC236}">
                <a16:creationId xmlns:a16="http://schemas.microsoft.com/office/drawing/2014/main" id="{C2F74FCB-D968-DCF0-462B-B17EEA80A0CE}"/>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0387170" y="20415955"/>
            <a:ext cx="1235308" cy="3159795"/>
          </a:xfrm>
          <a:prstGeom prst="rect">
            <a:avLst/>
          </a:prstGeom>
        </p:spPr>
      </p:pic>
    </p:spTree>
    <p:extLst>
      <p:ext uri="{BB962C8B-B14F-4D97-AF65-F5344CB8AC3E}">
        <p14:creationId xmlns:p14="http://schemas.microsoft.com/office/powerpoint/2010/main" val="1957624274"/>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623</TotalTime>
  <Words>441</Words>
  <Application>Microsoft Office PowerPoint</Application>
  <PresentationFormat>Personalizado</PresentationFormat>
  <Paragraphs>60</Paragraphs>
  <Slides>1</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vt:i4>
      </vt:variant>
    </vt:vector>
  </HeadingPairs>
  <TitlesOfParts>
    <vt:vector size="8" baseType="lpstr">
      <vt:lpstr>Arial</vt:lpstr>
      <vt:lpstr>Berlin Sans FB</vt:lpstr>
      <vt:lpstr>Berlin Sans FB Demi</vt:lpstr>
      <vt:lpstr>Calibri</vt:lpstr>
      <vt:lpstr>Calibri Light</vt:lpstr>
      <vt:lpstr>Myriad Pro</vt:lpstr>
      <vt:lpstr>Tema de Office</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Blanco Pérez</cp:lastModifiedBy>
  <cp:revision>56</cp:revision>
  <cp:lastPrinted>2017-04-26T17:15:17Z</cp:lastPrinted>
  <dcterms:created xsi:type="dcterms:W3CDTF">2017-02-09T11:04:52Z</dcterms:created>
  <dcterms:modified xsi:type="dcterms:W3CDTF">2023-06-15T00:24:09Z</dcterms:modified>
</cp:coreProperties>
</file>