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A350A-9120-4740-A09A-E05B3F258FEE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B8DD6-025F-4AA7-837B-E185A747C8CC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FE4AF-9B9E-4022-9096-D6F2294A996F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02C3A-BECB-4F85-AE55-DF7E9B45DCC3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02C3A-BECB-4F85-AE55-DF7E9B45DCC3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02C3A-BECB-4F85-AE55-DF7E9B45DCC3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5EB6CE-51EF-4243-A18D-2C9725AAAA2A}" type="datetime1">
              <a:rPr lang="pt-BR" smtClean="0"/>
              <a:t>06/11/2014</a:t>
            </a:fld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B4A68-9BF5-48A3-BB34-4F17C127FE2E}" type="datetime1">
              <a:rPr lang="pt-BR" smtClean="0"/>
              <a:t>06/11/2014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747C0-4693-4CE5-8ED6-A9DB658AD036}" type="datetime1">
              <a:rPr lang="pt-BR" smtClean="0"/>
              <a:t>06/11/2014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31BF3-93E8-4A9B-A1BB-2A15A3522158}" type="datetime1">
              <a:rPr lang="pt-BR" smtClean="0"/>
              <a:t>06/11/2014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DCAEF-3C14-4DAA-9D0E-141CCFBC985D}" type="datetime1">
              <a:rPr lang="pt-BR" smtClean="0"/>
              <a:t>06/11/2014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2E9EC3-BA23-463D-8887-379B218D7842}" type="datetime1">
              <a:rPr lang="pt-BR" smtClean="0"/>
              <a:t>06/11/2014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69525-1799-4BBC-A7FF-5B72EE56D405}" type="datetime1">
              <a:rPr lang="pt-BR" smtClean="0"/>
              <a:t>06/11/2014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3CD03C-7D16-4549-9194-91C7F7B5D57C}" type="datetime1">
              <a:rPr lang="pt-BR" smtClean="0"/>
              <a:t>06/11/2014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74E048-6EEB-465B-87C6-D1C8B86B4539}" type="datetime1">
              <a:rPr lang="pt-BR" smtClean="0"/>
              <a:t>06/11/2014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8CCDEE-E7DE-4F0F-9F05-E7461F54A15C}" type="datetime1">
              <a:rPr lang="pt-BR" smtClean="0"/>
              <a:t>06/11/2014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F5A7F5-DF60-4C7E-83F0-5B92176DE04B}" type="datetime1">
              <a:rPr lang="pt-BR" smtClean="0"/>
              <a:t>06/11/2014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8F65CE-4363-401E-846A-2D77E676049C}" type="datetime1">
              <a:rPr lang="pt-BR" smtClean="0"/>
              <a:t>06/11/2014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D12642F-FC9C-42CD-9EE4-23EF85AE02E3}" type="slidenum">
              <a:rPr lang="pt-BR" smtClean="0"/>
              <a:t>‹#›</a:t>
            </a:fld>
            <a:endParaRPr lang="pt-B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de Software apoiado por ferramentas livres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de Engenharia de Software </a:t>
            </a:r>
            <a:endParaRPr lang="pt-BR" dirty="0"/>
          </a:p>
        </p:txBody>
      </p:sp>
      <p:pic>
        <p:nvPicPr>
          <p:cNvPr id="24578" name="Picture 2" descr="http://www.dsc.ufcg.edu.br/~pet/jornal/outubro2012/images/materias/profissoes/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735162"/>
            <a:ext cx="2847975" cy="32861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e Referencias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¹</a:t>
            </a:r>
            <a:r>
              <a:rPr lang="pt-BR" dirty="0" smtClean="0"/>
              <a:t>Qualidade de Software – Teoria e Prática” (ROCHA </a:t>
            </a:r>
            <a:r>
              <a:rPr lang="pt-BR" i="1" dirty="0" err="1" smtClean="0"/>
              <a:t>et</a:t>
            </a:r>
            <a:r>
              <a:rPr lang="pt-BR" i="1" dirty="0" smtClean="0"/>
              <a:t> al</a:t>
            </a:r>
            <a:r>
              <a:rPr lang="pt-BR" dirty="0" smtClean="0"/>
              <a:t>., 2001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Gilson Dias</a:t>
            </a:r>
          </a:p>
          <a:p>
            <a:r>
              <a:rPr lang="pt-BR" dirty="0" smtClean="0"/>
              <a:t>João Paulo Radd</a:t>
            </a:r>
          </a:p>
          <a:p>
            <a:r>
              <a:rPr lang="pt-BR" dirty="0" smtClean="0"/>
              <a:t>Miguel Alvim</a:t>
            </a:r>
          </a:p>
          <a:p>
            <a:r>
              <a:rPr lang="pt-BR" dirty="0" smtClean="0"/>
              <a:t>Paulo Henrique Dias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t>2</a:t>
            </a:fld>
            <a:endParaRPr lang="pt-BR"/>
          </a:p>
        </p:txBody>
      </p:sp>
      <p:pic>
        <p:nvPicPr>
          <p:cNvPr id="1026" name="Picture 2" descr="http://1.bp.blogspot.com/-F0xWBZUnLjI/UAoaYinbltI/AAAAAAAAAA8/zOybwG_Y5aE/s1600/c_finep_projeto._139672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809999"/>
            <a:ext cx="3467100" cy="304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</a:p>
          <a:p>
            <a:pPr lvl="1"/>
            <a:r>
              <a:rPr lang="pt-BR" dirty="0" smtClean="0"/>
              <a:t>“Testar </a:t>
            </a:r>
            <a:r>
              <a:rPr lang="pt-BR" dirty="0" smtClean="0"/>
              <a:t>um software significa verificar através de uma execução controlada se o seu comportamento corre de acordo com o especificado</a:t>
            </a:r>
            <a:r>
              <a:rPr lang="pt-BR" dirty="0" smtClean="0"/>
              <a:t>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t>3</a:t>
            </a:fld>
            <a:endParaRPr lang="pt-BR"/>
          </a:p>
        </p:txBody>
      </p:sp>
      <p:pic>
        <p:nvPicPr>
          <p:cNvPr id="27650" name="Picture 2" descr="http://2.bp.blogspot.com/-m3Sc-xqrCII/TnK5lZSymgI/AAAAAAAABco/JJAcDL5LuSc/s1600/testes+de+softw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933056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 da </a:t>
            </a:r>
            <a:r>
              <a:rPr lang="pt-BR" b="1" dirty="0" smtClean="0"/>
              <a:t>IEEE</a:t>
            </a:r>
            <a:r>
              <a:rPr lang="pt-BR" dirty="0" smtClean="0"/>
              <a:t> - </a:t>
            </a:r>
            <a:r>
              <a:rPr lang="en-US" b="1" i="1" dirty="0" smtClean="0"/>
              <a:t>I</a:t>
            </a:r>
            <a:r>
              <a:rPr lang="en-US" i="1" dirty="0" smtClean="0"/>
              <a:t>nstitute of </a:t>
            </a:r>
            <a:r>
              <a:rPr lang="en-US" b="1" i="1" dirty="0" smtClean="0"/>
              <a:t>E</a:t>
            </a:r>
            <a:r>
              <a:rPr lang="en-US" i="1" dirty="0" smtClean="0"/>
              <a:t>lectrical and </a:t>
            </a:r>
            <a:r>
              <a:rPr lang="en-US" b="1" i="1" dirty="0" smtClean="0"/>
              <a:t>E</a:t>
            </a:r>
            <a:r>
              <a:rPr lang="en-US" i="1" dirty="0" smtClean="0"/>
              <a:t>lectronics </a:t>
            </a:r>
            <a:r>
              <a:rPr lang="en-US" b="1" i="1" dirty="0" smtClean="0"/>
              <a:t>E</a:t>
            </a:r>
            <a:r>
              <a:rPr lang="en-US" i="1" dirty="0" smtClean="0"/>
              <a:t>ngineers </a:t>
            </a:r>
            <a:r>
              <a:rPr lang="en-US" dirty="0" smtClean="0"/>
              <a:t>– (IEEE 610, </a:t>
            </a:r>
            <a:r>
              <a:rPr lang="en-US" dirty="0" smtClean="0"/>
              <a:t>1990)</a:t>
            </a:r>
          </a:p>
          <a:p>
            <a:r>
              <a:rPr lang="pt-BR" b="1" dirty="0" smtClean="0"/>
              <a:t>Defeito</a:t>
            </a:r>
            <a:r>
              <a:rPr lang="pt-BR" dirty="0" smtClean="0"/>
              <a:t> – Ex.: </a:t>
            </a:r>
            <a:r>
              <a:rPr lang="pt-BR" dirty="0" smtClean="0"/>
              <a:t>Instrução </a:t>
            </a:r>
            <a:r>
              <a:rPr lang="pt-BR" dirty="0" smtClean="0"/>
              <a:t>ou comando </a:t>
            </a:r>
            <a:r>
              <a:rPr lang="pt-BR" dirty="0" smtClean="0"/>
              <a:t>incorreto</a:t>
            </a:r>
          </a:p>
          <a:p>
            <a:r>
              <a:rPr lang="pt-BR" b="1" dirty="0" smtClean="0"/>
              <a:t>Erro</a:t>
            </a:r>
          </a:p>
          <a:p>
            <a:r>
              <a:rPr lang="pt-BR" b="1" dirty="0" smtClean="0"/>
              <a:t>Falha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1" descr="http://www.devmedia.com.br/imagens/engsoft/artigo7/image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910" y="2276872"/>
            <a:ext cx="8091594" cy="324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de Teste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Podemos classificar </a:t>
            </a:r>
            <a:r>
              <a:rPr lang="pt-BR" dirty="0" smtClean="0"/>
              <a:t>os principais níveis de teste de </a:t>
            </a:r>
            <a:r>
              <a:rPr lang="pt-BR" dirty="0" smtClean="0"/>
              <a:t>software assim¹:</a:t>
            </a:r>
          </a:p>
          <a:p>
            <a:r>
              <a:rPr lang="pt-BR" b="1" dirty="0" smtClean="0"/>
              <a:t>Teste de </a:t>
            </a:r>
            <a:r>
              <a:rPr lang="pt-BR" b="1" dirty="0" smtClean="0"/>
              <a:t>Unidade</a:t>
            </a:r>
          </a:p>
          <a:p>
            <a:r>
              <a:rPr lang="pt-BR" b="1" dirty="0" smtClean="0"/>
              <a:t>Teste de </a:t>
            </a:r>
            <a:r>
              <a:rPr lang="pt-BR" b="1" dirty="0" smtClean="0"/>
              <a:t>Integração</a:t>
            </a:r>
          </a:p>
          <a:p>
            <a:r>
              <a:rPr lang="pt-BR" b="1" dirty="0" smtClean="0"/>
              <a:t>Teste de </a:t>
            </a:r>
            <a:r>
              <a:rPr lang="pt-BR" b="1" dirty="0" smtClean="0"/>
              <a:t>Sistema</a:t>
            </a:r>
          </a:p>
          <a:p>
            <a:r>
              <a:rPr lang="pt-BR" b="1" dirty="0" smtClean="0"/>
              <a:t>Teste de </a:t>
            </a:r>
            <a:r>
              <a:rPr lang="pt-BR" b="1" dirty="0" smtClean="0"/>
              <a:t>Aceitação</a:t>
            </a:r>
          </a:p>
          <a:p>
            <a:r>
              <a:rPr lang="pt-BR" b="1" dirty="0" smtClean="0"/>
              <a:t>Teste de Regressão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de Teste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 planejamento e projeto dos testes devem ocorrer de cima para baixo, ou </a:t>
            </a:r>
            <a:r>
              <a:rPr lang="pt-BR" dirty="0" smtClean="0"/>
              <a:t>seja, planejar a partir:</a:t>
            </a:r>
            <a:endParaRPr lang="pt-BR" dirty="0" smtClean="0"/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Dos requisitos o Teste de Aceitação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</a:t>
            </a:r>
            <a:r>
              <a:rPr lang="pt-BR" dirty="0" smtClean="0"/>
              <a:t>o </a:t>
            </a:r>
            <a:r>
              <a:rPr lang="pt-BR" dirty="0" smtClean="0"/>
              <a:t>projeto de alto nível do </a:t>
            </a:r>
            <a:r>
              <a:rPr lang="pt-BR" dirty="0" smtClean="0"/>
              <a:t>software o Teste de Sistema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Do projeto detalhado o Teste de Integração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Da codificação</a:t>
            </a:r>
          </a:p>
          <a:p>
            <a:pPr marL="596646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tipos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 smtClean="0"/>
              <a:t>Operacional, Positivo-Negativo, Interface, Performance, Carga, Volume, Stress, Configuração, Instalação, Segurança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t>8</a:t>
            </a:fld>
            <a:endParaRPr lang="pt-BR"/>
          </a:p>
        </p:txBody>
      </p:sp>
      <p:pic>
        <p:nvPicPr>
          <p:cNvPr id="32772" name="Picture 4" descr="http://www.ceviu.com.br/blog/wp-content/uploads/2013/08/software-tes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861048"/>
            <a:ext cx="3333750" cy="2219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Teste Estrutural / Caixa Branca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Comportamento </a:t>
            </a:r>
            <a:r>
              <a:rPr lang="pt-BR" dirty="0" smtClean="0"/>
              <a:t>interno </a:t>
            </a:r>
            <a:endParaRPr lang="pt-BR" dirty="0" smtClean="0"/>
          </a:p>
          <a:p>
            <a:r>
              <a:rPr lang="pt-BR" dirty="0" smtClean="0"/>
              <a:t>Teste de Unidade </a:t>
            </a:r>
            <a:r>
              <a:rPr lang="pt-BR" smtClean="0"/>
              <a:t>e Integração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</TotalTime>
  <Words>230</Words>
  <Application>Microsoft Office PowerPoint</Application>
  <PresentationFormat>On-screen Show (4:3)</PresentationFormat>
  <Paragraphs>48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Teste de Software apoiado por ferramentas livres</vt:lpstr>
      <vt:lpstr>Membros</vt:lpstr>
      <vt:lpstr>Teste de software</vt:lpstr>
      <vt:lpstr>Conceitos Básicos</vt:lpstr>
      <vt:lpstr>Conceitos Básicos</vt:lpstr>
      <vt:lpstr>Níveis de Teste de Software</vt:lpstr>
      <vt:lpstr>Níveis de Teste de Software</vt:lpstr>
      <vt:lpstr>Outros tipos de testes</vt:lpstr>
      <vt:lpstr>Teste Estrutural / Caixa Branca</vt:lpstr>
      <vt:lpstr>Fontes e 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apoiado por ferramentas livres</dc:title>
  <dc:creator>João Paulo Radd</dc:creator>
  <cp:lastModifiedBy>João Paulo Radd</cp:lastModifiedBy>
  <cp:revision>9</cp:revision>
  <dcterms:created xsi:type="dcterms:W3CDTF">2014-11-06T17:23:15Z</dcterms:created>
  <dcterms:modified xsi:type="dcterms:W3CDTF">2014-11-06T18:53:08Z</dcterms:modified>
</cp:coreProperties>
</file>