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6" r:id="rId12"/>
    <p:sldId id="26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876" y="-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A350A-9120-4740-A09A-E05B3F258FEE}" type="datetimeFigureOut">
              <a:rPr lang="pt-BR" smtClean="0"/>
              <a:pPr/>
              <a:t>05/11/2014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B8DD6-025F-4AA7-837B-E185A747C8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FE4AF-9B9E-4022-9096-D6F2294A996F}" type="datetimeFigureOut">
              <a:rPr lang="pt-BR" smtClean="0"/>
              <a:pPr/>
              <a:t>05/11/2014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02C3A-BECB-4F85-AE55-DF7E9B45DC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02C3A-BECB-4F85-AE55-DF7E9B45DCC3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02C3A-BECB-4F85-AE55-DF7E9B45DCC3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02C3A-BECB-4F85-AE55-DF7E9B45DCC3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5EB6CE-51EF-4243-A18D-2C9725AAAA2A}" type="datetime1">
              <a:rPr lang="pt-BR" smtClean="0"/>
              <a:pPr/>
              <a:t>05/11/2014</a:t>
            </a:fld>
            <a:endParaRPr lang="pt-BR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 b="1"/>
            </a:lvl1pPr>
            <a:extLst/>
          </a:lstStyle>
          <a:p>
            <a:fld id="{3D12642F-FC9C-42CD-9EE4-23EF85AE02E3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DB4A68-9BF5-48A3-BB34-4F17C127FE2E}" type="datetime1">
              <a:rPr lang="pt-BR" smtClean="0"/>
              <a:pPr/>
              <a:t>05/11/2014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12642F-FC9C-42CD-9EE4-23EF85AE02E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2747C0-4693-4CE5-8ED6-A9DB658AD036}" type="datetime1">
              <a:rPr lang="pt-BR" smtClean="0"/>
              <a:pPr/>
              <a:t>05/11/2014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12642F-FC9C-42CD-9EE4-23EF85AE02E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031BF3-93E8-4A9B-A1BB-2A15A3522158}" type="datetime1">
              <a:rPr lang="pt-BR" smtClean="0"/>
              <a:pPr/>
              <a:t>05/11/2014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  <a:extLst/>
          </a:lstStyle>
          <a:p>
            <a:fld id="{3D12642F-FC9C-42CD-9EE4-23EF85AE02E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8DCAEF-3C14-4DAA-9D0E-141CCFBC985D}" type="datetime1">
              <a:rPr lang="pt-BR" smtClean="0"/>
              <a:pPr/>
              <a:t>05/11/2014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  <a:extLst/>
          </a:lstStyle>
          <a:p>
            <a:fld id="{3D12642F-FC9C-42CD-9EE4-23EF85AE02E3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2E9EC3-BA23-463D-8887-379B218D7842}" type="datetime1">
              <a:rPr lang="pt-BR" smtClean="0"/>
              <a:pPr/>
              <a:t>05/11/2014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12642F-FC9C-42CD-9EE4-23EF85AE02E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669525-1799-4BBC-A7FF-5B72EE56D405}" type="datetime1">
              <a:rPr lang="pt-BR" smtClean="0"/>
              <a:pPr/>
              <a:t>05/11/2014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12642F-FC9C-42CD-9EE4-23EF85AE02E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3CD03C-7D16-4549-9194-91C7F7B5D57C}" type="datetime1">
              <a:rPr lang="pt-BR" smtClean="0"/>
              <a:pPr/>
              <a:t>05/11/2014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12642F-FC9C-42CD-9EE4-23EF85AE02E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74E048-6EEB-465B-87C6-D1C8B86B4539}" type="datetime1">
              <a:rPr lang="pt-BR" smtClean="0"/>
              <a:pPr/>
              <a:t>05/11/2014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12642F-FC9C-42CD-9EE4-23EF85AE02E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8CCDEE-E7DE-4F0F-9F05-E7461F54A15C}" type="datetime1">
              <a:rPr lang="pt-BR" smtClean="0"/>
              <a:pPr/>
              <a:t>05/11/2014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12642F-FC9C-42CD-9EE4-23EF85AE02E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F5A7F5-DF60-4C7E-83F0-5B92176DE04B}" type="datetime1">
              <a:rPr lang="pt-BR" smtClean="0"/>
              <a:pPr/>
              <a:t>05/11/2014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12642F-FC9C-42CD-9EE4-23EF85AE02E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08F65CE-4363-401E-846A-2D77E676049C}" type="datetime1">
              <a:rPr lang="pt-BR" smtClean="0"/>
              <a:pPr/>
              <a:t>05/11/2014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D12642F-FC9C-42CD-9EE4-23EF85AE02E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Teste de Software apoiado por ferramentas livres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Trabalho de Engenharia de Software </a:t>
            </a:r>
            <a:endParaRPr lang="pt-BR" dirty="0"/>
          </a:p>
        </p:txBody>
      </p:sp>
      <p:pic>
        <p:nvPicPr>
          <p:cNvPr id="24578" name="Picture 2" descr="http://www.dsc.ufcg.edu.br/~pet/jornal/outubro2012/images/materias/profissoes/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2735162"/>
            <a:ext cx="2847975" cy="3286126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z="2400" b="1" smtClean="0"/>
              <a:pPr/>
              <a:t>1</a:t>
            </a:fld>
            <a:endParaRPr lang="pt-B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Fontes e Referencias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¹Qualidade de Software – Teoria e Prática” (ROCHA </a:t>
            </a:r>
            <a:r>
              <a:rPr lang="pt-BR" i="1" dirty="0" err="1" smtClean="0"/>
              <a:t>et</a:t>
            </a:r>
            <a:r>
              <a:rPr lang="pt-BR" i="1" dirty="0" smtClean="0"/>
              <a:t> al</a:t>
            </a:r>
            <a:r>
              <a:rPr lang="pt-BR" dirty="0" smtClean="0"/>
              <a:t>., 2001)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pPr/>
              <a:t>10</a:t>
            </a:fld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 smtClean="0"/>
              <a:t>Outras </a:t>
            </a:r>
            <a:r>
              <a:rPr lang="pt-BR" sz="3200" dirty="0" smtClean="0"/>
              <a:t>Ferramentas de Teste de Software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Existem várias outras ferramentas para teste de software, como por exemplo o </a:t>
            </a:r>
            <a:r>
              <a:rPr lang="pt-BR" dirty="0" err="1" smtClean="0"/>
              <a:t>Behat</a:t>
            </a:r>
            <a:r>
              <a:rPr lang="pt-BR" dirty="0" smtClean="0"/>
              <a:t>, o </a:t>
            </a:r>
            <a:r>
              <a:rPr lang="pt-BR" dirty="0" err="1" smtClean="0"/>
              <a:t>Selenium</a:t>
            </a:r>
            <a:r>
              <a:rPr lang="pt-BR" dirty="0" smtClean="0"/>
              <a:t>, </a:t>
            </a:r>
            <a:r>
              <a:rPr lang="pt-BR" dirty="0" err="1" smtClean="0"/>
              <a:t>Goutte</a:t>
            </a:r>
            <a:r>
              <a:rPr lang="pt-BR" dirty="0" smtClean="0"/>
              <a:t> , </a:t>
            </a:r>
            <a:r>
              <a:rPr lang="pt-BR" dirty="0" err="1" smtClean="0"/>
              <a:t>Sahi</a:t>
            </a:r>
            <a:r>
              <a:rPr lang="pt-BR" dirty="0" smtClean="0"/>
              <a:t>...</a:t>
            </a:r>
          </a:p>
          <a:p>
            <a:pPr lvl="0"/>
            <a:r>
              <a:rPr lang="pt-BR" dirty="0" smtClean="0"/>
              <a:t>Possuem comportamentos e </a:t>
            </a:r>
            <a:r>
              <a:rPr lang="pt-BR" dirty="0" err="1" smtClean="0"/>
              <a:t>API’s</a:t>
            </a:r>
            <a:r>
              <a:rPr lang="pt-BR" dirty="0" smtClean="0"/>
              <a:t> diferentes</a:t>
            </a:r>
          </a:p>
          <a:p>
            <a:pPr lvl="0"/>
            <a:r>
              <a:rPr lang="pt-BR" dirty="0" smtClean="0"/>
              <a:t>Voltadas para tipos de testes específicos.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57290" y="428604"/>
            <a:ext cx="7498080" cy="4800600"/>
          </a:xfrm>
        </p:spPr>
        <p:txBody>
          <a:bodyPr/>
          <a:lstStyle/>
          <a:p>
            <a:pPr lvl="0"/>
            <a:r>
              <a:rPr lang="pt-BR" dirty="0" err="1" smtClean="0"/>
              <a:t>Behat</a:t>
            </a:r>
            <a:endParaRPr lang="pt-BR" dirty="0" smtClean="0"/>
          </a:p>
          <a:p>
            <a:pPr lvl="1"/>
            <a:r>
              <a:rPr lang="pt-BR" dirty="0" smtClean="0"/>
              <a:t>BDD - Comportamento direcional de desenvolvimento.</a:t>
            </a:r>
          </a:p>
          <a:p>
            <a:pPr lvl="1"/>
            <a:r>
              <a:rPr lang="pt-BR" dirty="0" smtClean="0"/>
              <a:t>Consiste em desenvolver documentação de fácil entendimento, explicando o comportamento do sistema</a:t>
            </a:r>
          </a:p>
          <a:p>
            <a:pPr lvl="0"/>
            <a:r>
              <a:rPr lang="pt-BR" dirty="0" err="1" smtClean="0"/>
              <a:t>Sellenium</a:t>
            </a:r>
            <a:endParaRPr lang="pt-BR" dirty="0" smtClean="0"/>
          </a:p>
          <a:p>
            <a:pPr lvl="1"/>
            <a:r>
              <a:rPr lang="pt-BR" dirty="0" smtClean="0"/>
              <a:t>Voltado para desenvolvimento web</a:t>
            </a:r>
          </a:p>
          <a:p>
            <a:pPr lvl="1"/>
            <a:r>
              <a:rPr lang="pt-BR" dirty="0" smtClean="0"/>
              <a:t>Simula interações entre browsers e usuários.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Membros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Gilson Dias</a:t>
            </a:r>
          </a:p>
          <a:p>
            <a:r>
              <a:rPr lang="pt-BR" dirty="0" smtClean="0"/>
              <a:t>João Paulo Radd</a:t>
            </a:r>
          </a:p>
          <a:p>
            <a:r>
              <a:rPr lang="pt-BR" dirty="0" smtClean="0"/>
              <a:t>Miguel Alvim</a:t>
            </a:r>
          </a:p>
          <a:p>
            <a:r>
              <a:rPr lang="pt-BR" dirty="0" smtClean="0"/>
              <a:t>Paulo Henrique Dias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pPr/>
              <a:t>2</a:t>
            </a:fld>
            <a:endParaRPr lang="pt-BR"/>
          </a:p>
        </p:txBody>
      </p:sp>
      <p:pic>
        <p:nvPicPr>
          <p:cNvPr id="1026" name="Picture 2" descr="http://1.bp.blogspot.com/-F0xWBZUnLjI/UAoaYinbltI/AAAAAAAAAA8/zOybwG_Y5aE/s1600/c_finep_projeto._1396721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3809999"/>
            <a:ext cx="3467100" cy="3048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software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é?</a:t>
            </a:r>
          </a:p>
          <a:p>
            <a:pPr lvl="1"/>
            <a:r>
              <a:rPr lang="pt-BR" dirty="0" smtClean="0"/>
              <a:t>“Testar um software significa verificar através de uma execução controlada se o seu comportamento corre de acordo com o especificado.”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27650" name="Picture 2" descr="http://2.bp.blogspot.com/-m3Sc-xqrCII/TnK5lZSymgI/AAAAAAAABco/JJAcDL5LuSc/s1600/testes+de+softwa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3933056"/>
            <a:ext cx="2438400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 Básicos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Definições da </a:t>
            </a:r>
            <a:r>
              <a:rPr lang="pt-BR" b="1" dirty="0" smtClean="0"/>
              <a:t>IEEE</a:t>
            </a:r>
            <a:r>
              <a:rPr lang="pt-BR" dirty="0" smtClean="0"/>
              <a:t> - </a:t>
            </a:r>
            <a:r>
              <a:rPr lang="en-US" b="1" i="1" dirty="0" smtClean="0"/>
              <a:t>I</a:t>
            </a:r>
            <a:r>
              <a:rPr lang="en-US" i="1" dirty="0" smtClean="0"/>
              <a:t>nstitute of </a:t>
            </a:r>
            <a:r>
              <a:rPr lang="en-US" b="1" i="1" dirty="0" smtClean="0"/>
              <a:t>E</a:t>
            </a:r>
            <a:r>
              <a:rPr lang="en-US" i="1" dirty="0" smtClean="0"/>
              <a:t>lectrical and </a:t>
            </a:r>
            <a:r>
              <a:rPr lang="en-US" b="1" i="1" dirty="0" smtClean="0"/>
              <a:t>E</a:t>
            </a:r>
            <a:r>
              <a:rPr lang="en-US" i="1" dirty="0" smtClean="0"/>
              <a:t>lectronics </a:t>
            </a:r>
            <a:r>
              <a:rPr lang="en-US" b="1" i="1" dirty="0" smtClean="0"/>
              <a:t>E</a:t>
            </a:r>
            <a:r>
              <a:rPr lang="en-US" i="1" dirty="0" smtClean="0"/>
              <a:t>ngineers </a:t>
            </a:r>
            <a:r>
              <a:rPr lang="en-US" dirty="0" smtClean="0"/>
              <a:t>– (IEEE 610, 1990)</a:t>
            </a:r>
          </a:p>
          <a:p>
            <a:r>
              <a:rPr lang="pt-BR" b="1" dirty="0" smtClean="0"/>
              <a:t>Defeito</a:t>
            </a:r>
            <a:r>
              <a:rPr lang="pt-BR" dirty="0" smtClean="0"/>
              <a:t> – Ex.: Instrução ou comando incorreto</a:t>
            </a:r>
          </a:p>
          <a:p>
            <a:r>
              <a:rPr lang="pt-BR" b="1" dirty="0" smtClean="0"/>
              <a:t>Erro</a:t>
            </a:r>
          </a:p>
          <a:p>
            <a:r>
              <a:rPr lang="pt-BR" b="1" dirty="0" smtClean="0"/>
              <a:t>Falha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 Básicos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5" name="Imagem 1" descr="http://www.devmedia.com.br/imagens/engsoft/artigo7/image0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6910" y="2276872"/>
            <a:ext cx="8091594" cy="3242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Níveis de Teste de Software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Podemos classificar os principais níveis de teste de software assim¹:</a:t>
            </a:r>
          </a:p>
          <a:p>
            <a:r>
              <a:rPr lang="pt-BR" b="1" dirty="0" smtClean="0"/>
              <a:t>Teste de Unidade</a:t>
            </a:r>
          </a:p>
          <a:p>
            <a:r>
              <a:rPr lang="pt-BR" b="1" dirty="0" smtClean="0"/>
              <a:t>Teste de Integração</a:t>
            </a:r>
          </a:p>
          <a:p>
            <a:r>
              <a:rPr lang="pt-BR" b="1" dirty="0" smtClean="0"/>
              <a:t>Teste de Sistema</a:t>
            </a:r>
          </a:p>
          <a:p>
            <a:r>
              <a:rPr lang="pt-BR" b="1" dirty="0" smtClean="0"/>
              <a:t>Teste de Aceitação</a:t>
            </a:r>
          </a:p>
          <a:p>
            <a:r>
              <a:rPr lang="pt-BR" b="1" dirty="0" smtClean="0"/>
              <a:t>Teste de Regressão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Níveis de Teste de Software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O planejamento e projeto dos testes devem ocorrer de cima para baixo, ou seja, planejar a partir:</a:t>
            </a:r>
          </a:p>
          <a:p>
            <a:pPr marL="596646" indent="-514350">
              <a:buFont typeface="+mj-lt"/>
              <a:buAutoNum type="arabicPeriod"/>
            </a:pPr>
            <a:r>
              <a:rPr lang="pt-BR" dirty="0" smtClean="0"/>
              <a:t>Dos requisitos o Teste de Aceitação</a:t>
            </a:r>
          </a:p>
          <a:p>
            <a:pPr marL="596646" indent="-514350">
              <a:buFont typeface="+mj-lt"/>
              <a:buAutoNum type="arabicPeriod"/>
            </a:pPr>
            <a:r>
              <a:rPr lang="pt-BR" dirty="0" smtClean="0"/>
              <a:t>Do projeto de alto nível do software o Teste de Sistema</a:t>
            </a:r>
          </a:p>
          <a:p>
            <a:pPr marL="596646" indent="-514350">
              <a:buFont typeface="+mj-lt"/>
              <a:buAutoNum type="arabicPeriod"/>
            </a:pPr>
            <a:r>
              <a:rPr lang="pt-BR" dirty="0" smtClean="0"/>
              <a:t>Do projeto detalhado o Teste de Integração</a:t>
            </a:r>
          </a:p>
          <a:p>
            <a:pPr marL="596646" indent="-514350">
              <a:buFont typeface="+mj-lt"/>
              <a:buAutoNum type="arabicPeriod"/>
            </a:pPr>
            <a:r>
              <a:rPr lang="pt-BR" dirty="0" smtClean="0"/>
              <a:t>Da codificação</a:t>
            </a:r>
          </a:p>
          <a:p>
            <a:pPr marL="596646" indent="-514350">
              <a:buFont typeface="+mj-lt"/>
              <a:buAutoNum type="arabicPeriod"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Outros tipos de testes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pt-BR" dirty="0" smtClean="0"/>
              <a:t>Operacional, Positivo-Negativo, Interface, Performance, Carga, Volume, Stress, Configuração, Instalação, Segurança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32772" name="Picture 4" descr="http://www.ceviu.com.br/blog/wp-content/uploads/2013/08/software-test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3861048"/>
            <a:ext cx="3333750" cy="22193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Teste Estrutural / Caixa Branca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Comportamento interno </a:t>
            </a:r>
          </a:p>
          <a:p>
            <a:r>
              <a:rPr lang="pt-BR" dirty="0" smtClean="0"/>
              <a:t>Teste de Unidade </a:t>
            </a:r>
            <a:r>
              <a:rPr lang="pt-BR" smtClean="0"/>
              <a:t>e Integração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95</TotalTime>
  <Words>306</Words>
  <Application>Microsoft Office PowerPoint</Application>
  <PresentationFormat>Apresentação na tela (4:3)</PresentationFormat>
  <Paragraphs>61</Paragraphs>
  <Slides>12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Solstice</vt:lpstr>
      <vt:lpstr>Teste de Software apoiado por ferramentas livres</vt:lpstr>
      <vt:lpstr>Membros</vt:lpstr>
      <vt:lpstr>Teste de software</vt:lpstr>
      <vt:lpstr>Conceitos Básicos</vt:lpstr>
      <vt:lpstr>Conceitos Básicos</vt:lpstr>
      <vt:lpstr>Níveis de Teste de Software</vt:lpstr>
      <vt:lpstr>Níveis de Teste de Software</vt:lpstr>
      <vt:lpstr>Outros tipos de testes</vt:lpstr>
      <vt:lpstr>Teste Estrutural / Caixa Branca</vt:lpstr>
      <vt:lpstr>Fontes e Referencias</vt:lpstr>
      <vt:lpstr>Outras Ferramentas de Teste de Software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de Software apoiado por ferramentas livres</dc:title>
  <dc:creator>João Paulo Radd</dc:creator>
  <cp:lastModifiedBy>Paulo Henrique</cp:lastModifiedBy>
  <cp:revision>10</cp:revision>
  <dcterms:created xsi:type="dcterms:W3CDTF">2014-11-06T17:23:15Z</dcterms:created>
  <dcterms:modified xsi:type="dcterms:W3CDTF">2014-11-06T01:08:10Z</dcterms:modified>
</cp:coreProperties>
</file>