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66" r:id="rId7"/>
    <p:sldId id="267" r:id="rId8"/>
    <p:sldId id="260" r:id="rId9"/>
    <p:sldId id="261" r:id="rId10"/>
    <p:sldId id="262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783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058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76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728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39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31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170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971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791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26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20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354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1</a:t>
            </a:r>
            <a:br>
              <a:rPr lang="pt-BR" dirty="0" smtClean="0"/>
            </a:br>
            <a:r>
              <a:rPr lang="pt-BR" dirty="0" smtClean="0"/>
              <a:t>Projeto </a:t>
            </a:r>
            <a:r>
              <a:rPr lang="pt-BR" dirty="0" err="1" smtClean="0"/>
              <a:t>CarBills</a:t>
            </a:r>
            <a:endParaRPr lang="pt-BR" dirty="0"/>
          </a:p>
        </p:txBody>
      </p:sp>
      <p:pic>
        <p:nvPicPr>
          <p:cNvPr id="1027" name="Picture 3" descr="C:\Users\Gilson\AppData\Local\Microsoft\Windows\Temporary Internet Files\Content.IE5\M8U4NWE5\MC9004403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" y="5013176"/>
            <a:ext cx="2602915" cy="1428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78676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684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274123"/>
              </p:ext>
            </p:extLst>
          </p:nvPr>
        </p:nvGraphicFramePr>
        <p:xfrm>
          <a:off x="251520" y="1196752"/>
          <a:ext cx="8712968" cy="4588248"/>
        </p:xfrm>
        <a:graphic>
          <a:graphicData uri="http://schemas.openxmlformats.org/drawingml/2006/table">
            <a:tbl>
              <a:tblPr/>
              <a:tblGrid>
                <a:gridCol w="6470534"/>
                <a:gridCol w="2242434"/>
              </a:tblGrid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4ª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Elaboração do banco de dados, dos módulos de cadastro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banco de dados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5ª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Elaboração da interface gráfica e testes.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6ª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Manutenção corretiva e testes finais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Programa Final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69649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060848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OBRIGADO</a:t>
            </a:r>
            <a:endParaRPr lang="pt-BR" sz="6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Grupo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 João Paulo</a:t>
            </a:r>
          </a:p>
          <a:p>
            <a:r>
              <a:rPr lang="pt-BR" dirty="0" smtClean="0"/>
              <a:t> Paulo Henrique </a:t>
            </a:r>
          </a:p>
          <a:p>
            <a:r>
              <a:rPr lang="pt-BR" dirty="0" smtClean="0"/>
              <a:t> Miguel Alvim </a:t>
            </a:r>
          </a:p>
          <a:p>
            <a:r>
              <a:rPr lang="pt-BR" dirty="0" smtClean="0"/>
              <a:t>Gilson dos Reis </a:t>
            </a:r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Espiral</a:t>
            </a:r>
          </a:p>
          <a:p>
            <a:r>
              <a:rPr lang="pt-BR" dirty="0" smtClean="0"/>
              <a:t>Dividido em </a:t>
            </a:r>
            <a:r>
              <a:rPr lang="pt-BR" b="1" dirty="0" smtClean="0"/>
              <a:t>Etapas</a:t>
            </a:r>
          </a:p>
          <a:p>
            <a:pPr lvl="1"/>
            <a:r>
              <a:rPr lang="pt-BR" dirty="0" smtClean="0"/>
              <a:t>Determinar Objetivos</a:t>
            </a:r>
          </a:p>
          <a:p>
            <a:pPr lvl="1"/>
            <a:r>
              <a:rPr lang="pt-BR" dirty="0" smtClean="0"/>
              <a:t>Análise de riscos</a:t>
            </a:r>
          </a:p>
          <a:p>
            <a:pPr lvl="1"/>
            <a:r>
              <a:rPr lang="pt-BR" dirty="0" smtClean="0"/>
              <a:t>Desenvolvimento e Testes</a:t>
            </a:r>
          </a:p>
          <a:p>
            <a:pPr lvl="1"/>
            <a:r>
              <a:rPr lang="pt-BR" dirty="0" smtClean="0"/>
              <a:t>Planejamento da Próxima Etapa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670741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4665"/>
            <a:ext cx="6722078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Recursos Humano/Tecnológicos a serem usados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1ª Etapa</a:t>
            </a:r>
          </a:p>
          <a:p>
            <a:pPr lvl="1"/>
            <a:r>
              <a:rPr lang="pt-BR" dirty="0" smtClean="0"/>
              <a:t>Grupo Inteiro se reúne para definir soluções</a:t>
            </a:r>
          </a:p>
          <a:p>
            <a:r>
              <a:rPr lang="pt-BR" dirty="0" smtClean="0"/>
              <a:t>2ª Etapa</a:t>
            </a:r>
            <a:endParaRPr lang="pt-BR" b="1" dirty="0" smtClean="0"/>
          </a:p>
          <a:p>
            <a:pPr lvl="1"/>
            <a:r>
              <a:rPr lang="pt-BR" dirty="0" smtClean="0"/>
              <a:t>Análise de riscos</a:t>
            </a:r>
          </a:p>
          <a:p>
            <a:r>
              <a:rPr lang="pt-BR" dirty="0" smtClean="0"/>
              <a:t>3ª Etapa	</a:t>
            </a:r>
          </a:p>
          <a:p>
            <a:pPr lvl="1"/>
            <a:r>
              <a:rPr lang="pt-BR" dirty="0" smtClean="0"/>
              <a:t>Desenvolvimento em </a:t>
            </a:r>
            <a:r>
              <a:rPr lang="pt-BR" i="1" dirty="0" smtClean="0"/>
              <a:t>JAVA - </a:t>
            </a:r>
            <a:r>
              <a:rPr lang="pt-BR" i="1" dirty="0" err="1" smtClean="0"/>
              <a:t>NetBeans</a:t>
            </a:r>
            <a:endParaRPr lang="pt-BR" i="1" dirty="0" smtClean="0"/>
          </a:p>
          <a:p>
            <a:r>
              <a:rPr lang="pt-BR" dirty="0" smtClean="0"/>
              <a:t>4ª Etapa </a:t>
            </a:r>
          </a:p>
          <a:p>
            <a:pPr lvl="1"/>
            <a:r>
              <a:rPr lang="pt-BR" dirty="0" smtClean="0"/>
              <a:t>Reunião para decidir a próxima iteração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OpenProject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0865"/>
            <a:ext cx="8229600" cy="4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Excel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322" y="1373052"/>
            <a:ext cx="8279142" cy="493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7445285"/>
              </p:ext>
            </p:extLst>
          </p:nvPr>
        </p:nvGraphicFramePr>
        <p:xfrm>
          <a:off x="179512" y="1556792"/>
          <a:ext cx="8856984" cy="4013315"/>
        </p:xfrm>
        <a:graphic>
          <a:graphicData uri="http://schemas.openxmlformats.org/drawingml/2006/table">
            <a:tbl>
              <a:tblPr/>
              <a:tblGrid>
                <a:gridCol w="5472608"/>
                <a:gridCol w="3384376"/>
              </a:tblGrid>
              <a:tr h="4500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Cronograma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1ª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Levantamento de requisitos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Documento de requisitos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2ª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Definição do medelo de classes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Diagrama de classes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825406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0804079"/>
              </p:ext>
            </p:extLst>
          </p:nvPr>
        </p:nvGraphicFramePr>
        <p:xfrm>
          <a:off x="107504" y="1268760"/>
          <a:ext cx="8848774" cy="4289280"/>
        </p:xfrm>
        <a:graphic>
          <a:graphicData uri="http://schemas.openxmlformats.org/drawingml/2006/table">
            <a:tbl>
              <a:tblPr/>
              <a:tblGrid>
                <a:gridCol w="5976664"/>
                <a:gridCol w="2872110"/>
              </a:tblGrid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3ª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Escolha do paradigma de desenvolvimento a ser </a:t>
                      </a:r>
                      <a:r>
                        <a:rPr lang="pt-BR" sz="2000" b="0" i="0" u="none" strike="noStrike" dirty="0" smtClean="0">
                          <a:effectLst/>
                          <a:latin typeface="Arial"/>
                        </a:rPr>
                        <a:t>utilizado</a:t>
                      </a: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 smtClean="0">
                          <a:effectLst/>
                          <a:latin typeface="Arial"/>
                        </a:rPr>
                        <a:t>Modelo </a:t>
                      </a:r>
                      <a:r>
                        <a:rPr lang="pt-BR" sz="2000" b="0" i="0" u="none" strike="noStrike" dirty="0" err="1">
                          <a:effectLst/>
                          <a:latin typeface="Arial"/>
                        </a:rPr>
                        <a:t>logico</a:t>
                      </a:r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 do BD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Escolha da linguagem utilizada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Prévia da 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Escolha das IDEs e sistemas operacionais, computadores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Definição de qual parte cada integrante ficara responsavel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Definição dos hardwares que serão utilizados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Esboço do modelo lógico do banco de dados e da interface do programa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7377714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174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Grupo 1 Projeto CarBills</vt:lpstr>
      <vt:lpstr>Componentes do Grupo</vt:lpstr>
      <vt:lpstr>Metodologia</vt:lpstr>
      <vt:lpstr>Slide 4</vt:lpstr>
      <vt:lpstr>Recursos Humano/Tecnológicos a serem usados </vt:lpstr>
      <vt:lpstr>OpenProject?</vt:lpstr>
      <vt:lpstr>Excel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 Projeto CarBills</dc:title>
  <dc:creator>Gilson</dc:creator>
  <cp:lastModifiedBy>João Paulo Radd</cp:lastModifiedBy>
  <cp:revision>11</cp:revision>
  <dcterms:created xsi:type="dcterms:W3CDTF">2014-09-26T00:08:16Z</dcterms:created>
  <dcterms:modified xsi:type="dcterms:W3CDTF">2014-09-26T14:18:08Z</dcterms:modified>
</cp:coreProperties>
</file>