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8" r:id="rId6"/>
    <p:sldId id="269" r:id="rId7"/>
    <p:sldId id="271" r:id="rId8"/>
    <p:sldId id="272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31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80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40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83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2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43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08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15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16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72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37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43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Grupo 1</a:t>
            </a:r>
            <a:br>
              <a:rPr lang="pt-BR" dirty="0" smtClean="0"/>
            </a:br>
            <a:r>
              <a:rPr lang="pt-BR" dirty="0" smtClean="0"/>
              <a:t>Projeto </a:t>
            </a:r>
            <a:r>
              <a:rPr lang="pt-BR" dirty="0" err="1" smtClean="0"/>
              <a:t>CarBills</a:t>
            </a:r>
            <a:endParaRPr lang="pt-BR" dirty="0"/>
          </a:p>
        </p:txBody>
      </p:sp>
      <p:pic>
        <p:nvPicPr>
          <p:cNvPr id="1027" name="Picture 3" descr="C:\Users\Gilson\AppData\Local\Microsoft\Windows\Temporary Internet Files\Content.IE5\M8U4NWE5\MC90044033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" y="5013176"/>
            <a:ext cx="2602915" cy="142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6766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6849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3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do Grupo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 João Paulo</a:t>
            </a:r>
          </a:p>
          <a:p>
            <a:r>
              <a:rPr lang="pt-BR" dirty="0" smtClean="0"/>
              <a:t> Paulo Henrique </a:t>
            </a:r>
          </a:p>
          <a:p>
            <a:r>
              <a:rPr lang="pt-BR" dirty="0" smtClean="0"/>
              <a:t> Miguel Alvim </a:t>
            </a:r>
          </a:p>
          <a:p>
            <a:r>
              <a:rPr lang="pt-BR" dirty="0" smtClean="0"/>
              <a:t>Gilson dos Reis </a:t>
            </a:r>
            <a:endParaRPr lang="pt-BR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PARA ANÁLISE DE PONTOS DE FUNÇÃO DO PROJETO: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 do “Ponto de Função”</a:t>
            </a:r>
          </a:p>
          <a:p>
            <a:r>
              <a:rPr lang="pt-BR" dirty="0" smtClean="0"/>
              <a:t>Definição de Arquivo Lógico Interno</a:t>
            </a:r>
          </a:p>
          <a:p>
            <a:r>
              <a:rPr lang="pt-BR" dirty="0" smtClean="0"/>
              <a:t>Definição de Saída Externa</a:t>
            </a:r>
          </a:p>
          <a:p>
            <a:r>
              <a:rPr lang="pt-BR" dirty="0" smtClean="0"/>
              <a:t>Definição de Entrada Externa</a:t>
            </a:r>
          </a:p>
          <a:p>
            <a:r>
              <a:rPr lang="pt-BR" dirty="0" smtClean="0"/>
              <a:t>Definição de Consultas	</a:t>
            </a:r>
          </a:p>
        </p:txBody>
      </p:sp>
    </p:spTree>
    <p:extLst>
      <p:ext uri="{BB962C8B-B14F-4D97-AF65-F5344CB8AC3E}">
        <p14:creationId xmlns:p14="http://schemas.microsoft.com/office/powerpoint/2010/main" val="156707416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PONTO DE 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Quantificação do Produto do Trabalho X Funções Criadas</a:t>
            </a:r>
          </a:p>
          <a:p>
            <a:pPr lvl="1"/>
            <a:r>
              <a:rPr lang="pt-BR" dirty="0" smtClean="0"/>
              <a:t> Leva em consideração a complexidade</a:t>
            </a:r>
          </a:p>
          <a:p>
            <a:pPr lvl="1"/>
            <a:r>
              <a:rPr lang="pt-BR" dirty="0" smtClean="0"/>
              <a:t>Não considera o Método de construção</a:t>
            </a:r>
          </a:p>
          <a:p>
            <a:pPr lvl="1"/>
            <a:r>
              <a:rPr lang="pt-BR" dirty="0" smtClean="0"/>
              <a:t>Em média, consideramos para um programador JAVA, 5h por ponto de função</a:t>
            </a:r>
          </a:p>
          <a:p>
            <a:pPr lvl="1"/>
            <a:r>
              <a:rPr lang="pt-BR" dirty="0"/>
              <a:t>Em média, consideramos </a:t>
            </a:r>
            <a:r>
              <a:rPr lang="pt-BR" dirty="0" smtClean="0"/>
              <a:t>desenvolvedor de SQL, 3h </a:t>
            </a:r>
            <a:r>
              <a:rPr lang="pt-BR" dirty="0"/>
              <a:t>por ponto de função</a:t>
            </a:r>
            <a:endParaRPr lang="pt-BR" dirty="0" smtClean="0"/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6397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ARQUIVO LÓGICO INTERNO (ALI)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Valores armazenados pelo programa</a:t>
            </a:r>
          </a:p>
          <a:p>
            <a:pPr lvl="1"/>
            <a:r>
              <a:rPr lang="pt-BR" dirty="0" smtClean="0"/>
              <a:t>Todos os valores geridos pelo programa</a:t>
            </a:r>
          </a:p>
          <a:p>
            <a:pPr lvl="2"/>
            <a:r>
              <a:rPr lang="pt-BR" dirty="0" smtClean="0"/>
              <a:t>Consultas</a:t>
            </a:r>
          </a:p>
          <a:p>
            <a:pPr lvl="2"/>
            <a:r>
              <a:rPr lang="pt-BR" dirty="0" smtClean="0"/>
              <a:t>Cadastros</a:t>
            </a:r>
          </a:p>
          <a:p>
            <a:pPr lvl="2"/>
            <a:r>
              <a:rPr lang="pt-BR" dirty="0" smtClean="0"/>
              <a:t>Atualizações</a:t>
            </a:r>
          </a:p>
          <a:p>
            <a:pPr marL="914400" lvl="2" indent="0">
              <a:buNone/>
            </a:pPr>
            <a:endParaRPr lang="pt-BR" dirty="0" smtClean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319216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SAÍDA EXTERNA (SE)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 os dados de controle, gerados pelo sistema</a:t>
            </a:r>
          </a:p>
          <a:p>
            <a:pPr lvl="1"/>
            <a:r>
              <a:rPr lang="pt-BR" dirty="0" smtClean="0"/>
              <a:t>Dados formatos para serem apresentados ao usuário</a:t>
            </a:r>
          </a:p>
          <a:p>
            <a:pPr lvl="1"/>
            <a:r>
              <a:rPr lang="pt-BR" dirty="0" smtClean="0"/>
              <a:t>Em geral são os relatórios que o programa gera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820252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ENTRADA EXTERNA (EE)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Valores inseridos no sistema</a:t>
            </a:r>
          </a:p>
          <a:p>
            <a:pPr lvl="1"/>
            <a:r>
              <a:rPr lang="pt-BR" dirty="0" smtClean="0"/>
              <a:t>Podem ser criados pelo usuário ou pelo próprio sistema</a:t>
            </a:r>
          </a:p>
          <a:p>
            <a:pPr lvl="1"/>
            <a:r>
              <a:rPr lang="pt-BR" dirty="0" smtClean="0"/>
              <a:t>As páginas de cadastro, por exemplo, são um tipo de entrada externa.</a:t>
            </a:r>
          </a:p>
          <a:p>
            <a:pPr lvl="1"/>
            <a:r>
              <a:rPr lang="pt-BR" dirty="0" smtClean="0"/>
              <a:t>EE X ALI</a:t>
            </a:r>
          </a:p>
          <a:p>
            <a:pPr lvl="2"/>
            <a:r>
              <a:rPr lang="pt-BR" dirty="0" smtClean="0"/>
              <a:t>As entradas externas são a forma de “alimentar” os </a:t>
            </a:r>
            <a:r>
              <a:rPr lang="pt-BR" smtClean="0"/>
              <a:t>dados guardados na ALI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09129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79903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060848"/>
            <a:ext cx="3639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/>
              <a:t>OBRIGADO</a:t>
            </a:r>
            <a:endParaRPr lang="pt-BR" sz="60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202</Words>
  <Application>Microsoft Office PowerPoint</Application>
  <PresentationFormat>Apresentação na tela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Grupo 1 Projeto CarBills</vt:lpstr>
      <vt:lpstr>Componentes do Grupo</vt:lpstr>
      <vt:lpstr>MODELO PARA ANÁLISE DE PONTOS DE FUNÇÃO DO PROJETO:</vt:lpstr>
      <vt:lpstr>PONTO DE FUNÇÃO</vt:lpstr>
      <vt:lpstr>ARQUIVO LÓGICO INTERNO (ALI)</vt:lpstr>
      <vt:lpstr>SAÍDA EXTERNA (SE)</vt:lpstr>
      <vt:lpstr>ENTRADA EXTERNA (EE)</vt:lpstr>
      <vt:lpstr>CONSULTAS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1 Projeto CarBills</dc:title>
  <dc:creator>Gilson</dc:creator>
  <cp:lastModifiedBy>Gilson</cp:lastModifiedBy>
  <cp:revision>16</cp:revision>
  <dcterms:created xsi:type="dcterms:W3CDTF">2014-09-26T00:08:16Z</dcterms:created>
  <dcterms:modified xsi:type="dcterms:W3CDTF">2014-10-17T00:29:14Z</dcterms:modified>
</cp:coreProperties>
</file>