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ker, Russ" userId="25197bd6-c104-41e2-9e62-f766f04e92ac" providerId="ADAL" clId="{FC17173D-FB9E-41AD-B37C-1F82E22AC93C}"/>
    <pc:docChg chg="modSld">
      <pc:chgData name="Walker, Russ" userId="25197bd6-c104-41e2-9e62-f766f04e92ac" providerId="ADAL" clId="{FC17173D-FB9E-41AD-B37C-1F82E22AC93C}" dt="2020-12-11T00:34:01.669" v="13" actId="20577"/>
      <pc:docMkLst>
        <pc:docMk/>
      </pc:docMkLst>
      <pc:sldChg chg="modSp">
        <pc:chgData name="Walker, Russ" userId="25197bd6-c104-41e2-9e62-f766f04e92ac" providerId="ADAL" clId="{FC17173D-FB9E-41AD-B37C-1F82E22AC93C}" dt="2020-12-11T00:34:01.669" v="13" actId="20577"/>
        <pc:sldMkLst>
          <pc:docMk/>
          <pc:sldMk cId="3098229158" sldId="259"/>
        </pc:sldMkLst>
        <pc:spChg chg="mod">
          <ac:chgData name="Walker, Russ" userId="25197bd6-c104-41e2-9e62-f766f04e92ac" providerId="ADAL" clId="{FC17173D-FB9E-41AD-B37C-1F82E22AC93C}" dt="2020-12-11T00:34:01.669" v="13" actId="20577"/>
          <ac:spMkLst>
            <pc:docMk/>
            <pc:sldMk cId="3098229158" sldId="259"/>
            <ac:spMk id="2" creationId="{69FD8634-5079-4E93-8FBB-81A952148E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B4D7-A579-4FAA-A207-5D0DDF86A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5036-7479-4C3D-B365-723BE8798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1745A-FBB3-442D-9D6A-27C9BF0D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A07E8-A268-4E7F-8070-19AF2063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0AD13-3018-47C5-891D-B02C46C2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0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2844-36E3-4D33-8F32-DBB20B3C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A62F7-44EE-46BB-AB61-B08658BD2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00C26-3493-46DA-AD31-A629F448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4588C-A355-47BF-A14F-76FDF8B8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792F4-F36A-46E0-9372-A8FA126F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1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E9B58-537A-4F68-87F1-42D0D32E1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441B4-6C4C-470D-9A3D-3797D9EC3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6DE1E-069E-44AC-B5B6-96ACE04F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5FA6C-C448-4F6D-A671-05AB72FB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4B0CC-99EF-4802-84CA-B93027E4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0A3D-1CEB-42E2-95F8-47EBE6B9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959A-566D-4635-B1FB-F163A248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C7D96-502A-46EE-B356-1EDF3031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FBD92-7475-43B9-8322-B0843094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EC1C-EF5F-4BFA-B23B-47701EE1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5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DE64-FD07-4C06-87C5-BD87D76D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C014A-11D0-4E6E-8805-57226E91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CB4D2-DCD8-4739-AD70-E622332C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B1E17-247B-4F85-8680-16E469CE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C4D38-7CCF-4BD9-B269-71162AE5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8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7FE4-8821-4A14-ADBC-34CA41A0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6B45-1511-4AD5-9D51-A2D0F45EF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1D2DE-1CF2-4CED-BDDB-0CFEB46A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9C156-7D83-41CC-BB46-2F193F46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6E543-F87B-4C7D-89C8-390E4440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A6F42-61C3-4FE3-80A4-232486C9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1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D871-F223-46EB-96D4-7E2580AD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FCADD-9FD6-4CAF-923B-FA6D59B63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74CC8-2511-44C7-8BBF-E01952969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A1B16-6821-4BC7-9174-2A1896958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4976D-D8FE-4E7A-9314-DD8431EE7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42206-436D-45FD-8BBD-A1AD129D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428A0-F612-4832-8EEE-DDE131D6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BA544-86C3-4E5A-9FEF-1F07447A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8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C8D2-F9C0-42DE-B99A-58BDB7CD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9E222-5CAD-4DCD-A48C-7445CD29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67C33-980D-4D8E-892A-8A099F04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5135A-F819-4E89-9BF7-C238329D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0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02D00-CCE7-436A-BE06-BC2ACA75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F8B66-852F-4CEC-AA9C-876FD03C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4B28-E8F2-42D7-9AE6-0497DF25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8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55C7-BA1D-415E-975E-11835918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654FA-000B-419D-9A92-4FDD72231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8F052-0D83-4761-AD08-9043B4F1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03928-9DF9-46A4-B5EA-9E57CD92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51FF9-452F-4EEE-8E99-6CA6D0C4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C5BAD-29FE-4B87-A1D7-BE15270C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6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110B-629F-4354-9E7F-91A15A60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5C98B-D027-4A89-8DD8-9B5CD18ED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B29AC-5FAD-40F3-BC84-F69591560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2CC35-678D-416B-8640-52EFC52C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AE256-0ECE-4A3C-AD3E-A73BBDB9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A537F-093E-4C91-9AE9-B1F06640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9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721DF-A457-4D82-B0AD-6427A255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4C29D-8967-45EB-8001-6DFA830A1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C020-176E-4A8D-9E13-8A8099AC5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69CA7-D5F8-461D-ADB9-D1A57E22DCC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872E0-7723-48F1-9FFE-3F0603F86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AC10B-5D2C-4D59-BF37-2EE22DC16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8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4767-71A8-4E1E-AA4A-A16B2BD42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TECH460</a:t>
            </a:r>
            <a:br>
              <a:rPr lang="en-US" dirty="0"/>
            </a:br>
            <a:r>
              <a:rPr lang="en-US" dirty="0"/>
              <a:t>Module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8C640-75A1-43D2-93E2-CC15394E0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Organization Profile and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36065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3B4B-C254-4050-81F1-7C96297F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2DC7B6-395B-44A7-8D32-1AC6F7ABC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187404"/>
              </p:ext>
            </p:extLst>
          </p:nvPr>
        </p:nvGraphicFramePr>
        <p:xfrm>
          <a:off x="838200" y="1787178"/>
          <a:ext cx="10515600" cy="224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562">
                  <a:extLst>
                    <a:ext uri="{9D8B030D-6E8A-4147-A177-3AD203B41FA5}">
                      <a16:colId xmlns:a16="http://schemas.microsoft.com/office/drawing/2014/main" val="520505162"/>
                    </a:ext>
                  </a:extLst>
                </a:gridCol>
                <a:gridCol w="1176038">
                  <a:extLst>
                    <a:ext uri="{9D8B030D-6E8A-4147-A177-3AD203B41FA5}">
                      <a16:colId xmlns:a16="http://schemas.microsoft.com/office/drawing/2014/main" val="38963285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Criteria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624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Selection of Organization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1974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Identification of products and services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4934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Analysis of potential improvements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2601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Problem statement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9163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5649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28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8634-5079-4E93-8FBB-81A95214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8BB7-2539-4FD3-9DB3-428EE209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5468B-AA09-444D-B3C2-AF8BE0B85647}"/>
              </a:ext>
            </a:extLst>
          </p:cNvPr>
          <p:cNvSpPr txBox="1"/>
          <p:nvPr/>
        </p:nvSpPr>
        <p:spPr>
          <a:xfrm>
            <a:off x="2451653" y="5569545"/>
            <a:ext cx="7746031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Name and briefly describe the organization that will be the focus of your project.</a:t>
            </a:r>
          </a:p>
          <a:p>
            <a:endParaRPr lang="en-US" i="1" dirty="0"/>
          </a:p>
          <a:p>
            <a:r>
              <a:rPr lang="en-US" i="1" dirty="0"/>
              <a:t>(Delete this instruction box before submitting your assignment.)</a:t>
            </a:r>
          </a:p>
        </p:txBody>
      </p:sp>
    </p:spTree>
    <p:extLst>
      <p:ext uri="{BB962C8B-B14F-4D97-AF65-F5344CB8AC3E}">
        <p14:creationId xmlns:p14="http://schemas.microsoft.com/office/powerpoint/2010/main" val="198323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8634-5079-4E93-8FBB-81A95214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and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8BB7-2539-4FD3-9DB3-428EE209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5468B-AA09-444D-B3C2-AF8BE0B85647}"/>
              </a:ext>
            </a:extLst>
          </p:cNvPr>
          <p:cNvSpPr txBox="1"/>
          <p:nvPr/>
        </p:nvSpPr>
        <p:spPr>
          <a:xfrm>
            <a:off x="2438401" y="5846544"/>
            <a:ext cx="671626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Identify the main products and services that the organization provides.</a:t>
            </a:r>
          </a:p>
          <a:p>
            <a:r>
              <a:rPr lang="en-US" i="1" dirty="0"/>
              <a:t>(Delete this instruction box before submitting your assignment.)</a:t>
            </a:r>
          </a:p>
        </p:txBody>
      </p:sp>
    </p:spTree>
    <p:extLst>
      <p:ext uri="{BB962C8B-B14F-4D97-AF65-F5344CB8AC3E}">
        <p14:creationId xmlns:p14="http://schemas.microsoft.com/office/powerpoint/2010/main" val="309822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8634-5079-4E93-8FBB-81A95214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for Improvement with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8BB7-2539-4FD3-9DB3-428EE209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5468B-AA09-444D-B3C2-AF8BE0B85647}"/>
              </a:ext>
            </a:extLst>
          </p:cNvPr>
          <p:cNvSpPr txBox="1"/>
          <p:nvPr/>
        </p:nvSpPr>
        <p:spPr>
          <a:xfrm>
            <a:off x="2332384" y="5292546"/>
            <a:ext cx="796455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Identify areas within the organization’s product/service mix that can potentially be improved using technology within an IoT framework. You may use multiple slides for this section if needed.</a:t>
            </a:r>
          </a:p>
          <a:p>
            <a:r>
              <a:rPr lang="en-US" i="1" dirty="0"/>
              <a:t>(Delete this instruction box before submitting your assignment.)</a:t>
            </a:r>
          </a:p>
        </p:txBody>
      </p:sp>
    </p:spTree>
    <p:extLst>
      <p:ext uri="{BB962C8B-B14F-4D97-AF65-F5344CB8AC3E}">
        <p14:creationId xmlns:p14="http://schemas.microsoft.com/office/powerpoint/2010/main" val="121937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4AE3-20AC-4518-A24F-184364E8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F71F-5E18-4A78-A36D-233059D0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CF550-1FF2-48F3-A69F-8159CC2877E7}"/>
              </a:ext>
            </a:extLst>
          </p:cNvPr>
          <p:cNvSpPr txBox="1"/>
          <p:nvPr/>
        </p:nvSpPr>
        <p:spPr>
          <a:xfrm>
            <a:off x="2345636" y="5569545"/>
            <a:ext cx="7964556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Provide a clear, concise statement of a single problem that you will address with technology in your project.</a:t>
            </a:r>
          </a:p>
          <a:p>
            <a:r>
              <a:rPr lang="en-US" i="1" dirty="0"/>
              <a:t>(Delete this instruction box before submitting your assignment.)</a:t>
            </a:r>
          </a:p>
        </p:txBody>
      </p:sp>
    </p:spTree>
    <p:extLst>
      <p:ext uri="{BB962C8B-B14F-4D97-AF65-F5344CB8AC3E}">
        <p14:creationId xmlns:p14="http://schemas.microsoft.com/office/powerpoint/2010/main" val="165158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1bc55e9eb1e1cc66f2eb1c33e6b9be96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47d93689c161693b0321a7ae4ce647b7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976A89-D2B8-4205-B352-FBC5A90D146E}">
  <ds:schemaRefs>
    <ds:schemaRef ds:uri="http://purl.org/dc/elements/1.1/"/>
    <ds:schemaRef ds:uri="http://schemas.microsoft.com/sharepoint/v3"/>
    <ds:schemaRef ds:uri="http://schemas.microsoft.com/office/2006/documentManagement/types"/>
    <ds:schemaRef ds:uri="f681fcbd-d5a2-4336-a092-82e7af704741"/>
    <ds:schemaRef ds:uri="http://schemas.microsoft.com/office/infopath/2007/PartnerControls"/>
    <ds:schemaRef ds:uri="http://purl.org/dc/dcmitype/"/>
    <ds:schemaRef ds:uri="http://schemas.microsoft.com/office/2006/metadata/properties"/>
    <ds:schemaRef ds:uri="c9140fa4-d231-4bf2-8e30-bda3cfa5fa06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522ABCA-037E-44D8-B854-A49E34A626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747DFE-EDB3-4B03-B768-DE23C1504B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TECH460 Module 2</vt:lpstr>
      <vt:lpstr>Rubric</vt:lpstr>
      <vt:lpstr>The Organization</vt:lpstr>
      <vt:lpstr>Products and Services</vt:lpstr>
      <vt:lpstr>Areas for Improvement with Technology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TECH460 Module 2</dc:title>
  <dc:creator>Walker, Russ</dc:creator>
  <cp:lastModifiedBy>Xavier Norment</cp:lastModifiedBy>
  <cp:revision>2</cp:revision>
  <dcterms:created xsi:type="dcterms:W3CDTF">2020-12-10T16:23:50Z</dcterms:created>
  <dcterms:modified xsi:type="dcterms:W3CDTF">2024-09-15T02:40:27Z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