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5" r:id="rId7"/>
    <p:sldId id="258" r:id="rId8"/>
    <p:sldId id="259" r:id="rId9"/>
    <p:sldId id="262"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3A6019-898B-4B59-BA82-AF5DFBF42FB8}" v="6" dt="2020-12-11T02:00:10.4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ker, Russ" userId="25197bd6-c104-41e2-9e62-f766f04e92ac" providerId="ADAL" clId="{FC17173D-FB9E-41AD-B37C-1F82E22AC93C}"/>
    <pc:docChg chg="custSel addSld modSld">
      <pc:chgData name="Walker, Russ" userId="25197bd6-c104-41e2-9e62-f766f04e92ac" providerId="ADAL" clId="{FC17173D-FB9E-41AD-B37C-1F82E22AC93C}" dt="2020-12-10T17:56:15.242" v="1094" actId="1076"/>
      <pc:docMkLst>
        <pc:docMk/>
      </pc:docMkLst>
      <pc:sldChg chg="modSp">
        <pc:chgData name="Walker, Russ" userId="25197bd6-c104-41e2-9e62-f766f04e92ac" providerId="ADAL" clId="{FC17173D-FB9E-41AD-B37C-1F82E22AC93C}" dt="2020-12-10T16:38:11.055" v="32" actId="20577"/>
        <pc:sldMkLst>
          <pc:docMk/>
          <pc:sldMk cId="3360656642" sldId="256"/>
        </pc:sldMkLst>
        <pc:spChg chg="mod">
          <ac:chgData name="Walker, Russ" userId="25197bd6-c104-41e2-9e62-f766f04e92ac" providerId="ADAL" clId="{FC17173D-FB9E-41AD-B37C-1F82E22AC93C}" dt="2020-12-10T16:37:37.584" v="1" actId="20577"/>
          <ac:spMkLst>
            <pc:docMk/>
            <pc:sldMk cId="3360656642" sldId="256"/>
            <ac:spMk id="2" creationId="{75FD4767-71A8-4E1E-AA4A-A16B2BD4225D}"/>
          </ac:spMkLst>
        </pc:spChg>
        <pc:spChg chg="mod">
          <ac:chgData name="Walker, Russ" userId="25197bd6-c104-41e2-9e62-f766f04e92ac" providerId="ADAL" clId="{FC17173D-FB9E-41AD-B37C-1F82E22AC93C}" dt="2020-12-10T16:38:11.055" v="32" actId="20577"/>
          <ac:spMkLst>
            <pc:docMk/>
            <pc:sldMk cId="3360656642" sldId="256"/>
            <ac:spMk id="3" creationId="{8058C640-75A1-43D2-93E2-CC15394E0BB2}"/>
          </ac:spMkLst>
        </pc:spChg>
      </pc:sldChg>
      <pc:sldChg chg="addSp delSp modSp">
        <pc:chgData name="Walker, Russ" userId="25197bd6-c104-41e2-9e62-f766f04e92ac" providerId="ADAL" clId="{FC17173D-FB9E-41AD-B37C-1F82E22AC93C}" dt="2020-12-10T16:51:06.327" v="40" actId="13239"/>
        <pc:sldMkLst>
          <pc:docMk/>
          <pc:sldMk cId="2030282607" sldId="257"/>
        </pc:sldMkLst>
        <pc:graphicFrameChg chg="del mod">
          <ac:chgData name="Walker, Russ" userId="25197bd6-c104-41e2-9e62-f766f04e92ac" providerId="ADAL" clId="{FC17173D-FB9E-41AD-B37C-1F82E22AC93C}" dt="2020-12-10T16:49:17.051" v="34" actId="478"/>
          <ac:graphicFrameMkLst>
            <pc:docMk/>
            <pc:sldMk cId="2030282607" sldId="257"/>
            <ac:graphicFrameMk id="4" creationId="{D22DC7B6-395B-44A7-8D32-1AC6F7ABC2C4}"/>
          </ac:graphicFrameMkLst>
        </pc:graphicFrameChg>
        <pc:graphicFrameChg chg="add mod modGraphic">
          <ac:chgData name="Walker, Russ" userId="25197bd6-c104-41e2-9e62-f766f04e92ac" providerId="ADAL" clId="{FC17173D-FB9E-41AD-B37C-1F82E22AC93C}" dt="2020-12-10T16:51:06.327" v="40" actId="13239"/>
          <ac:graphicFrameMkLst>
            <pc:docMk/>
            <pc:sldMk cId="2030282607" sldId="257"/>
            <ac:graphicFrameMk id="5" creationId="{587037B0-2B3F-4711-B106-DEA5D64F1227}"/>
          </ac:graphicFrameMkLst>
        </pc:graphicFrameChg>
      </pc:sldChg>
      <pc:sldChg chg="modSp">
        <pc:chgData name="Walker, Russ" userId="25197bd6-c104-41e2-9e62-f766f04e92ac" providerId="ADAL" clId="{FC17173D-FB9E-41AD-B37C-1F82E22AC93C}" dt="2020-12-10T16:55:54.201" v="218" actId="20577"/>
        <pc:sldMkLst>
          <pc:docMk/>
          <pc:sldMk cId="1983238419" sldId="258"/>
        </pc:sldMkLst>
        <pc:spChg chg="mod">
          <ac:chgData name="Walker, Russ" userId="25197bd6-c104-41e2-9e62-f766f04e92ac" providerId="ADAL" clId="{FC17173D-FB9E-41AD-B37C-1F82E22AC93C}" dt="2020-12-10T16:52:25.486" v="73" actId="20577"/>
          <ac:spMkLst>
            <pc:docMk/>
            <pc:sldMk cId="1983238419" sldId="258"/>
            <ac:spMk id="2" creationId="{69FD8634-5079-4E93-8FBB-81A952148E80}"/>
          </ac:spMkLst>
        </pc:spChg>
        <pc:spChg chg="mod">
          <ac:chgData name="Walker, Russ" userId="25197bd6-c104-41e2-9e62-f766f04e92ac" providerId="ADAL" clId="{FC17173D-FB9E-41AD-B37C-1F82E22AC93C}" dt="2020-12-10T16:55:54.201" v="218" actId="20577"/>
          <ac:spMkLst>
            <pc:docMk/>
            <pc:sldMk cId="1983238419" sldId="258"/>
            <ac:spMk id="4" creationId="{FD85468B-AA09-444D-B3C2-AF8BE0B85647}"/>
          </ac:spMkLst>
        </pc:spChg>
      </pc:sldChg>
      <pc:sldChg chg="modSp">
        <pc:chgData name="Walker, Russ" userId="25197bd6-c104-41e2-9e62-f766f04e92ac" providerId="ADAL" clId="{FC17173D-FB9E-41AD-B37C-1F82E22AC93C}" dt="2020-12-10T17:51:24.030" v="572" actId="1076"/>
        <pc:sldMkLst>
          <pc:docMk/>
          <pc:sldMk cId="3098229158" sldId="259"/>
        </pc:sldMkLst>
        <pc:spChg chg="mod">
          <ac:chgData name="Walker, Russ" userId="25197bd6-c104-41e2-9e62-f766f04e92ac" providerId="ADAL" clId="{FC17173D-FB9E-41AD-B37C-1F82E22AC93C}" dt="2020-12-10T16:57:05.239" v="267" actId="20577"/>
          <ac:spMkLst>
            <pc:docMk/>
            <pc:sldMk cId="3098229158" sldId="259"/>
            <ac:spMk id="2" creationId="{69FD8634-5079-4E93-8FBB-81A952148E80}"/>
          </ac:spMkLst>
        </pc:spChg>
        <pc:spChg chg="mod">
          <ac:chgData name="Walker, Russ" userId="25197bd6-c104-41e2-9e62-f766f04e92ac" providerId="ADAL" clId="{FC17173D-FB9E-41AD-B37C-1F82E22AC93C}" dt="2020-12-10T17:51:24.030" v="572" actId="1076"/>
          <ac:spMkLst>
            <pc:docMk/>
            <pc:sldMk cId="3098229158" sldId="259"/>
            <ac:spMk id="4" creationId="{FD85468B-AA09-444D-B3C2-AF8BE0B85647}"/>
          </ac:spMkLst>
        </pc:spChg>
      </pc:sldChg>
      <pc:sldChg chg="modSp">
        <pc:chgData name="Walker, Russ" userId="25197bd6-c104-41e2-9e62-f766f04e92ac" providerId="ADAL" clId="{FC17173D-FB9E-41AD-B37C-1F82E22AC93C}" dt="2020-12-10T17:54:27.033" v="865" actId="1076"/>
        <pc:sldMkLst>
          <pc:docMk/>
          <pc:sldMk cId="1219379708" sldId="260"/>
        </pc:sldMkLst>
        <pc:spChg chg="mod">
          <ac:chgData name="Walker, Russ" userId="25197bd6-c104-41e2-9e62-f766f04e92ac" providerId="ADAL" clId="{FC17173D-FB9E-41AD-B37C-1F82E22AC93C}" dt="2020-12-10T17:53:57.275" v="782" actId="20577"/>
          <ac:spMkLst>
            <pc:docMk/>
            <pc:sldMk cId="1219379708" sldId="260"/>
            <ac:spMk id="2" creationId="{69FD8634-5079-4E93-8FBB-81A952148E80}"/>
          </ac:spMkLst>
        </pc:spChg>
        <pc:spChg chg="mod">
          <ac:chgData name="Walker, Russ" userId="25197bd6-c104-41e2-9e62-f766f04e92ac" providerId="ADAL" clId="{FC17173D-FB9E-41AD-B37C-1F82E22AC93C}" dt="2020-12-10T17:54:27.033" v="865" actId="1076"/>
          <ac:spMkLst>
            <pc:docMk/>
            <pc:sldMk cId="1219379708" sldId="260"/>
            <ac:spMk id="4" creationId="{FD85468B-AA09-444D-B3C2-AF8BE0B85647}"/>
          </ac:spMkLst>
        </pc:spChg>
      </pc:sldChg>
      <pc:sldChg chg="modSp">
        <pc:chgData name="Walker, Russ" userId="25197bd6-c104-41e2-9e62-f766f04e92ac" providerId="ADAL" clId="{FC17173D-FB9E-41AD-B37C-1F82E22AC93C}" dt="2020-12-10T17:56:15.242" v="1094" actId="1076"/>
        <pc:sldMkLst>
          <pc:docMk/>
          <pc:sldMk cId="1651588343" sldId="261"/>
        </pc:sldMkLst>
        <pc:spChg chg="mod">
          <ac:chgData name="Walker, Russ" userId="25197bd6-c104-41e2-9e62-f766f04e92ac" providerId="ADAL" clId="{FC17173D-FB9E-41AD-B37C-1F82E22AC93C}" dt="2020-12-10T17:54:41.010" v="882" actId="20577"/>
          <ac:spMkLst>
            <pc:docMk/>
            <pc:sldMk cId="1651588343" sldId="261"/>
            <ac:spMk id="2" creationId="{AD364AE3-20AC-4518-A24F-184364E8F222}"/>
          </ac:spMkLst>
        </pc:spChg>
        <pc:spChg chg="mod">
          <ac:chgData name="Walker, Russ" userId="25197bd6-c104-41e2-9e62-f766f04e92ac" providerId="ADAL" clId="{FC17173D-FB9E-41AD-B37C-1F82E22AC93C}" dt="2020-12-10T17:56:15.242" v="1094" actId="1076"/>
          <ac:spMkLst>
            <pc:docMk/>
            <pc:sldMk cId="1651588343" sldId="261"/>
            <ac:spMk id="4" creationId="{F73CF550-1FF2-48F3-A69F-8159CC2877E7}"/>
          </ac:spMkLst>
        </pc:spChg>
      </pc:sldChg>
      <pc:sldChg chg="modSp add">
        <pc:chgData name="Walker, Russ" userId="25197bd6-c104-41e2-9e62-f766f04e92ac" providerId="ADAL" clId="{FC17173D-FB9E-41AD-B37C-1F82E22AC93C}" dt="2020-12-10T17:51:42.343" v="586" actId="1076"/>
        <pc:sldMkLst>
          <pc:docMk/>
          <pc:sldMk cId="223051655" sldId="262"/>
        </pc:sldMkLst>
        <pc:spChg chg="mod">
          <ac:chgData name="Walker, Russ" userId="25197bd6-c104-41e2-9e62-f766f04e92ac" providerId="ADAL" clId="{FC17173D-FB9E-41AD-B37C-1F82E22AC93C}" dt="2020-12-10T17:51:00.177" v="570" actId="20577"/>
          <ac:spMkLst>
            <pc:docMk/>
            <pc:sldMk cId="223051655" sldId="262"/>
            <ac:spMk id="2" creationId="{69FD8634-5079-4E93-8FBB-81A952148E80}"/>
          </ac:spMkLst>
        </pc:spChg>
        <pc:spChg chg="mod">
          <ac:chgData name="Walker, Russ" userId="25197bd6-c104-41e2-9e62-f766f04e92ac" providerId="ADAL" clId="{FC17173D-FB9E-41AD-B37C-1F82E22AC93C}" dt="2020-12-10T17:51:42.343" v="586" actId="1076"/>
          <ac:spMkLst>
            <pc:docMk/>
            <pc:sldMk cId="223051655" sldId="262"/>
            <ac:spMk id="4" creationId="{FD85468B-AA09-444D-B3C2-AF8BE0B85647}"/>
          </ac:spMkLst>
        </pc:spChg>
      </pc:sldChg>
      <pc:sldChg chg="modSp add">
        <pc:chgData name="Walker, Russ" userId="25197bd6-c104-41e2-9e62-f766f04e92ac" providerId="ADAL" clId="{FC17173D-FB9E-41AD-B37C-1F82E22AC93C}" dt="2020-12-10T17:52:15.208" v="598" actId="20577"/>
        <pc:sldMkLst>
          <pc:docMk/>
          <pc:sldMk cId="3335542366" sldId="263"/>
        </pc:sldMkLst>
        <pc:spChg chg="mod">
          <ac:chgData name="Walker, Russ" userId="25197bd6-c104-41e2-9e62-f766f04e92ac" providerId="ADAL" clId="{FC17173D-FB9E-41AD-B37C-1F82E22AC93C}" dt="2020-12-10T17:52:07.323" v="589" actId="20577"/>
          <ac:spMkLst>
            <pc:docMk/>
            <pc:sldMk cId="3335542366" sldId="263"/>
            <ac:spMk id="2" creationId="{69FD8634-5079-4E93-8FBB-81A952148E80}"/>
          </ac:spMkLst>
        </pc:spChg>
        <pc:spChg chg="mod">
          <ac:chgData name="Walker, Russ" userId="25197bd6-c104-41e2-9e62-f766f04e92ac" providerId="ADAL" clId="{FC17173D-FB9E-41AD-B37C-1F82E22AC93C}" dt="2020-12-10T17:52:15.208" v="598" actId="20577"/>
          <ac:spMkLst>
            <pc:docMk/>
            <pc:sldMk cId="3335542366" sldId="263"/>
            <ac:spMk id="4" creationId="{FD85468B-AA09-444D-B3C2-AF8BE0B85647}"/>
          </ac:spMkLst>
        </pc:spChg>
      </pc:sldChg>
      <pc:sldChg chg="modSp add">
        <pc:chgData name="Walker, Russ" userId="25197bd6-c104-41e2-9e62-f766f04e92ac" providerId="ADAL" clId="{FC17173D-FB9E-41AD-B37C-1F82E22AC93C}" dt="2020-12-10T17:53:23.600" v="762" actId="1076"/>
        <pc:sldMkLst>
          <pc:docMk/>
          <pc:sldMk cId="3376889317" sldId="264"/>
        </pc:sldMkLst>
        <pc:spChg chg="mod">
          <ac:chgData name="Walker, Russ" userId="25197bd6-c104-41e2-9e62-f766f04e92ac" providerId="ADAL" clId="{FC17173D-FB9E-41AD-B37C-1F82E22AC93C}" dt="2020-12-10T17:52:19.406" v="599" actId="20577"/>
          <ac:spMkLst>
            <pc:docMk/>
            <pc:sldMk cId="3376889317" sldId="264"/>
            <ac:spMk id="2" creationId="{69FD8634-5079-4E93-8FBB-81A952148E80}"/>
          </ac:spMkLst>
        </pc:spChg>
        <pc:spChg chg="mod">
          <ac:chgData name="Walker, Russ" userId="25197bd6-c104-41e2-9e62-f766f04e92ac" providerId="ADAL" clId="{FC17173D-FB9E-41AD-B37C-1F82E22AC93C}" dt="2020-12-10T17:53:23.600" v="762" actId="1076"/>
          <ac:spMkLst>
            <pc:docMk/>
            <pc:sldMk cId="3376889317" sldId="264"/>
            <ac:spMk id="4" creationId="{FD85468B-AA09-444D-B3C2-AF8BE0B85647}"/>
          </ac:spMkLst>
        </pc:spChg>
      </pc:sldChg>
    </pc:docChg>
  </pc:docChgLst>
  <pc:docChgLst>
    <pc:chgData name="Walker, Russ" userId="25197bd6-c104-41e2-9e62-f766f04e92ac" providerId="ADAL" clId="{0E3A6019-898B-4B59-BA82-AF5DFBF42FB8}"/>
    <pc:docChg chg="addSld delSld modSld">
      <pc:chgData name="Walker, Russ" userId="25197bd6-c104-41e2-9e62-f766f04e92ac" providerId="ADAL" clId="{0E3A6019-898B-4B59-BA82-AF5DFBF42FB8}" dt="2020-12-11T02:37:44.619" v="12" actId="2696"/>
      <pc:docMkLst>
        <pc:docMk/>
      </pc:docMkLst>
      <pc:sldChg chg="modSp">
        <pc:chgData name="Walker, Russ" userId="25197bd6-c104-41e2-9e62-f766f04e92ac" providerId="ADAL" clId="{0E3A6019-898B-4B59-BA82-AF5DFBF42FB8}" dt="2020-12-11T01:59:58.320" v="3" actId="20577"/>
        <pc:sldMkLst>
          <pc:docMk/>
          <pc:sldMk cId="2030282607" sldId="257"/>
        </pc:sldMkLst>
        <pc:graphicFrameChg chg="mod modGraphic">
          <ac:chgData name="Walker, Russ" userId="25197bd6-c104-41e2-9e62-f766f04e92ac" providerId="ADAL" clId="{0E3A6019-898B-4B59-BA82-AF5DFBF42FB8}" dt="2020-12-11T01:59:58.320" v="3" actId="20577"/>
          <ac:graphicFrameMkLst>
            <pc:docMk/>
            <pc:sldMk cId="2030282607" sldId="257"/>
            <ac:graphicFrameMk id="5" creationId="{587037B0-2B3F-4711-B106-DEA5D64F1227}"/>
          </ac:graphicFrameMkLst>
        </pc:graphicFrameChg>
      </pc:sldChg>
      <pc:sldChg chg="modSp">
        <pc:chgData name="Walker, Russ" userId="25197bd6-c104-41e2-9e62-f766f04e92ac" providerId="ADAL" clId="{0E3A6019-898B-4B59-BA82-AF5DFBF42FB8}" dt="2020-12-11T02:37:16.212" v="7" actId="20577"/>
        <pc:sldMkLst>
          <pc:docMk/>
          <pc:sldMk cId="3098229158" sldId="259"/>
        </pc:sldMkLst>
        <pc:spChg chg="mod">
          <ac:chgData name="Walker, Russ" userId="25197bd6-c104-41e2-9e62-f766f04e92ac" providerId="ADAL" clId="{0E3A6019-898B-4B59-BA82-AF5DFBF42FB8}" dt="2020-12-11T02:37:07.217" v="5" actId="20577"/>
          <ac:spMkLst>
            <pc:docMk/>
            <pc:sldMk cId="3098229158" sldId="259"/>
            <ac:spMk id="2" creationId="{69FD8634-5079-4E93-8FBB-81A952148E80}"/>
          </ac:spMkLst>
        </pc:spChg>
        <pc:spChg chg="mod">
          <ac:chgData name="Walker, Russ" userId="25197bd6-c104-41e2-9e62-f766f04e92ac" providerId="ADAL" clId="{0E3A6019-898B-4B59-BA82-AF5DFBF42FB8}" dt="2020-12-11T02:37:16.212" v="7" actId="20577"/>
          <ac:spMkLst>
            <pc:docMk/>
            <pc:sldMk cId="3098229158" sldId="259"/>
            <ac:spMk id="4" creationId="{FD85468B-AA09-444D-B3C2-AF8BE0B85647}"/>
          </ac:spMkLst>
        </pc:spChg>
      </pc:sldChg>
      <pc:sldChg chg="modSp">
        <pc:chgData name="Walker, Russ" userId="25197bd6-c104-41e2-9e62-f766f04e92ac" providerId="ADAL" clId="{0E3A6019-898B-4B59-BA82-AF5DFBF42FB8}" dt="2020-12-11T02:37:36.823" v="10" actId="20577"/>
        <pc:sldMkLst>
          <pc:docMk/>
          <pc:sldMk cId="223051655" sldId="262"/>
        </pc:sldMkLst>
        <pc:spChg chg="mod">
          <ac:chgData name="Walker, Russ" userId="25197bd6-c104-41e2-9e62-f766f04e92ac" providerId="ADAL" clId="{0E3A6019-898B-4B59-BA82-AF5DFBF42FB8}" dt="2020-12-11T02:37:30.160" v="8" actId="6549"/>
          <ac:spMkLst>
            <pc:docMk/>
            <pc:sldMk cId="223051655" sldId="262"/>
            <ac:spMk id="2" creationId="{69FD8634-5079-4E93-8FBB-81A952148E80}"/>
          </ac:spMkLst>
        </pc:spChg>
        <pc:spChg chg="mod">
          <ac:chgData name="Walker, Russ" userId="25197bd6-c104-41e2-9e62-f766f04e92ac" providerId="ADAL" clId="{0E3A6019-898B-4B59-BA82-AF5DFBF42FB8}" dt="2020-12-11T02:37:36.823" v="10" actId="20577"/>
          <ac:spMkLst>
            <pc:docMk/>
            <pc:sldMk cId="223051655" sldId="262"/>
            <ac:spMk id="4" creationId="{FD85468B-AA09-444D-B3C2-AF8BE0B85647}"/>
          </ac:spMkLst>
        </pc:spChg>
      </pc:sldChg>
      <pc:sldChg chg="del">
        <pc:chgData name="Walker, Russ" userId="25197bd6-c104-41e2-9e62-f766f04e92ac" providerId="ADAL" clId="{0E3A6019-898B-4B59-BA82-AF5DFBF42FB8}" dt="2020-12-11T02:37:41.101" v="11" actId="2696"/>
        <pc:sldMkLst>
          <pc:docMk/>
          <pc:sldMk cId="3335542366" sldId="263"/>
        </pc:sldMkLst>
      </pc:sldChg>
      <pc:sldChg chg="del">
        <pc:chgData name="Walker, Russ" userId="25197bd6-c104-41e2-9e62-f766f04e92ac" providerId="ADAL" clId="{0E3A6019-898B-4B59-BA82-AF5DFBF42FB8}" dt="2020-12-11T02:37:44.619" v="12" actId="2696"/>
        <pc:sldMkLst>
          <pc:docMk/>
          <pc:sldMk cId="3376889317" sldId="264"/>
        </pc:sldMkLst>
      </pc:sldChg>
      <pc:sldChg chg="add">
        <pc:chgData name="Walker, Russ" userId="25197bd6-c104-41e2-9e62-f766f04e92ac" providerId="ADAL" clId="{0E3A6019-898B-4B59-BA82-AF5DFBF42FB8}" dt="2020-12-11T02:00:10.467" v="4"/>
        <pc:sldMkLst>
          <pc:docMk/>
          <pc:sldMk cId="932334401"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EB4D7-A579-4FAA-A207-5D0DDF86AE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E95036-7479-4C3D-B365-723BE8798A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91745A-FBB3-442D-9D6A-27C9BF0D5AF4}"/>
              </a:ext>
            </a:extLst>
          </p:cNvPr>
          <p:cNvSpPr>
            <a:spLocks noGrp="1"/>
          </p:cNvSpPr>
          <p:nvPr>
            <p:ph type="dt" sz="half" idx="10"/>
          </p:nvPr>
        </p:nvSpPr>
        <p:spPr/>
        <p:txBody>
          <a:bodyPr/>
          <a:lstStyle/>
          <a:p>
            <a:fld id="{01269CA7-D5F8-461D-ADB9-D1A57E22DCCD}" type="datetimeFigureOut">
              <a:rPr lang="en-US" smtClean="0"/>
              <a:t>9/29/2024</a:t>
            </a:fld>
            <a:endParaRPr lang="en-US"/>
          </a:p>
        </p:txBody>
      </p:sp>
      <p:sp>
        <p:nvSpPr>
          <p:cNvPr id="5" name="Footer Placeholder 4">
            <a:extLst>
              <a:ext uri="{FF2B5EF4-FFF2-40B4-BE49-F238E27FC236}">
                <a16:creationId xmlns:a16="http://schemas.microsoft.com/office/drawing/2014/main" id="{8FFA07E8-A268-4E7F-8070-19AF2063C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90AD13-3018-47C5-891D-B02C46C2C80F}"/>
              </a:ext>
            </a:extLst>
          </p:cNvPr>
          <p:cNvSpPr>
            <a:spLocks noGrp="1"/>
          </p:cNvSpPr>
          <p:nvPr>
            <p:ph type="sldNum" sz="quarter" idx="12"/>
          </p:nvPr>
        </p:nvSpPr>
        <p:spPr/>
        <p:txBody>
          <a:bodyPr/>
          <a:lstStyle/>
          <a:p>
            <a:fld id="{DC138A72-E340-4934-A7A9-E52F18F57C69}" type="slidenum">
              <a:rPr lang="en-US" smtClean="0"/>
              <a:t>‹#›</a:t>
            </a:fld>
            <a:endParaRPr lang="en-US"/>
          </a:p>
        </p:txBody>
      </p:sp>
    </p:spTree>
    <p:extLst>
      <p:ext uri="{BB962C8B-B14F-4D97-AF65-F5344CB8AC3E}">
        <p14:creationId xmlns:p14="http://schemas.microsoft.com/office/powerpoint/2010/main" val="4206807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2844-36E3-4D33-8F32-DBB20B3C2F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1A62F7-44EE-46BB-AB61-B08658BD20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00C26-3493-46DA-AD31-A629F4487131}"/>
              </a:ext>
            </a:extLst>
          </p:cNvPr>
          <p:cNvSpPr>
            <a:spLocks noGrp="1"/>
          </p:cNvSpPr>
          <p:nvPr>
            <p:ph type="dt" sz="half" idx="10"/>
          </p:nvPr>
        </p:nvSpPr>
        <p:spPr/>
        <p:txBody>
          <a:bodyPr/>
          <a:lstStyle/>
          <a:p>
            <a:fld id="{01269CA7-D5F8-461D-ADB9-D1A57E22DCCD}" type="datetimeFigureOut">
              <a:rPr lang="en-US" smtClean="0"/>
              <a:t>9/29/2024</a:t>
            </a:fld>
            <a:endParaRPr lang="en-US"/>
          </a:p>
        </p:txBody>
      </p:sp>
      <p:sp>
        <p:nvSpPr>
          <p:cNvPr id="5" name="Footer Placeholder 4">
            <a:extLst>
              <a:ext uri="{FF2B5EF4-FFF2-40B4-BE49-F238E27FC236}">
                <a16:creationId xmlns:a16="http://schemas.microsoft.com/office/drawing/2014/main" id="{1104588C-A355-47BF-A14F-76FDF8B8D4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792F4-F36A-46E0-9372-A8FA126F8AD8}"/>
              </a:ext>
            </a:extLst>
          </p:cNvPr>
          <p:cNvSpPr>
            <a:spLocks noGrp="1"/>
          </p:cNvSpPr>
          <p:nvPr>
            <p:ph type="sldNum" sz="quarter" idx="12"/>
          </p:nvPr>
        </p:nvSpPr>
        <p:spPr/>
        <p:txBody>
          <a:bodyPr/>
          <a:lstStyle/>
          <a:p>
            <a:fld id="{DC138A72-E340-4934-A7A9-E52F18F57C69}" type="slidenum">
              <a:rPr lang="en-US" smtClean="0"/>
              <a:t>‹#›</a:t>
            </a:fld>
            <a:endParaRPr lang="en-US"/>
          </a:p>
        </p:txBody>
      </p:sp>
    </p:spTree>
    <p:extLst>
      <p:ext uri="{BB962C8B-B14F-4D97-AF65-F5344CB8AC3E}">
        <p14:creationId xmlns:p14="http://schemas.microsoft.com/office/powerpoint/2010/main" val="205301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CE9B58-537A-4F68-87F1-42D0D32E14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E441B4-6C4C-470D-9A3D-3797D9EC3F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06DE1E-069E-44AC-B5B6-96ACE04F0FE3}"/>
              </a:ext>
            </a:extLst>
          </p:cNvPr>
          <p:cNvSpPr>
            <a:spLocks noGrp="1"/>
          </p:cNvSpPr>
          <p:nvPr>
            <p:ph type="dt" sz="half" idx="10"/>
          </p:nvPr>
        </p:nvSpPr>
        <p:spPr/>
        <p:txBody>
          <a:bodyPr/>
          <a:lstStyle/>
          <a:p>
            <a:fld id="{01269CA7-D5F8-461D-ADB9-D1A57E22DCCD}" type="datetimeFigureOut">
              <a:rPr lang="en-US" smtClean="0"/>
              <a:t>9/29/2024</a:t>
            </a:fld>
            <a:endParaRPr lang="en-US"/>
          </a:p>
        </p:txBody>
      </p:sp>
      <p:sp>
        <p:nvSpPr>
          <p:cNvPr id="5" name="Footer Placeholder 4">
            <a:extLst>
              <a:ext uri="{FF2B5EF4-FFF2-40B4-BE49-F238E27FC236}">
                <a16:creationId xmlns:a16="http://schemas.microsoft.com/office/drawing/2014/main" id="{5675FA6C-C448-4F6D-A671-05AB72FBA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4B0CC-99EF-4802-84CA-B93027E4F173}"/>
              </a:ext>
            </a:extLst>
          </p:cNvPr>
          <p:cNvSpPr>
            <a:spLocks noGrp="1"/>
          </p:cNvSpPr>
          <p:nvPr>
            <p:ph type="sldNum" sz="quarter" idx="12"/>
          </p:nvPr>
        </p:nvSpPr>
        <p:spPr/>
        <p:txBody>
          <a:bodyPr/>
          <a:lstStyle/>
          <a:p>
            <a:fld id="{DC138A72-E340-4934-A7A9-E52F18F57C69}" type="slidenum">
              <a:rPr lang="en-US" smtClean="0"/>
              <a:t>‹#›</a:t>
            </a:fld>
            <a:endParaRPr lang="en-US"/>
          </a:p>
        </p:txBody>
      </p:sp>
    </p:spTree>
    <p:extLst>
      <p:ext uri="{BB962C8B-B14F-4D97-AF65-F5344CB8AC3E}">
        <p14:creationId xmlns:p14="http://schemas.microsoft.com/office/powerpoint/2010/main" val="36926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0A3D-1CEB-42E2-95F8-47EBE6B964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959A-566D-4635-B1FB-F163A24885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C7D96-502A-46EE-B356-1EDF3031FBB4}"/>
              </a:ext>
            </a:extLst>
          </p:cNvPr>
          <p:cNvSpPr>
            <a:spLocks noGrp="1"/>
          </p:cNvSpPr>
          <p:nvPr>
            <p:ph type="dt" sz="half" idx="10"/>
          </p:nvPr>
        </p:nvSpPr>
        <p:spPr/>
        <p:txBody>
          <a:bodyPr/>
          <a:lstStyle/>
          <a:p>
            <a:fld id="{01269CA7-D5F8-461D-ADB9-D1A57E22DCCD}" type="datetimeFigureOut">
              <a:rPr lang="en-US" smtClean="0"/>
              <a:t>9/29/2024</a:t>
            </a:fld>
            <a:endParaRPr lang="en-US"/>
          </a:p>
        </p:txBody>
      </p:sp>
      <p:sp>
        <p:nvSpPr>
          <p:cNvPr id="5" name="Footer Placeholder 4">
            <a:extLst>
              <a:ext uri="{FF2B5EF4-FFF2-40B4-BE49-F238E27FC236}">
                <a16:creationId xmlns:a16="http://schemas.microsoft.com/office/drawing/2014/main" id="{2BFFBD92-7475-43B9-8322-B08430948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0EC1C-EF5F-4BFA-B23B-47701EE16B94}"/>
              </a:ext>
            </a:extLst>
          </p:cNvPr>
          <p:cNvSpPr>
            <a:spLocks noGrp="1"/>
          </p:cNvSpPr>
          <p:nvPr>
            <p:ph type="sldNum" sz="quarter" idx="12"/>
          </p:nvPr>
        </p:nvSpPr>
        <p:spPr/>
        <p:txBody>
          <a:bodyPr/>
          <a:lstStyle/>
          <a:p>
            <a:fld id="{DC138A72-E340-4934-A7A9-E52F18F57C69}" type="slidenum">
              <a:rPr lang="en-US" smtClean="0"/>
              <a:t>‹#›</a:t>
            </a:fld>
            <a:endParaRPr lang="en-US"/>
          </a:p>
        </p:txBody>
      </p:sp>
    </p:spTree>
    <p:extLst>
      <p:ext uri="{BB962C8B-B14F-4D97-AF65-F5344CB8AC3E}">
        <p14:creationId xmlns:p14="http://schemas.microsoft.com/office/powerpoint/2010/main" val="3043757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CDE64-FD07-4C06-87C5-BD87D76D06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EC014A-11D0-4E6E-8805-57226E91FD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8CB4D2-DCD8-4739-AD70-E622332CBA04}"/>
              </a:ext>
            </a:extLst>
          </p:cNvPr>
          <p:cNvSpPr>
            <a:spLocks noGrp="1"/>
          </p:cNvSpPr>
          <p:nvPr>
            <p:ph type="dt" sz="half" idx="10"/>
          </p:nvPr>
        </p:nvSpPr>
        <p:spPr/>
        <p:txBody>
          <a:bodyPr/>
          <a:lstStyle/>
          <a:p>
            <a:fld id="{01269CA7-D5F8-461D-ADB9-D1A57E22DCCD}" type="datetimeFigureOut">
              <a:rPr lang="en-US" smtClean="0"/>
              <a:t>9/29/2024</a:t>
            </a:fld>
            <a:endParaRPr lang="en-US"/>
          </a:p>
        </p:txBody>
      </p:sp>
      <p:sp>
        <p:nvSpPr>
          <p:cNvPr id="5" name="Footer Placeholder 4">
            <a:extLst>
              <a:ext uri="{FF2B5EF4-FFF2-40B4-BE49-F238E27FC236}">
                <a16:creationId xmlns:a16="http://schemas.microsoft.com/office/drawing/2014/main" id="{F58B1E17-247B-4F85-8680-16E469CE08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C4D38-7CCF-4BD9-B269-71162AE581C6}"/>
              </a:ext>
            </a:extLst>
          </p:cNvPr>
          <p:cNvSpPr>
            <a:spLocks noGrp="1"/>
          </p:cNvSpPr>
          <p:nvPr>
            <p:ph type="sldNum" sz="quarter" idx="12"/>
          </p:nvPr>
        </p:nvSpPr>
        <p:spPr/>
        <p:txBody>
          <a:bodyPr/>
          <a:lstStyle/>
          <a:p>
            <a:fld id="{DC138A72-E340-4934-A7A9-E52F18F57C69}" type="slidenum">
              <a:rPr lang="en-US" smtClean="0"/>
              <a:t>‹#›</a:t>
            </a:fld>
            <a:endParaRPr lang="en-US"/>
          </a:p>
        </p:txBody>
      </p:sp>
    </p:spTree>
    <p:extLst>
      <p:ext uri="{BB962C8B-B14F-4D97-AF65-F5344CB8AC3E}">
        <p14:creationId xmlns:p14="http://schemas.microsoft.com/office/powerpoint/2010/main" val="244088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7FE4-8821-4A14-ADBC-34CA41A024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C16B45-1511-4AD5-9D51-A2D0F45EFE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91D2DE-1CF2-4CED-BDDB-0CFEB46A26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79C156-7D83-41CC-BB46-2F193F46C1BC}"/>
              </a:ext>
            </a:extLst>
          </p:cNvPr>
          <p:cNvSpPr>
            <a:spLocks noGrp="1"/>
          </p:cNvSpPr>
          <p:nvPr>
            <p:ph type="dt" sz="half" idx="10"/>
          </p:nvPr>
        </p:nvSpPr>
        <p:spPr/>
        <p:txBody>
          <a:bodyPr/>
          <a:lstStyle/>
          <a:p>
            <a:fld id="{01269CA7-D5F8-461D-ADB9-D1A57E22DCCD}" type="datetimeFigureOut">
              <a:rPr lang="en-US" smtClean="0"/>
              <a:t>9/29/2024</a:t>
            </a:fld>
            <a:endParaRPr lang="en-US"/>
          </a:p>
        </p:txBody>
      </p:sp>
      <p:sp>
        <p:nvSpPr>
          <p:cNvPr id="6" name="Footer Placeholder 5">
            <a:extLst>
              <a:ext uri="{FF2B5EF4-FFF2-40B4-BE49-F238E27FC236}">
                <a16:creationId xmlns:a16="http://schemas.microsoft.com/office/drawing/2014/main" id="{5556E543-F87B-4C7D-89C8-390E4440C8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EA6F42-61C3-4FE3-80A4-232486C9013B}"/>
              </a:ext>
            </a:extLst>
          </p:cNvPr>
          <p:cNvSpPr>
            <a:spLocks noGrp="1"/>
          </p:cNvSpPr>
          <p:nvPr>
            <p:ph type="sldNum" sz="quarter" idx="12"/>
          </p:nvPr>
        </p:nvSpPr>
        <p:spPr/>
        <p:txBody>
          <a:bodyPr/>
          <a:lstStyle/>
          <a:p>
            <a:fld id="{DC138A72-E340-4934-A7A9-E52F18F57C69}" type="slidenum">
              <a:rPr lang="en-US" smtClean="0"/>
              <a:t>‹#›</a:t>
            </a:fld>
            <a:endParaRPr lang="en-US"/>
          </a:p>
        </p:txBody>
      </p:sp>
    </p:spTree>
    <p:extLst>
      <p:ext uri="{BB962C8B-B14F-4D97-AF65-F5344CB8AC3E}">
        <p14:creationId xmlns:p14="http://schemas.microsoft.com/office/powerpoint/2010/main" val="1976211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D871-F223-46EB-96D4-7E2580AD93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FCADD-9FD6-4CAF-923B-FA6D59B636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274CC8-2511-44C7-8BBF-E019529697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BA1B16-6821-4BC7-9174-2A1896958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64976D-D8FE-4E7A-9314-DD8431EE7C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142206-436D-45FD-8BBD-A1AD129DA6BC}"/>
              </a:ext>
            </a:extLst>
          </p:cNvPr>
          <p:cNvSpPr>
            <a:spLocks noGrp="1"/>
          </p:cNvSpPr>
          <p:nvPr>
            <p:ph type="dt" sz="half" idx="10"/>
          </p:nvPr>
        </p:nvSpPr>
        <p:spPr/>
        <p:txBody>
          <a:bodyPr/>
          <a:lstStyle/>
          <a:p>
            <a:fld id="{01269CA7-D5F8-461D-ADB9-D1A57E22DCCD}" type="datetimeFigureOut">
              <a:rPr lang="en-US" smtClean="0"/>
              <a:t>9/29/2024</a:t>
            </a:fld>
            <a:endParaRPr lang="en-US"/>
          </a:p>
        </p:txBody>
      </p:sp>
      <p:sp>
        <p:nvSpPr>
          <p:cNvPr id="8" name="Footer Placeholder 7">
            <a:extLst>
              <a:ext uri="{FF2B5EF4-FFF2-40B4-BE49-F238E27FC236}">
                <a16:creationId xmlns:a16="http://schemas.microsoft.com/office/drawing/2014/main" id="{66A428A0-F612-4832-8EEE-DDE131D6E7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CBA544-86C3-4E5A-9FEF-1F07447A5B89}"/>
              </a:ext>
            </a:extLst>
          </p:cNvPr>
          <p:cNvSpPr>
            <a:spLocks noGrp="1"/>
          </p:cNvSpPr>
          <p:nvPr>
            <p:ph type="sldNum" sz="quarter" idx="12"/>
          </p:nvPr>
        </p:nvSpPr>
        <p:spPr/>
        <p:txBody>
          <a:bodyPr/>
          <a:lstStyle/>
          <a:p>
            <a:fld id="{DC138A72-E340-4934-A7A9-E52F18F57C69}" type="slidenum">
              <a:rPr lang="en-US" smtClean="0"/>
              <a:t>‹#›</a:t>
            </a:fld>
            <a:endParaRPr lang="en-US"/>
          </a:p>
        </p:txBody>
      </p:sp>
    </p:spTree>
    <p:extLst>
      <p:ext uri="{BB962C8B-B14F-4D97-AF65-F5344CB8AC3E}">
        <p14:creationId xmlns:p14="http://schemas.microsoft.com/office/powerpoint/2010/main" val="382688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C8D2-F9C0-42DE-B99A-58BDB7CD8A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D9E222-5CAD-4DCD-A48C-7445CD29A7FA}"/>
              </a:ext>
            </a:extLst>
          </p:cNvPr>
          <p:cNvSpPr>
            <a:spLocks noGrp="1"/>
          </p:cNvSpPr>
          <p:nvPr>
            <p:ph type="dt" sz="half" idx="10"/>
          </p:nvPr>
        </p:nvSpPr>
        <p:spPr/>
        <p:txBody>
          <a:bodyPr/>
          <a:lstStyle/>
          <a:p>
            <a:fld id="{01269CA7-D5F8-461D-ADB9-D1A57E22DCCD}" type="datetimeFigureOut">
              <a:rPr lang="en-US" smtClean="0"/>
              <a:t>9/29/2024</a:t>
            </a:fld>
            <a:endParaRPr lang="en-US"/>
          </a:p>
        </p:txBody>
      </p:sp>
      <p:sp>
        <p:nvSpPr>
          <p:cNvPr id="4" name="Footer Placeholder 3">
            <a:extLst>
              <a:ext uri="{FF2B5EF4-FFF2-40B4-BE49-F238E27FC236}">
                <a16:creationId xmlns:a16="http://schemas.microsoft.com/office/drawing/2014/main" id="{12367C33-980D-4D8E-892A-8A099F0404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D5135A-F819-4E89-9BF7-C238329DF405}"/>
              </a:ext>
            </a:extLst>
          </p:cNvPr>
          <p:cNvSpPr>
            <a:spLocks noGrp="1"/>
          </p:cNvSpPr>
          <p:nvPr>
            <p:ph type="sldNum" sz="quarter" idx="12"/>
          </p:nvPr>
        </p:nvSpPr>
        <p:spPr/>
        <p:txBody>
          <a:bodyPr/>
          <a:lstStyle/>
          <a:p>
            <a:fld id="{DC138A72-E340-4934-A7A9-E52F18F57C69}" type="slidenum">
              <a:rPr lang="en-US" smtClean="0"/>
              <a:t>‹#›</a:t>
            </a:fld>
            <a:endParaRPr lang="en-US"/>
          </a:p>
        </p:txBody>
      </p:sp>
    </p:spTree>
    <p:extLst>
      <p:ext uri="{BB962C8B-B14F-4D97-AF65-F5344CB8AC3E}">
        <p14:creationId xmlns:p14="http://schemas.microsoft.com/office/powerpoint/2010/main" val="672904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902D00-CCE7-436A-BE06-BC2ACA75F592}"/>
              </a:ext>
            </a:extLst>
          </p:cNvPr>
          <p:cNvSpPr>
            <a:spLocks noGrp="1"/>
          </p:cNvSpPr>
          <p:nvPr>
            <p:ph type="dt" sz="half" idx="10"/>
          </p:nvPr>
        </p:nvSpPr>
        <p:spPr/>
        <p:txBody>
          <a:bodyPr/>
          <a:lstStyle/>
          <a:p>
            <a:fld id="{01269CA7-D5F8-461D-ADB9-D1A57E22DCCD}" type="datetimeFigureOut">
              <a:rPr lang="en-US" smtClean="0"/>
              <a:t>9/29/2024</a:t>
            </a:fld>
            <a:endParaRPr lang="en-US"/>
          </a:p>
        </p:txBody>
      </p:sp>
      <p:sp>
        <p:nvSpPr>
          <p:cNvPr id="3" name="Footer Placeholder 2">
            <a:extLst>
              <a:ext uri="{FF2B5EF4-FFF2-40B4-BE49-F238E27FC236}">
                <a16:creationId xmlns:a16="http://schemas.microsoft.com/office/drawing/2014/main" id="{D82F8B66-852F-4CEC-AA9C-876FD03C60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454B28-E8F2-42D7-9AE6-0497DF25B6C7}"/>
              </a:ext>
            </a:extLst>
          </p:cNvPr>
          <p:cNvSpPr>
            <a:spLocks noGrp="1"/>
          </p:cNvSpPr>
          <p:nvPr>
            <p:ph type="sldNum" sz="quarter" idx="12"/>
          </p:nvPr>
        </p:nvSpPr>
        <p:spPr/>
        <p:txBody>
          <a:bodyPr/>
          <a:lstStyle/>
          <a:p>
            <a:fld id="{DC138A72-E340-4934-A7A9-E52F18F57C69}" type="slidenum">
              <a:rPr lang="en-US" smtClean="0"/>
              <a:t>‹#›</a:t>
            </a:fld>
            <a:endParaRPr lang="en-US"/>
          </a:p>
        </p:txBody>
      </p:sp>
    </p:spTree>
    <p:extLst>
      <p:ext uri="{BB962C8B-B14F-4D97-AF65-F5344CB8AC3E}">
        <p14:creationId xmlns:p14="http://schemas.microsoft.com/office/powerpoint/2010/main" val="150088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55C7-BA1D-415E-975E-1183591876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C654FA-000B-419D-9A92-4FDD722313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8F052-0D83-4761-AD08-9043B4F13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203928-9DF9-46A4-B5EA-9E57CD92B98B}"/>
              </a:ext>
            </a:extLst>
          </p:cNvPr>
          <p:cNvSpPr>
            <a:spLocks noGrp="1"/>
          </p:cNvSpPr>
          <p:nvPr>
            <p:ph type="dt" sz="half" idx="10"/>
          </p:nvPr>
        </p:nvSpPr>
        <p:spPr/>
        <p:txBody>
          <a:bodyPr/>
          <a:lstStyle/>
          <a:p>
            <a:fld id="{01269CA7-D5F8-461D-ADB9-D1A57E22DCCD}" type="datetimeFigureOut">
              <a:rPr lang="en-US" smtClean="0"/>
              <a:t>9/29/2024</a:t>
            </a:fld>
            <a:endParaRPr lang="en-US"/>
          </a:p>
        </p:txBody>
      </p:sp>
      <p:sp>
        <p:nvSpPr>
          <p:cNvPr id="6" name="Footer Placeholder 5">
            <a:extLst>
              <a:ext uri="{FF2B5EF4-FFF2-40B4-BE49-F238E27FC236}">
                <a16:creationId xmlns:a16="http://schemas.microsoft.com/office/drawing/2014/main" id="{AA251FF9-452F-4EEE-8E99-6CA6D0C413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CC5BAD-29FE-4B87-A1D7-BE15270C0326}"/>
              </a:ext>
            </a:extLst>
          </p:cNvPr>
          <p:cNvSpPr>
            <a:spLocks noGrp="1"/>
          </p:cNvSpPr>
          <p:nvPr>
            <p:ph type="sldNum" sz="quarter" idx="12"/>
          </p:nvPr>
        </p:nvSpPr>
        <p:spPr/>
        <p:txBody>
          <a:bodyPr/>
          <a:lstStyle/>
          <a:p>
            <a:fld id="{DC138A72-E340-4934-A7A9-E52F18F57C69}" type="slidenum">
              <a:rPr lang="en-US" smtClean="0"/>
              <a:t>‹#›</a:t>
            </a:fld>
            <a:endParaRPr lang="en-US"/>
          </a:p>
        </p:txBody>
      </p:sp>
    </p:spTree>
    <p:extLst>
      <p:ext uri="{BB962C8B-B14F-4D97-AF65-F5344CB8AC3E}">
        <p14:creationId xmlns:p14="http://schemas.microsoft.com/office/powerpoint/2010/main" val="3715966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110B-629F-4354-9E7F-91A15A608A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55C98B-D027-4A89-8DD8-9B5CD18ED6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3B29AC-5FAD-40F3-BC84-F69591560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D2CC35-678D-416B-8640-52EFC52C331B}"/>
              </a:ext>
            </a:extLst>
          </p:cNvPr>
          <p:cNvSpPr>
            <a:spLocks noGrp="1"/>
          </p:cNvSpPr>
          <p:nvPr>
            <p:ph type="dt" sz="half" idx="10"/>
          </p:nvPr>
        </p:nvSpPr>
        <p:spPr/>
        <p:txBody>
          <a:bodyPr/>
          <a:lstStyle/>
          <a:p>
            <a:fld id="{01269CA7-D5F8-461D-ADB9-D1A57E22DCCD}" type="datetimeFigureOut">
              <a:rPr lang="en-US" smtClean="0"/>
              <a:t>9/29/2024</a:t>
            </a:fld>
            <a:endParaRPr lang="en-US"/>
          </a:p>
        </p:txBody>
      </p:sp>
      <p:sp>
        <p:nvSpPr>
          <p:cNvPr id="6" name="Footer Placeholder 5">
            <a:extLst>
              <a:ext uri="{FF2B5EF4-FFF2-40B4-BE49-F238E27FC236}">
                <a16:creationId xmlns:a16="http://schemas.microsoft.com/office/drawing/2014/main" id="{433AE256-0ECE-4A3C-AD3E-A73BBDB91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4A537F-093E-4C91-9AE9-B1F06640F052}"/>
              </a:ext>
            </a:extLst>
          </p:cNvPr>
          <p:cNvSpPr>
            <a:spLocks noGrp="1"/>
          </p:cNvSpPr>
          <p:nvPr>
            <p:ph type="sldNum" sz="quarter" idx="12"/>
          </p:nvPr>
        </p:nvSpPr>
        <p:spPr/>
        <p:txBody>
          <a:bodyPr/>
          <a:lstStyle/>
          <a:p>
            <a:fld id="{DC138A72-E340-4934-A7A9-E52F18F57C69}" type="slidenum">
              <a:rPr lang="en-US" smtClean="0"/>
              <a:t>‹#›</a:t>
            </a:fld>
            <a:endParaRPr lang="en-US"/>
          </a:p>
        </p:txBody>
      </p:sp>
    </p:spTree>
    <p:extLst>
      <p:ext uri="{BB962C8B-B14F-4D97-AF65-F5344CB8AC3E}">
        <p14:creationId xmlns:p14="http://schemas.microsoft.com/office/powerpoint/2010/main" val="1631992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0721DF-A457-4D82-B0AD-6427A255F8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34C29D-8967-45EB-8001-6DFA830A1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58C020-176E-4A8D-9E13-8A8099AC58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69CA7-D5F8-461D-ADB9-D1A57E22DCCD}" type="datetimeFigureOut">
              <a:rPr lang="en-US" smtClean="0"/>
              <a:t>9/29/2024</a:t>
            </a:fld>
            <a:endParaRPr lang="en-US"/>
          </a:p>
        </p:txBody>
      </p:sp>
      <p:sp>
        <p:nvSpPr>
          <p:cNvPr id="5" name="Footer Placeholder 4">
            <a:extLst>
              <a:ext uri="{FF2B5EF4-FFF2-40B4-BE49-F238E27FC236}">
                <a16:creationId xmlns:a16="http://schemas.microsoft.com/office/drawing/2014/main" id="{850872E0-7723-48F1-9FFE-3F0603F860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8AC10B-5D2C-4D59-BF37-2EE22DC16E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138A72-E340-4934-A7A9-E52F18F57C69}" type="slidenum">
              <a:rPr lang="en-US" smtClean="0"/>
              <a:t>‹#›</a:t>
            </a:fld>
            <a:endParaRPr lang="en-US"/>
          </a:p>
        </p:txBody>
      </p:sp>
    </p:spTree>
    <p:extLst>
      <p:ext uri="{BB962C8B-B14F-4D97-AF65-F5344CB8AC3E}">
        <p14:creationId xmlns:p14="http://schemas.microsoft.com/office/powerpoint/2010/main" val="1465288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4767-71A8-4E1E-AA4A-A16B2BD4225D}"/>
              </a:ext>
            </a:extLst>
          </p:cNvPr>
          <p:cNvSpPr>
            <a:spLocks noGrp="1"/>
          </p:cNvSpPr>
          <p:nvPr>
            <p:ph type="ctrTitle"/>
          </p:nvPr>
        </p:nvSpPr>
        <p:spPr/>
        <p:txBody>
          <a:bodyPr/>
          <a:lstStyle/>
          <a:p>
            <a:r>
              <a:rPr lang="en-US" dirty="0"/>
              <a:t>TECH460</a:t>
            </a:r>
            <a:br>
              <a:rPr lang="en-US" dirty="0"/>
            </a:br>
            <a:r>
              <a:rPr lang="en-US" dirty="0"/>
              <a:t>Module 4</a:t>
            </a:r>
          </a:p>
        </p:txBody>
      </p:sp>
      <p:sp>
        <p:nvSpPr>
          <p:cNvPr id="3" name="Subtitle 2">
            <a:extLst>
              <a:ext uri="{FF2B5EF4-FFF2-40B4-BE49-F238E27FC236}">
                <a16:creationId xmlns:a16="http://schemas.microsoft.com/office/drawing/2014/main" id="{8058C640-75A1-43D2-93E2-CC15394E0BB2}"/>
              </a:ext>
            </a:extLst>
          </p:cNvPr>
          <p:cNvSpPr>
            <a:spLocks noGrp="1"/>
          </p:cNvSpPr>
          <p:nvPr>
            <p:ph type="subTitle" idx="1"/>
          </p:nvPr>
        </p:nvSpPr>
        <p:spPr/>
        <p:txBody>
          <a:bodyPr/>
          <a:lstStyle/>
          <a:p>
            <a:r>
              <a:rPr lang="en-US" dirty="0"/>
              <a:t>Technology Selection and Design</a:t>
            </a:r>
          </a:p>
        </p:txBody>
      </p:sp>
    </p:spTree>
    <p:extLst>
      <p:ext uri="{BB962C8B-B14F-4D97-AF65-F5344CB8AC3E}">
        <p14:creationId xmlns:p14="http://schemas.microsoft.com/office/powerpoint/2010/main" val="336065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3B4B-C254-4050-81F1-7C96297F3FF6}"/>
              </a:ext>
            </a:extLst>
          </p:cNvPr>
          <p:cNvSpPr>
            <a:spLocks noGrp="1"/>
          </p:cNvSpPr>
          <p:nvPr>
            <p:ph type="title"/>
          </p:nvPr>
        </p:nvSpPr>
        <p:spPr/>
        <p:txBody>
          <a:bodyPr/>
          <a:lstStyle/>
          <a:p>
            <a:r>
              <a:rPr lang="en-US" dirty="0"/>
              <a:t>Rubric</a:t>
            </a:r>
          </a:p>
        </p:txBody>
      </p:sp>
      <p:graphicFrame>
        <p:nvGraphicFramePr>
          <p:cNvPr id="5" name="Table 4">
            <a:extLst>
              <a:ext uri="{FF2B5EF4-FFF2-40B4-BE49-F238E27FC236}">
                <a16:creationId xmlns:a16="http://schemas.microsoft.com/office/drawing/2014/main" id="{587037B0-2B3F-4711-B106-DEA5D64F1227}"/>
              </a:ext>
            </a:extLst>
          </p:cNvPr>
          <p:cNvGraphicFramePr>
            <a:graphicFrameLocks noGrp="1"/>
          </p:cNvGraphicFramePr>
          <p:nvPr>
            <p:extLst>
              <p:ext uri="{D42A27DB-BD31-4B8C-83A1-F6EECF244321}">
                <p14:modId xmlns:p14="http://schemas.microsoft.com/office/powerpoint/2010/main" val="4083615397"/>
              </p:ext>
            </p:extLst>
          </p:nvPr>
        </p:nvGraphicFramePr>
        <p:xfrm>
          <a:off x="838200" y="1690688"/>
          <a:ext cx="10515600" cy="2992120"/>
        </p:xfrm>
        <a:graphic>
          <a:graphicData uri="http://schemas.openxmlformats.org/drawingml/2006/table">
            <a:tbl>
              <a:tblPr firstRow="1" bandRow="1">
                <a:tableStyleId>{5C22544A-7EE6-4342-B048-85BDC9FD1C3A}</a:tableStyleId>
              </a:tblPr>
              <a:tblGrid>
                <a:gridCol w="9339561">
                  <a:extLst>
                    <a:ext uri="{9D8B030D-6E8A-4147-A177-3AD203B41FA5}">
                      <a16:colId xmlns:a16="http://schemas.microsoft.com/office/drawing/2014/main" val="525077485"/>
                    </a:ext>
                  </a:extLst>
                </a:gridCol>
                <a:gridCol w="1176039">
                  <a:extLst>
                    <a:ext uri="{9D8B030D-6E8A-4147-A177-3AD203B41FA5}">
                      <a16:colId xmlns:a16="http://schemas.microsoft.com/office/drawing/2014/main" val="3202056341"/>
                    </a:ext>
                  </a:extLst>
                </a:gridCol>
              </a:tblGrid>
              <a:tr h="0">
                <a:tc>
                  <a:txBody>
                    <a:bodyPr/>
                    <a:lstStyle/>
                    <a:p>
                      <a:pPr marL="0" marR="0">
                        <a:lnSpc>
                          <a:spcPct val="107000"/>
                        </a:lnSpc>
                        <a:spcBef>
                          <a:spcPts val="600"/>
                        </a:spcBef>
                        <a:spcAft>
                          <a:spcPts val="0"/>
                        </a:spcAft>
                      </a:pPr>
                      <a:r>
                        <a:rPr lang="en-US" sz="2400" dirty="0">
                          <a:effectLst/>
                        </a:rPr>
                        <a:t>Criteria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600"/>
                        </a:spcBef>
                        <a:spcAft>
                          <a:spcPts val="0"/>
                        </a:spcAft>
                      </a:pPr>
                      <a:r>
                        <a:rPr lang="en-US" sz="2400">
                          <a:effectLst/>
                        </a:rPr>
                        <a:t>Total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2420167"/>
                  </a:ext>
                </a:extLst>
              </a:tr>
              <a:tr h="0">
                <a:tc>
                  <a:txBody>
                    <a:bodyPr/>
                    <a:lstStyle/>
                    <a:p>
                      <a:pPr marL="0" marR="0">
                        <a:lnSpc>
                          <a:spcPct val="107000"/>
                        </a:lnSpc>
                        <a:spcBef>
                          <a:spcPts val="60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Include problem statement from previous deliverable</a:t>
                      </a:r>
                    </a:p>
                  </a:txBody>
                  <a:tcPr marL="68580" marR="68580" marT="0" marB="0"/>
                </a:tc>
                <a:tc>
                  <a:txBody>
                    <a:bodyPr/>
                    <a:lstStyle/>
                    <a:p>
                      <a:pPr marL="0" marR="0" algn="r">
                        <a:lnSpc>
                          <a:spcPct val="107000"/>
                        </a:lnSpc>
                        <a:spcBef>
                          <a:spcPts val="60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tc>
                <a:extLst>
                  <a:ext uri="{0D108BD9-81ED-4DB2-BD59-A6C34878D82A}">
                    <a16:rowId xmlns:a16="http://schemas.microsoft.com/office/drawing/2014/main" val="3530099059"/>
                  </a:ext>
                </a:extLst>
              </a:tr>
              <a:tr h="0">
                <a:tc>
                  <a:txBody>
                    <a:bodyPr/>
                    <a:lstStyle/>
                    <a:p>
                      <a:pPr marL="0" marR="0">
                        <a:lnSpc>
                          <a:spcPct val="107000"/>
                        </a:lnSpc>
                        <a:spcBef>
                          <a:spcPts val="600"/>
                        </a:spcBef>
                        <a:spcAft>
                          <a:spcPts val="0"/>
                        </a:spcAft>
                      </a:pPr>
                      <a:r>
                        <a:rPr lang="en-US" sz="2400" dirty="0">
                          <a:effectLst/>
                        </a:rPr>
                        <a:t>Identification of two alternative technologies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600"/>
                        </a:spcBef>
                        <a:spcAft>
                          <a:spcPts val="0"/>
                        </a:spcAft>
                      </a:pPr>
                      <a:r>
                        <a:rPr lang="en-US" sz="2400" dirty="0">
                          <a:effectLst/>
                        </a:rPr>
                        <a:t>20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4273370"/>
                  </a:ext>
                </a:extLst>
              </a:tr>
              <a:tr h="0">
                <a:tc>
                  <a:txBody>
                    <a:bodyPr/>
                    <a:lstStyle/>
                    <a:p>
                      <a:pPr marL="0" marR="0">
                        <a:lnSpc>
                          <a:spcPct val="107000"/>
                        </a:lnSpc>
                        <a:spcBef>
                          <a:spcPts val="600"/>
                        </a:spcBef>
                        <a:spcAft>
                          <a:spcPts val="0"/>
                        </a:spcAft>
                      </a:pPr>
                      <a:r>
                        <a:rPr lang="en-US" sz="2400">
                          <a:effectLst/>
                        </a:rPr>
                        <a:t>Qualitative analysis of technologies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600"/>
                        </a:spcBef>
                        <a:spcAft>
                          <a:spcPts val="0"/>
                        </a:spcAft>
                      </a:pPr>
                      <a:r>
                        <a:rPr lang="en-US" sz="2400">
                          <a:effectLst/>
                        </a:rPr>
                        <a:t>20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2116502"/>
                  </a:ext>
                </a:extLst>
              </a:tr>
              <a:tr h="0">
                <a:tc>
                  <a:txBody>
                    <a:bodyPr/>
                    <a:lstStyle/>
                    <a:p>
                      <a:pPr marL="0" marR="0">
                        <a:lnSpc>
                          <a:spcPct val="107000"/>
                        </a:lnSpc>
                        <a:spcBef>
                          <a:spcPts val="600"/>
                        </a:spcBef>
                        <a:spcAft>
                          <a:spcPts val="0"/>
                        </a:spcAft>
                      </a:pPr>
                      <a:r>
                        <a:rPr lang="en-US" sz="2400">
                          <a:effectLst/>
                        </a:rPr>
                        <a:t>Quantitative analysis of technologies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600"/>
                        </a:spcBef>
                        <a:spcAft>
                          <a:spcPts val="0"/>
                        </a:spcAft>
                      </a:pPr>
                      <a:r>
                        <a:rPr lang="en-US" sz="2400">
                          <a:effectLst/>
                        </a:rPr>
                        <a:t>20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07254427"/>
                  </a:ext>
                </a:extLst>
              </a:tr>
              <a:tr h="0">
                <a:tc>
                  <a:txBody>
                    <a:bodyPr/>
                    <a:lstStyle/>
                    <a:p>
                      <a:pPr marL="0" marR="0">
                        <a:lnSpc>
                          <a:spcPct val="107000"/>
                        </a:lnSpc>
                        <a:spcBef>
                          <a:spcPts val="600"/>
                        </a:spcBef>
                        <a:spcAft>
                          <a:spcPts val="0"/>
                        </a:spcAft>
                      </a:pPr>
                      <a:r>
                        <a:rPr lang="en-US" sz="2400">
                          <a:effectLst/>
                        </a:rPr>
                        <a:t>Technology selection and justification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600"/>
                        </a:spcBef>
                        <a:spcAft>
                          <a:spcPts val="0"/>
                        </a:spcAft>
                      </a:pPr>
                      <a:r>
                        <a:rPr lang="en-US" sz="2400">
                          <a:effectLst/>
                        </a:rPr>
                        <a:t>40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5339840"/>
                  </a:ext>
                </a:extLst>
              </a:tr>
              <a:tr h="0">
                <a:tc>
                  <a:txBody>
                    <a:bodyPr/>
                    <a:lstStyle/>
                    <a:p>
                      <a:pPr marL="0" marR="0">
                        <a:lnSpc>
                          <a:spcPct val="107000"/>
                        </a:lnSpc>
                        <a:spcBef>
                          <a:spcPts val="600"/>
                        </a:spcBef>
                        <a:spcAft>
                          <a:spcPts val="0"/>
                        </a:spcAft>
                      </a:pPr>
                      <a:r>
                        <a:rPr lang="en-US" sz="2400">
                          <a:effectLst/>
                        </a:rPr>
                        <a:t>High-level design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600"/>
                        </a:spcBef>
                        <a:spcAft>
                          <a:spcPts val="0"/>
                        </a:spcAft>
                      </a:pPr>
                      <a:r>
                        <a:rPr lang="en-US" sz="2400">
                          <a:effectLst/>
                        </a:rPr>
                        <a:t>40</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9919586"/>
                  </a:ext>
                </a:extLst>
              </a:tr>
              <a:tr h="0">
                <a:tc>
                  <a:txBody>
                    <a:bodyPr/>
                    <a:lstStyle/>
                    <a:p>
                      <a:pPr marL="0" marR="0">
                        <a:lnSpc>
                          <a:spcPct val="107000"/>
                        </a:lnSpc>
                        <a:spcBef>
                          <a:spcPts val="600"/>
                        </a:spcBef>
                        <a:spcAft>
                          <a:spcPts val="0"/>
                        </a:spcAft>
                      </a:pPr>
                      <a:r>
                        <a:rPr lang="en-US" sz="2400">
                          <a:effectLst/>
                        </a:rPr>
                        <a:t>Total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600"/>
                        </a:spcBef>
                        <a:spcAft>
                          <a:spcPts val="0"/>
                        </a:spcAft>
                      </a:pPr>
                      <a:r>
                        <a:rPr lang="en-US" sz="2400" dirty="0">
                          <a:effectLst/>
                        </a:rPr>
                        <a:t>150</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0456058"/>
                  </a:ext>
                </a:extLst>
              </a:tr>
            </a:tbl>
          </a:graphicData>
        </a:graphic>
      </p:graphicFrame>
    </p:spTree>
    <p:extLst>
      <p:ext uri="{BB962C8B-B14F-4D97-AF65-F5344CB8AC3E}">
        <p14:creationId xmlns:p14="http://schemas.microsoft.com/office/powerpoint/2010/main" val="2030282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4AE3-20AC-4518-A24F-184364E8F22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EF6F71F-5E18-4A78-A36D-233059D0548A}"/>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F73CF550-1FF2-48F3-A69F-8159CC2877E7}"/>
              </a:ext>
            </a:extLst>
          </p:cNvPr>
          <p:cNvSpPr txBox="1"/>
          <p:nvPr/>
        </p:nvSpPr>
        <p:spPr>
          <a:xfrm>
            <a:off x="2345636" y="5470154"/>
            <a:ext cx="7964556"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i="1" dirty="0"/>
              <a:t>Provide a clear, concise statement of a single problem that you will address with technology in your project. Copy this slide from your Module 2 deliverable for reference.</a:t>
            </a:r>
          </a:p>
          <a:p>
            <a:r>
              <a:rPr lang="en-US" i="1" dirty="0"/>
              <a:t>(Delete this instruction box before submitting your assignment.)</a:t>
            </a:r>
          </a:p>
        </p:txBody>
      </p:sp>
    </p:spTree>
    <p:extLst>
      <p:ext uri="{BB962C8B-B14F-4D97-AF65-F5344CB8AC3E}">
        <p14:creationId xmlns:p14="http://schemas.microsoft.com/office/powerpoint/2010/main" val="932334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8634-5079-4E93-8FBB-81A952148E80}"/>
              </a:ext>
            </a:extLst>
          </p:cNvPr>
          <p:cNvSpPr>
            <a:spLocks noGrp="1"/>
          </p:cNvSpPr>
          <p:nvPr>
            <p:ph type="title"/>
          </p:nvPr>
        </p:nvSpPr>
        <p:spPr/>
        <p:txBody>
          <a:bodyPr/>
          <a:lstStyle/>
          <a:p>
            <a:r>
              <a:rPr lang="en-US" dirty="0"/>
              <a:t>Alternative Technology Approaches</a:t>
            </a:r>
          </a:p>
        </p:txBody>
      </p:sp>
      <p:sp>
        <p:nvSpPr>
          <p:cNvPr id="3" name="Content Placeholder 2">
            <a:extLst>
              <a:ext uri="{FF2B5EF4-FFF2-40B4-BE49-F238E27FC236}">
                <a16:creationId xmlns:a16="http://schemas.microsoft.com/office/drawing/2014/main" id="{12708BB7-2539-4FD3-9DB3-428EE20936AB}"/>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FD85468B-AA09-444D-B3C2-AF8BE0B85647}"/>
              </a:ext>
            </a:extLst>
          </p:cNvPr>
          <p:cNvSpPr txBox="1"/>
          <p:nvPr/>
        </p:nvSpPr>
        <p:spPr>
          <a:xfrm>
            <a:off x="2451652" y="5569545"/>
            <a:ext cx="7129669"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i="1" dirty="0"/>
              <a:t>Provide at least two alternatives for addressing the problem you identified in your Module 2 project deliverable. </a:t>
            </a:r>
          </a:p>
          <a:p>
            <a:endParaRPr lang="en-US" i="1" dirty="0"/>
          </a:p>
          <a:p>
            <a:r>
              <a:rPr lang="en-US" i="1" dirty="0"/>
              <a:t>(Delete this instruction box before submitting your assignment.)</a:t>
            </a:r>
          </a:p>
        </p:txBody>
      </p:sp>
    </p:spTree>
    <p:extLst>
      <p:ext uri="{BB962C8B-B14F-4D97-AF65-F5344CB8AC3E}">
        <p14:creationId xmlns:p14="http://schemas.microsoft.com/office/powerpoint/2010/main" val="1983238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8634-5079-4E93-8FBB-81A952148E80}"/>
              </a:ext>
            </a:extLst>
          </p:cNvPr>
          <p:cNvSpPr>
            <a:spLocks noGrp="1"/>
          </p:cNvSpPr>
          <p:nvPr>
            <p:ph type="title"/>
          </p:nvPr>
        </p:nvSpPr>
        <p:spPr/>
        <p:txBody>
          <a:bodyPr/>
          <a:lstStyle/>
          <a:p>
            <a:r>
              <a:rPr lang="en-US" dirty="0"/>
              <a:t>Qualitative Analysis</a:t>
            </a:r>
          </a:p>
        </p:txBody>
      </p:sp>
      <p:sp>
        <p:nvSpPr>
          <p:cNvPr id="3" name="Content Placeholder 2">
            <a:extLst>
              <a:ext uri="{FF2B5EF4-FFF2-40B4-BE49-F238E27FC236}">
                <a16:creationId xmlns:a16="http://schemas.microsoft.com/office/drawing/2014/main" id="{12708BB7-2539-4FD3-9DB3-428EE20936AB}"/>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FD85468B-AA09-444D-B3C2-AF8BE0B85647}"/>
              </a:ext>
            </a:extLst>
          </p:cNvPr>
          <p:cNvSpPr txBox="1"/>
          <p:nvPr/>
        </p:nvSpPr>
        <p:spPr>
          <a:xfrm>
            <a:off x="2517913" y="5139476"/>
            <a:ext cx="715617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i="1" dirty="0"/>
              <a:t>Provide a </a:t>
            </a:r>
            <a:r>
              <a:rPr lang="en-US" b="1" i="1" dirty="0"/>
              <a:t>qualitative</a:t>
            </a:r>
            <a:r>
              <a:rPr lang="en-US" i="1" dirty="0"/>
              <a:t> analysis of your alternative solutions. Your analysis should address the operation, availability, cost, implementation, and benefit  to the company. You may add more slides in this section as needed.</a:t>
            </a:r>
          </a:p>
          <a:p>
            <a:r>
              <a:rPr lang="en-US" i="1" dirty="0"/>
              <a:t>(Delete this instruction box before submitting your assignment.)</a:t>
            </a:r>
          </a:p>
        </p:txBody>
      </p:sp>
    </p:spTree>
    <p:extLst>
      <p:ext uri="{BB962C8B-B14F-4D97-AF65-F5344CB8AC3E}">
        <p14:creationId xmlns:p14="http://schemas.microsoft.com/office/powerpoint/2010/main" val="3098229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8634-5079-4E93-8FBB-81A952148E80}"/>
              </a:ext>
            </a:extLst>
          </p:cNvPr>
          <p:cNvSpPr>
            <a:spLocks noGrp="1"/>
          </p:cNvSpPr>
          <p:nvPr>
            <p:ph type="title"/>
          </p:nvPr>
        </p:nvSpPr>
        <p:spPr/>
        <p:txBody>
          <a:bodyPr/>
          <a:lstStyle/>
          <a:p>
            <a:r>
              <a:rPr lang="en-US" dirty="0"/>
              <a:t>Quantitative Analysis</a:t>
            </a:r>
          </a:p>
        </p:txBody>
      </p:sp>
      <p:sp>
        <p:nvSpPr>
          <p:cNvPr id="3" name="Content Placeholder 2">
            <a:extLst>
              <a:ext uri="{FF2B5EF4-FFF2-40B4-BE49-F238E27FC236}">
                <a16:creationId xmlns:a16="http://schemas.microsoft.com/office/drawing/2014/main" id="{12708BB7-2539-4FD3-9DB3-428EE20936AB}"/>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FD85468B-AA09-444D-B3C2-AF8BE0B85647}"/>
              </a:ext>
            </a:extLst>
          </p:cNvPr>
          <p:cNvSpPr txBox="1"/>
          <p:nvPr/>
        </p:nvSpPr>
        <p:spPr>
          <a:xfrm>
            <a:off x="2716695" y="5015547"/>
            <a:ext cx="715617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i="1" dirty="0"/>
              <a:t>Provide a </a:t>
            </a:r>
            <a:r>
              <a:rPr lang="en-US" b="1" i="1" dirty="0"/>
              <a:t>quantitative</a:t>
            </a:r>
            <a:r>
              <a:rPr lang="en-US" i="1" dirty="0"/>
              <a:t> analysis of your alternative solutions. Your analysis should address the operation, availability, cost, implementation, and benefit  to the company. You may add more slides in this section as needed.</a:t>
            </a:r>
          </a:p>
          <a:p>
            <a:r>
              <a:rPr lang="en-US" i="1" dirty="0"/>
              <a:t>(Delete this instruction box before submitting your assignment.)</a:t>
            </a:r>
          </a:p>
        </p:txBody>
      </p:sp>
    </p:spTree>
    <p:extLst>
      <p:ext uri="{BB962C8B-B14F-4D97-AF65-F5344CB8AC3E}">
        <p14:creationId xmlns:p14="http://schemas.microsoft.com/office/powerpoint/2010/main" val="223051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8634-5079-4E93-8FBB-81A952148E80}"/>
              </a:ext>
            </a:extLst>
          </p:cNvPr>
          <p:cNvSpPr>
            <a:spLocks noGrp="1"/>
          </p:cNvSpPr>
          <p:nvPr>
            <p:ph type="title"/>
          </p:nvPr>
        </p:nvSpPr>
        <p:spPr/>
        <p:txBody>
          <a:bodyPr/>
          <a:lstStyle/>
          <a:p>
            <a:r>
              <a:rPr lang="en-US" dirty="0"/>
              <a:t>Recommended Solution</a:t>
            </a:r>
          </a:p>
        </p:txBody>
      </p:sp>
      <p:sp>
        <p:nvSpPr>
          <p:cNvPr id="3" name="Content Placeholder 2">
            <a:extLst>
              <a:ext uri="{FF2B5EF4-FFF2-40B4-BE49-F238E27FC236}">
                <a16:creationId xmlns:a16="http://schemas.microsoft.com/office/drawing/2014/main" id="{12708BB7-2539-4FD3-9DB3-428EE20936AB}"/>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FD85468B-AA09-444D-B3C2-AF8BE0B85647}"/>
              </a:ext>
            </a:extLst>
          </p:cNvPr>
          <p:cNvSpPr txBox="1"/>
          <p:nvPr/>
        </p:nvSpPr>
        <p:spPr>
          <a:xfrm>
            <a:off x="2411897" y="5853797"/>
            <a:ext cx="796455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i="1" dirty="0"/>
              <a:t>Select a suitable solution from your alternatives and justify why you selected it.</a:t>
            </a:r>
          </a:p>
          <a:p>
            <a:r>
              <a:rPr lang="en-US" i="1" dirty="0"/>
              <a:t>(Delete this instruction box before submitting your assignment.)</a:t>
            </a:r>
          </a:p>
        </p:txBody>
      </p:sp>
    </p:spTree>
    <p:extLst>
      <p:ext uri="{BB962C8B-B14F-4D97-AF65-F5344CB8AC3E}">
        <p14:creationId xmlns:p14="http://schemas.microsoft.com/office/powerpoint/2010/main" val="1219379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4AE3-20AC-4518-A24F-184364E8F222}"/>
              </a:ext>
            </a:extLst>
          </p:cNvPr>
          <p:cNvSpPr>
            <a:spLocks noGrp="1"/>
          </p:cNvSpPr>
          <p:nvPr>
            <p:ph type="title"/>
          </p:nvPr>
        </p:nvSpPr>
        <p:spPr/>
        <p:txBody>
          <a:bodyPr/>
          <a:lstStyle/>
          <a:p>
            <a:r>
              <a:rPr lang="en-US" dirty="0"/>
              <a:t>High-Level Design</a:t>
            </a:r>
          </a:p>
        </p:txBody>
      </p:sp>
      <p:sp>
        <p:nvSpPr>
          <p:cNvPr id="3" name="Content Placeholder 2">
            <a:extLst>
              <a:ext uri="{FF2B5EF4-FFF2-40B4-BE49-F238E27FC236}">
                <a16:creationId xmlns:a16="http://schemas.microsoft.com/office/drawing/2014/main" id="{7EF6F71F-5E18-4A78-A36D-233059D0548A}"/>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F73CF550-1FF2-48F3-A69F-8159CC2877E7}"/>
              </a:ext>
            </a:extLst>
          </p:cNvPr>
          <p:cNvSpPr txBox="1"/>
          <p:nvPr/>
        </p:nvSpPr>
        <p:spPr>
          <a:xfrm>
            <a:off x="2584175" y="5397267"/>
            <a:ext cx="7964556"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i="1" dirty="0"/>
              <a:t>Provide a high-level design in graphical form showing how the proposed technology would be applied to solve the identified problem. You may add slides to this section if needed to fully describe your design.</a:t>
            </a:r>
          </a:p>
          <a:p>
            <a:r>
              <a:rPr lang="en-US" i="1" dirty="0"/>
              <a:t>(Delete this instruction box before submitting your assignment.)</a:t>
            </a:r>
          </a:p>
        </p:txBody>
      </p:sp>
    </p:spTree>
    <p:extLst>
      <p:ext uri="{BB962C8B-B14F-4D97-AF65-F5344CB8AC3E}">
        <p14:creationId xmlns:p14="http://schemas.microsoft.com/office/powerpoint/2010/main" val="1651588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igrationWizIdPermissions xmlns="f681fcbd-d5a2-4336-a092-82e7af704741" xsi:nil="true"/>
    <_ip_UnifiedCompliancePolicyUIAction xmlns="http://schemas.microsoft.com/sharepoint/v3" xsi:nil="true"/>
    <MigrationWizIdDocumentLibraryPermissions xmlns="f681fcbd-d5a2-4336-a092-82e7af704741" xsi:nil="true"/>
    <MigrationWizIdPermissionLevels xmlns="f681fcbd-d5a2-4336-a092-82e7af704741" xsi:nil="true"/>
    <MigrationWizId xmlns="f681fcbd-d5a2-4336-a092-82e7af704741" xsi:nil="true"/>
    <_ip_UnifiedCompliancePolicyProperties xmlns="http://schemas.microsoft.com/sharepoint/v3" xsi:nil="true"/>
    <MigrationWizIdSecurityGroups xmlns="f681fcbd-d5a2-4336-a092-82e7af70474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7FF29DAF2B2474CAA0976D75413A80B" ma:contentTypeVersion="20" ma:contentTypeDescription="Create a new document." ma:contentTypeScope="" ma:versionID="1bc55e9eb1e1cc66f2eb1c33e6b9be96">
  <xsd:schema xmlns:xsd="http://www.w3.org/2001/XMLSchema" xmlns:xs="http://www.w3.org/2001/XMLSchema" xmlns:p="http://schemas.microsoft.com/office/2006/metadata/properties" xmlns:ns1="http://schemas.microsoft.com/sharepoint/v3" xmlns:ns3="f681fcbd-d5a2-4336-a092-82e7af704741" xmlns:ns4="c9140fa4-d231-4bf2-8e30-bda3cfa5fa06" targetNamespace="http://schemas.microsoft.com/office/2006/metadata/properties" ma:root="true" ma:fieldsID="47d93689c161693b0321a7ae4ce647b7" ns1:_="" ns3:_="" ns4:_="">
    <xsd:import namespace="http://schemas.microsoft.com/sharepoint/v3"/>
    <xsd:import namespace="f681fcbd-d5a2-4336-a092-82e7af704741"/>
    <xsd:import namespace="c9140fa4-d231-4bf2-8e30-bda3cfa5fa06"/>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MediaServiceOCR" minOccurs="0"/>
                <xsd:element ref="ns3:MediaServiceDateTaken" minOccurs="0"/>
                <xsd:element ref="ns1:_ip_UnifiedCompliancePolicyProperties" minOccurs="0"/>
                <xsd:element ref="ns1:_ip_UnifiedCompliancePolicyUIAction" minOccurs="0"/>
                <xsd:element ref="ns3:MediaServiceGenerationTime" minOccurs="0"/>
                <xsd:element ref="ns3:MediaServiceEventHashCod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81fcbd-d5a2-4336-a092-82e7af704741"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6" nillable="true" ma:displayName="MediaServiceMetadata" ma:hidden="true" ma:internalName="MediaServiceMetadata" ma:readOnly="true">
      <xsd:simpleType>
        <xsd:restriction base="dms:Note"/>
      </xsd:simpleType>
    </xsd:element>
    <xsd:element name="MediaServiceFastMetadata" ma:index="17" nillable="true" ma:displayName="MediaServiceFastMetadata" ma:hidden="true" ma:internalName="MediaServiceFastMetadata" ma:readOnly="true">
      <xsd:simpleType>
        <xsd:restriction base="dms:Note"/>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element name="MediaServiceAutoKeyPoints" ma:index="25" nillable="true" ma:displayName="MediaServiceAutoKeyPoints" ma:hidden="true" ma:internalName="MediaServiceAutoKeyPoints" ma:readOnly="true">
      <xsd:simpleType>
        <xsd:restriction base="dms:Note"/>
      </xsd:simpleType>
    </xsd:element>
    <xsd:element name="MediaServiceKeyPoints" ma:index="26" nillable="true" ma:displayName="KeyPoints" ma:internalName="MediaServiceKeyPoints" ma:readOnly="true">
      <xsd:simpleType>
        <xsd:restriction base="dms:Note">
          <xsd:maxLength value="255"/>
        </xsd:restriction>
      </xsd:simpleType>
    </xsd:element>
    <xsd:element name="MediaServiceLocation" ma:index="2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9140fa4-d231-4bf2-8e30-bda3cfa5fa06"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747DFE-EDB3-4B03-B768-DE23C1504B0E}">
  <ds:schemaRefs>
    <ds:schemaRef ds:uri="http://schemas.microsoft.com/sharepoint/v3/contenttype/forms"/>
  </ds:schemaRefs>
</ds:datastoreItem>
</file>

<file path=customXml/itemProps2.xml><?xml version="1.0" encoding="utf-8"?>
<ds:datastoreItem xmlns:ds="http://schemas.openxmlformats.org/officeDocument/2006/customXml" ds:itemID="{EF976A89-D2B8-4205-B352-FBC5A90D146E}">
  <ds:schemaRefs>
    <ds:schemaRef ds:uri="c9140fa4-d231-4bf2-8e30-bda3cfa5fa06"/>
    <ds:schemaRef ds:uri="http://schemas.microsoft.com/office/2006/documentManagement/types"/>
    <ds:schemaRef ds:uri="f681fcbd-d5a2-4336-a092-82e7af704741"/>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schemas.microsoft.com/sharepoint/v3"/>
    <ds:schemaRef ds:uri="http://purl.org/dc/dcmitype/"/>
    <ds:schemaRef ds:uri="http://purl.org/dc/elements/1.1/"/>
  </ds:schemaRefs>
</ds:datastoreItem>
</file>

<file path=customXml/itemProps3.xml><?xml version="1.0" encoding="utf-8"?>
<ds:datastoreItem xmlns:ds="http://schemas.openxmlformats.org/officeDocument/2006/customXml" ds:itemID="{0522ABCA-037E-44D8-B854-A49E34A626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681fcbd-d5a2-4336-a092-82e7af704741"/>
    <ds:schemaRef ds:uri="c9140fa4-d231-4bf2-8e30-bda3cfa5fa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130</TotalTime>
  <Words>294</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TECH460 Module 4</vt:lpstr>
      <vt:lpstr>Rubric</vt:lpstr>
      <vt:lpstr>Problem Statement</vt:lpstr>
      <vt:lpstr>Alternative Technology Approaches</vt:lpstr>
      <vt:lpstr>Qualitative Analysis</vt:lpstr>
      <vt:lpstr>Quantitative Analysis</vt:lpstr>
      <vt:lpstr>Recommended Solution</vt:lpstr>
      <vt:lpstr>High-Level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TECH460 Module 2</dc:title>
  <dc:creator>Walker, Russ</dc:creator>
  <cp:lastModifiedBy>Xavier Norment</cp:lastModifiedBy>
  <cp:revision>2</cp:revision>
  <dcterms:created xsi:type="dcterms:W3CDTF">2020-12-10T16:23:50Z</dcterms:created>
  <dcterms:modified xsi:type="dcterms:W3CDTF">2024-09-30T02:38:48Z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0x01010007FF29DAF2B2474CAA0976D75413A80B</vt:lpwstr>
  </property>
</Properties>
</file>