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0" r:id="rId8"/>
    <p:sldId id="258" r:id="rId9"/>
    <p:sldId id="259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CC223-95B1-4C78-8CBB-0F497198CE36}" v="4" dt="2020-12-11T19:07:48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ker, Russ" userId="25197bd6-c104-41e2-9e62-f766f04e92ac" providerId="ADAL" clId="{FC17173D-FB9E-41AD-B37C-1F82E22AC93C}"/>
    <pc:docChg chg="custSel delSld modSld">
      <pc:chgData name="Walker, Russ" userId="25197bd6-c104-41e2-9e62-f766f04e92ac" providerId="ADAL" clId="{FC17173D-FB9E-41AD-B37C-1F82E22AC93C}" dt="2020-12-10T18:08:41.134" v="676" actId="1076"/>
      <pc:docMkLst>
        <pc:docMk/>
      </pc:docMkLst>
      <pc:sldChg chg="modSp">
        <pc:chgData name="Walker, Russ" userId="25197bd6-c104-41e2-9e62-f766f04e92ac" providerId="ADAL" clId="{FC17173D-FB9E-41AD-B37C-1F82E22AC93C}" dt="2020-12-10T18:00:33.734" v="20" actId="20577"/>
        <pc:sldMkLst>
          <pc:docMk/>
          <pc:sldMk cId="3360656642" sldId="256"/>
        </pc:sldMkLst>
        <pc:spChg chg="mod">
          <ac:chgData name="Walker, Russ" userId="25197bd6-c104-41e2-9e62-f766f04e92ac" providerId="ADAL" clId="{FC17173D-FB9E-41AD-B37C-1F82E22AC93C}" dt="2020-12-10T18:00:21.329" v="1" actId="20577"/>
          <ac:spMkLst>
            <pc:docMk/>
            <pc:sldMk cId="3360656642" sldId="256"/>
            <ac:spMk id="2" creationId="{75FD4767-71A8-4E1E-AA4A-A16B2BD4225D}"/>
          </ac:spMkLst>
        </pc:spChg>
        <pc:spChg chg="mod">
          <ac:chgData name="Walker, Russ" userId="25197bd6-c104-41e2-9e62-f766f04e92ac" providerId="ADAL" clId="{FC17173D-FB9E-41AD-B37C-1F82E22AC93C}" dt="2020-12-10T18:00:33.734" v="20" actId="20577"/>
          <ac:spMkLst>
            <pc:docMk/>
            <pc:sldMk cId="3360656642" sldId="256"/>
            <ac:spMk id="3" creationId="{8058C640-75A1-43D2-93E2-CC15394E0BB2}"/>
          </ac:spMkLst>
        </pc:spChg>
      </pc:sldChg>
      <pc:sldChg chg="addSp delSp modSp">
        <pc:chgData name="Walker, Russ" userId="25197bd6-c104-41e2-9e62-f766f04e92ac" providerId="ADAL" clId="{FC17173D-FB9E-41AD-B37C-1F82E22AC93C}" dt="2020-12-10T18:02:00.981" v="26" actId="13239"/>
        <pc:sldMkLst>
          <pc:docMk/>
          <pc:sldMk cId="2030282607" sldId="257"/>
        </pc:sldMkLst>
        <pc:graphicFrameChg chg="del">
          <ac:chgData name="Walker, Russ" userId="25197bd6-c104-41e2-9e62-f766f04e92ac" providerId="ADAL" clId="{FC17173D-FB9E-41AD-B37C-1F82E22AC93C}" dt="2020-12-10T18:01:26.786" v="21" actId="478"/>
          <ac:graphicFrameMkLst>
            <pc:docMk/>
            <pc:sldMk cId="2030282607" sldId="257"/>
            <ac:graphicFrameMk id="5" creationId="{587037B0-2B3F-4711-B106-DEA5D64F1227}"/>
          </ac:graphicFrameMkLst>
        </pc:graphicFrameChg>
        <pc:graphicFrameChg chg="add mod modGraphic">
          <ac:chgData name="Walker, Russ" userId="25197bd6-c104-41e2-9e62-f766f04e92ac" providerId="ADAL" clId="{FC17173D-FB9E-41AD-B37C-1F82E22AC93C}" dt="2020-12-10T18:02:00.981" v="26" actId="13239"/>
          <ac:graphicFrameMkLst>
            <pc:docMk/>
            <pc:sldMk cId="2030282607" sldId="257"/>
            <ac:graphicFrameMk id="6" creationId="{DEFBB485-B9C3-46CF-8649-0BB47E467B64}"/>
          </ac:graphicFrameMkLst>
        </pc:graphicFrameChg>
      </pc:sldChg>
      <pc:sldChg chg="modSp">
        <pc:chgData name="Walker, Russ" userId="25197bd6-c104-41e2-9e62-f766f04e92ac" providerId="ADAL" clId="{FC17173D-FB9E-41AD-B37C-1F82E22AC93C}" dt="2020-12-10T18:04:39.356" v="219" actId="1076"/>
        <pc:sldMkLst>
          <pc:docMk/>
          <pc:sldMk cId="1983238419" sldId="258"/>
        </pc:sldMkLst>
        <pc:spChg chg="mod">
          <ac:chgData name="Walker, Russ" userId="25197bd6-c104-41e2-9e62-f766f04e92ac" providerId="ADAL" clId="{FC17173D-FB9E-41AD-B37C-1F82E22AC93C}" dt="2020-12-10T18:02:19.053" v="50" actId="20577"/>
          <ac:spMkLst>
            <pc:docMk/>
            <pc:sldMk cId="1983238419" sldId="258"/>
            <ac:spMk id="2" creationId="{69FD8634-5079-4E93-8FBB-81A952148E80}"/>
          </ac:spMkLst>
        </pc:spChg>
        <pc:spChg chg="mod">
          <ac:chgData name="Walker, Russ" userId="25197bd6-c104-41e2-9e62-f766f04e92ac" providerId="ADAL" clId="{FC17173D-FB9E-41AD-B37C-1F82E22AC93C}" dt="2020-12-10T18:04:39.356" v="219" actId="1076"/>
          <ac:spMkLst>
            <pc:docMk/>
            <pc:sldMk cId="1983238419" sldId="258"/>
            <ac:spMk id="4" creationId="{FD85468B-AA09-444D-B3C2-AF8BE0B85647}"/>
          </ac:spMkLst>
        </pc:spChg>
      </pc:sldChg>
      <pc:sldChg chg="modSp">
        <pc:chgData name="Walker, Russ" userId="25197bd6-c104-41e2-9e62-f766f04e92ac" providerId="ADAL" clId="{FC17173D-FB9E-41AD-B37C-1F82E22AC93C}" dt="2020-12-10T18:05:52.732" v="261" actId="1076"/>
        <pc:sldMkLst>
          <pc:docMk/>
          <pc:sldMk cId="3098229158" sldId="259"/>
        </pc:sldMkLst>
        <pc:spChg chg="mod">
          <ac:chgData name="Walker, Russ" userId="25197bd6-c104-41e2-9e62-f766f04e92ac" providerId="ADAL" clId="{FC17173D-FB9E-41AD-B37C-1F82E22AC93C}" dt="2020-12-10T18:04:51.831" v="227" actId="20577"/>
          <ac:spMkLst>
            <pc:docMk/>
            <pc:sldMk cId="3098229158" sldId="259"/>
            <ac:spMk id="2" creationId="{69FD8634-5079-4E93-8FBB-81A952148E80}"/>
          </ac:spMkLst>
        </pc:spChg>
        <pc:spChg chg="mod">
          <ac:chgData name="Walker, Russ" userId="25197bd6-c104-41e2-9e62-f766f04e92ac" providerId="ADAL" clId="{FC17173D-FB9E-41AD-B37C-1F82E22AC93C}" dt="2020-12-10T18:05:52.732" v="261" actId="1076"/>
          <ac:spMkLst>
            <pc:docMk/>
            <pc:sldMk cId="3098229158" sldId="259"/>
            <ac:spMk id="4" creationId="{FD85468B-AA09-444D-B3C2-AF8BE0B85647}"/>
          </ac:spMkLst>
        </pc:spChg>
      </pc:sldChg>
      <pc:sldChg chg="del">
        <pc:chgData name="Walker, Russ" userId="25197bd6-c104-41e2-9e62-f766f04e92ac" providerId="ADAL" clId="{FC17173D-FB9E-41AD-B37C-1F82E22AC93C}" dt="2020-12-10T18:07:45.073" v="479" actId="2696"/>
        <pc:sldMkLst>
          <pc:docMk/>
          <pc:sldMk cId="1219379708" sldId="260"/>
        </pc:sldMkLst>
      </pc:sldChg>
      <pc:sldChg chg="modSp">
        <pc:chgData name="Walker, Russ" userId="25197bd6-c104-41e2-9e62-f766f04e92ac" providerId="ADAL" clId="{FC17173D-FB9E-41AD-B37C-1F82E22AC93C}" dt="2020-12-10T18:08:41.134" v="676" actId="1076"/>
        <pc:sldMkLst>
          <pc:docMk/>
          <pc:sldMk cId="1651588343" sldId="261"/>
        </pc:sldMkLst>
        <pc:spChg chg="mod">
          <ac:chgData name="Walker, Russ" userId="25197bd6-c104-41e2-9e62-f766f04e92ac" providerId="ADAL" clId="{FC17173D-FB9E-41AD-B37C-1F82E22AC93C}" dt="2020-12-10T18:07:57.351" v="521" actId="20577"/>
          <ac:spMkLst>
            <pc:docMk/>
            <pc:sldMk cId="1651588343" sldId="261"/>
            <ac:spMk id="2" creationId="{AD364AE3-20AC-4518-A24F-184364E8F222}"/>
          </ac:spMkLst>
        </pc:spChg>
        <pc:spChg chg="mod">
          <ac:chgData name="Walker, Russ" userId="25197bd6-c104-41e2-9e62-f766f04e92ac" providerId="ADAL" clId="{FC17173D-FB9E-41AD-B37C-1F82E22AC93C}" dt="2020-12-10T18:08:41.134" v="676" actId="1076"/>
          <ac:spMkLst>
            <pc:docMk/>
            <pc:sldMk cId="1651588343" sldId="261"/>
            <ac:spMk id="4" creationId="{F73CF550-1FF2-48F3-A69F-8159CC2877E7}"/>
          </ac:spMkLst>
        </pc:spChg>
      </pc:sldChg>
      <pc:sldChg chg="modSp">
        <pc:chgData name="Walker, Russ" userId="25197bd6-c104-41e2-9e62-f766f04e92ac" providerId="ADAL" clId="{FC17173D-FB9E-41AD-B37C-1F82E22AC93C}" dt="2020-12-10T18:06:40.996" v="347" actId="1076"/>
        <pc:sldMkLst>
          <pc:docMk/>
          <pc:sldMk cId="223051655" sldId="262"/>
        </pc:sldMkLst>
        <pc:spChg chg="mod">
          <ac:chgData name="Walker, Russ" userId="25197bd6-c104-41e2-9e62-f766f04e92ac" providerId="ADAL" clId="{FC17173D-FB9E-41AD-B37C-1F82E22AC93C}" dt="2020-12-10T18:06:07.751" v="271" actId="20577"/>
          <ac:spMkLst>
            <pc:docMk/>
            <pc:sldMk cId="223051655" sldId="262"/>
            <ac:spMk id="2" creationId="{69FD8634-5079-4E93-8FBB-81A952148E80}"/>
          </ac:spMkLst>
        </pc:spChg>
        <pc:spChg chg="mod">
          <ac:chgData name="Walker, Russ" userId="25197bd6-c104-41e2-9e62-f766f04e92ac" providerId="ADAL" clId="{FC17173D-FB9E-41AD-B37C-1F82E22AC93C}" dt="2020-12-10T18:06:40.996" v="347" actId="1076"/>
          <ac:spMkLst>
            <pc:docMk/>
            <pc:sldMk cId="223051655" sldId="262"/>
            <ac:spMk id="4" creationId="{FD85468B-AA09-444D-B3C2-AF8BE0B85647}"/>
          </ac:spMkLst>
        </pc:spChg>
      </pc:sldChg>
      <pc:sldChg chg="modSp">
        <pc:chgData name="Walker, Russ" userId="25197bd6-c104-41e2-9e62-f766f04e92ac" providerId="ADAL" clId="{FC17173D-FB9E-41AD-B37C-1F82E22AC93C}" dt="2020-12-10T18:07:23.724" v="477" actId="1076"/>
        <pc:sldMkLst>
          <pc:docMk/>
          <pc:sldMk cId="3335542366" sldId="263"/>
        </pc:sldMkLst>
        <pc:spChg chg="mod">
          <ac:chgData name="Walker, Russ" userId="25197bd6-c104-41e2-9e62-f766f04e92ac" providerId="ADAL" clId="{FC17173D-FB9E-41AD-B37C-1F82E22AC93C}" dt="2020-12-10T18:06:57.148" v="384" actId="20577"/>
          <ac:spMkLst>
            <pc:docMk/>
            <pc:sldMk cId="3335542366" sldId="263"/>
            <ac:spMk id="2" creationId="{69FD8634-5079-4E93-8FBB-81A952148E80}"/>
          </ac:spMkLst>
        </pc:spChg>
        <pc:spChg chg="mod">
          <ac:chgData name="Walker, Russ" userId="25197bd6-c104-41e2-9e62-f766f04e92ac" providerId="ADAL" clId="{FC17173D-FB9E-41AD-B37C-1F82E22AC93C}" dt="2020-12-10T18:07:23.724" v="477" actId="1076"/>
          <ac:spMkLst>
            <pc:docMk/>
            <pc:sldMk cId="3335542366" sldId="263"/>
            <ac:spMk id="4" creationId="{FD85468B-AA09-444D-B3C2-AF8BE0B85647}"/>
          </ac:spMkLst>
        </pc:spChg>
      </pc:sldChg>
      <pc:sldChg chg="del">
        <pc:chgData name="Walker, Russ" userId="25197bd6-c104-41e2-9e62-f766f04e92ac" providerId="ADAL" clId="{FC17173D-FB9E-41AD-B37C-1F82E22AC93C}" dt="2020-12-10T18:07:45.062" v="478" actId="2696"/>
        <pc:sldMkLst>
          <pc:docMk/>
          <pc:sldMk cId="3376889317" sldId="264"/>
        </pc:sldMkLst>
      </pc:sldChg>
    </pc:docChg>
  </pc:docChgLst>
  <pc:docChgLst>
    <pc:chgData name="Walker, Russ" userId="25197bd6-c104-41e2-9e62-f766f04e92ac" providerId="ADAL" clId="{98ACC223-95B1-4C78-8CBB-0F497198CE36}"/>
    <pc:docChg chg="modSld">
      <pc:chgData name="Walker, Russ" userId="25197bd6-c104-41e2-9e62-f766f04e92ac" providerId="ADAL" clId="{98ACC223-95B1-4C78-8CBB-0F497198CE36}" dt="2020-12-11T19:08:04.893" v="234" actId="20577"/>
      <pc:docMkLst>
        <pc:docMk/>
      </pc:docMkLst>
      <pc:sldChg chg="modSp">
        <pc:chgData name="Walker, Russ" userId="25197bd6-c104-41e2-9e62-f766f04e92ac" providerId="ADAL" clId="{98ACC223-95B1-4C78-8CBB-0F497198CE36}" dt="2020-12-11T18:46:02.886" v="155" actId="20577"/>
        <pc:sldMkLst>
          <pc:docMk/>
          <pc:sldMk cId="2030282607" sldId="257"/>
        </pc:sldMkLst>
        <pc:graphicFrameChg chg="modGraphic">
          <ac:chgData name="Walker, Russ" userId="25197bd6-c104-41e2-9e62-f766f04e92ac" providerId="ADAL" clId="{98ACC223-95B1-4C78-8CBB-0F497198CE36}" dt="2020-12-11T18:46:02.886" v="155" actId="20577"/>
          <ac:graphicFrameMkLst>
            <pc:docMk/>
            <pc:sldMk cId="2030282607" sldId="257"/>
            <ac:graphicFrameMk id="6" creationId="{DEFBB485-B9C3-46CF-8649-0BB47E467B64}"/>
          </ac:graphicFrameMkLst>
        </pc:graphicFrameChg>
      </pc:sldChg>
      <pc:sldChg chg="modSp">
        <pc:chgData name="Walker, Russ" userId="25197bd6-c104-41e2-9e62-f766f04e92ac" providerId="ADAL" clId="{98ACC223-95B1-4C78-8CBB-0F497198CE36}" dt="2020-12-11T19:08:04.893" v="234" actId="20577"/>
        <pc:sldMkLst>
          <pc:docMk/>
          <pc:sldMk cId="1219379708" sldId="260"/>
        </pc:sldMkLst>
        <pc:spChg chg="mod">
          <ac:chgData name="Walker, Russ" userId="25197bd6-c104-41e2-9e62-f766f04e92ac" providerId="ADAL" clId="{98ACC223-95B1-4C78-8CBB-0F497198CE36}" dt="2020-12-11T19:08:04.893" v="234" actId="20577"/>
          <ac:spMkLst>
            <pc:docMk/>
            <pc:sldMk cId="1219379708" sldId="260"/>
            <ac:spMk id="4" creationId="{FD85468B-AA09-444D-B3C2-AF8BE0B85647}"/>
          </ac:spMkLst>
        </pc:spChg>
      </pc:sldChg>
      <pc:sldChg chg="modSp">
        <pc:chgData name="Walker, Russ" userId="25197bd6-c104-41e2-9e62-f766f04e92ac" providerId="ADAL" clId="{98ACC223-95B1-4C78-8CBB-0F497198CE36}" dt="2020-12-11T19:07:07.704" v="172" actId="20577"/>
        <pc:sldMkLst>
          <pc:docMk/>
          <pc:sldMk cId="932334401" sldId="265"/>
        </pc:sldMkLst>
        <pc:spChg chg="mod">
          <ac:chgData name="Walker, Russ" userId="25197bd6-c104-41e2-9e62-f766f04e92ac" providerId="ADAL" clId="{98ACC223-95B1-4C78-8CBB-0F497198CE36}" dt="2020-12-11T19:07:07.704" v="172" actId="20577"/>
          <ac:spMkLst>
            <pc:docMk/>
            <pc:sldMk cId="932334401" sldId="265"/>
            <ac:spMk id="4" creationId="{F73CF550-1FF2-48F3-A69F-8159CC2877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B4D7-A579-4FAA-A207-5D0DDF86A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5036-7479-4C3D-B365-723BE8798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745A-FBB3-442D-9D6A-27C9BF0D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07E8-A268-4E7F-8070-19AF2063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AD13-3018-47C5-891D-B02C46C2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2844-36E3-4D33-8F32-DBB20B3C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A62F7-44EE-46BB-AB61-B08658BD2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0C26-3493-46DA-AD31-A629F448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588C-A355-47BF-A14F-76FDF8B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92F4-F36A-46E0-9372-A8FA126F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E9B58-537A-4F68-87F1-42D0D32E1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41B4-6C4C-470D-9A3D-3797D9EC3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DE1E-069E-44AC-B5B6-96ACE04F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FA6C-C448-4F6D-A671-05AB72FB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B0CC-99EF-4802-84CA-B93027E4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0A3D-1CEB-42E2-95F8-47EBE6B9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959A-566D-4635-B1FB-F163A248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7D96-502A-46EE-B356-1EDF3031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BD92-7475-43B9-8322-B0843094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EC1C-EF5F-4BFA-B23B-47701EE1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DE64-FD07-4C06-87C5-BD87D76D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014A-11D0-4E6E-8805-57226E91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B4D2-DCD8-4739-AD70-E622332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1E17-247B-4F85-8680-16E469CE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4D38-7CCF-4BD9-B269-71162AE5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FE4-8821-4A14-ADBC-34CA41A0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6B45-1511-4AD5-9D51-A2D0F45E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1D2DE-1CF2-4CED-BDDB-0CFEB46A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9C156-7D83-41CC-BB46-2F193F46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6E543-F87B-4C7D-89C8-390E4440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A6F42-61C3-4FE3-80A4-232486C9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D871-F223-46EB-96D4-7E2580AD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FCADD-9FD6-4CAF-923B-FA6D59B6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74CC8-2511-44C7-8BBF-E0195296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A1B16-6821-4BC7-9174-2A1896958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4976D-D8FE-4E7A-9314-DD8431EE7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42206-436D-45FD-8BBD-A1AD129D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428A0-F612-4832-8EEE-DDE131D6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BA544-86C3-4E5A-9FEF-1F0744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8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C8D2-F9C0-42DE-B99A-58BDB7CD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9E222-5CAD-4DCD-A48C-7445CD2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67C33-980D-4D8E-892A-8A099F04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5135A-F819-4E89-9BF7-C238329D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02D00-CCE7-436A-BE06-BC2ACA75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F8B66-852F-4CEC-AA9C-876FD03C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4B28-E8F2-42D7-9AE6-0497DF25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55C7-BA1D-415E-975E-11835918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54FA-000B-419D-9A92-4FDD7223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F052-0D83-4761-AD08-9043B4F1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03928-9DF9-46A4-B5EA-9E57CD92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1FF9-452F-4EEE-8E99-6CA6D0C4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C5BAD-29FE-4B87-A1D7-BE15270C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110B-629F-4354-9E7F-91A15A60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5C98B-D027-4A89-8DD8-9B5CD18ED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29AC-5FAD-40F3-BC84-F69591560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2CC35-678D-416B-8640-52EFC52C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AE256-0ECE-4A3C-AD3E-A73BBDB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537F-093E-4C91-9AE9-B1F06640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721DF-A457-4D82-B0AD-6427A255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C29D-8967-45EB-8001-6DFA830A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C020-176E-4A8D-9E13-8A8099AC5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72E0-7723-48F1-9FFE-3F0603F8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C10B-5D2C-4D59-BF37-2EE22DC16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4767-71A8-4E1E-AA4A-A16B2BD42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TECH460</a:t>
            </a:r>
            <a:br>
              <a:rPr lang="en-US" dirty="0"/>
            </a:br>
            <a:r>
              <a:rPr lang="en-US" dirty="0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8C640-75A1-43D2-93E2-CC15394E0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</p:spTree>
    <p:extLst>
      <p:ext uri="{BB962C8B-B14F-4D97-AF65-F5344CB8AC3E}">
        <p14:creationId xmlns:p14="http://schemas.microsoft.com/office/powerpoint/2010/main" val="336065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3B4B-C254-4050-81F1-7C96297F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FBB485-B9C3-46CF-8649-0BB47E46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84751"/>
              </p:ext>
            </p:extLst>
          </p:nvPr>
        </p:nvGraphicFramePr>
        <p:xfrm>
          <a:off x="838200" y="1690688"/>
          <a:ext cx="10515600" cy="336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561">
                  <a:extLst>
                    <a:ext uri="{9D8B030D-6E8A-4147-A177-3AD203B41FA5}">
                      <a16:colId xmlns:a16="http://schemas.microsoft.com/office/drawing/2014/main" val="2962744681"/>
                    </a:ext>
                  </a:extLst>
                </a:gridCol>
                <a:gridCol w="1176039">
                  <a:extLst>
                    <a:ext uri="{9D8B030D-6E8A-4147-A177-3AD203B41FA5}">
                      <a16:colId xmlns:a16="http://schemas.microsoft.com/office/drawing/2014/main" val="24572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Criteria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201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 problem statement slide from previous deliverable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12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 recommended solution slide from previous deliverable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435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Work Breakdown Structure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98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Schedule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69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Solution validation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8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Solution evaluation and continuous improvement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162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Legal, ethical and cultural considerations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919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223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8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4AE3-20AC-4518-A24F-184364E8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F71F-5E18-4A78-A36D-233059D0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CF550-1FF2-48F3-A69F-8159CC2877E7}"/>
              </a:ext>
            </a:extLst>
          </p:cNvPr>
          <p:cNvSpPr txBox="1"/>
          <p:nvPr/>
        </p:nvSpPr>
        <p:spPr>
          <a:xfrm>
            <a:off x="2345636" y="5470154"/>
            <a:ext cx="796455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Provide a clear, concise statement of a single problem that you will address with technology in your project. Copy this slide from your Module 4 deliverable for reference.</a:t>
            </a:r>
          </a:p>
          <a:p>
            <a:r>
              <a:rPr lang="en-US" i="1" dirty="0"/>
              <a:t>(Delete this instruction box before submitting your assignment.)</a:t>
            </a:r>
          </a:p>
        </p:txBody>
      </p:sp>
    </p:spTree>
    <p:extLst>
      <p:ext uri="{BB962C8B-B14F-4D97-AF65-F5344CB8AC3E}">
        <p14:creationId xmlns:p14="http://schemas.microsoft.com/office/powerpoint/2010/main" val="93233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468B-AA09-444D-B3C2-AF8BE0B85647}"/>
              </a:ext>
            </a:extLst>
          </p:cNvPr>
          <p:cNvSpPr txBox="1"/>
          <p:nvPr/>
        </p:nvSpPr>
        <p:spPr>
          <a:xfrm>
            <a:off x="2411897" y="5853797"/>
            <a:ext cx="796455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Select a suitable solution from your alternatives and justify why you selected it. Copy this slide from your Module 4 deliverable </a:t>
            </a:r>
            <a:r>
              <a:rPr lang="en-US" i="1"/>
              <a:t>for reference.</a:t>
            </a:r>
            <a:endParaRPr lang="en-US" i="1" dirty="0"/>
          </a:p>
          <a:p>
            <a:r>
              <a:rPr lang="en-US" i="1" dirty="0"/>
              <a:t>(Delete this instruction box before submitting your assignment.)</a:t>
            </a:r>
          </a:p>
        </p:txBody>
      </p:sp>
    </p:spTree>
    <p:extLst>
      <p:ext uri="{BB962C8B-B14F-4D97-AF65-F5344CB8AC3E}">
        <p14:creationId xmlns:p14="http://schemas.microsoft.com/office/powerpoint/2010/main" val="121937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468B-AA09-444D-B3C2-AF8BE0B85647}"/>
              </a:ext>
            </a:extLst>
          </p:cNvPr>
          <p:cNvSpPr txBox="1"/>
          <p:nvPr/>
        </p:nvSpPr>
        <p:spPr>
          <a:xfrm>
            <a:off x="2756452" y="5020476"/>
            <a:ext cx="7129669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Provide a work breakdown structure (WBS) for the implementation plan for your recommended solution. You may add slides to this section if needed for your WBS.</a:t>
            </a:r>
          </a:p>
          <a:p>
            <a:endParaRPr lang="en-US" i="1" dirty="0"/>
          </a:p>
          <a:p>
            <a:r>
              <a:rPr lang="en-US" i="1" dirty="0"/>
              <a:t>(Delete this instruction box before submitting your assignment.)</a:t>
            </a:r>
          </a:p>
        </p:txBody>
      </p:sp>
    </p:spTree>
    <p:extLst>
      <p:ext uri="{BB962C8B-B14F-4D97-AF65-F5344CB8AC3E}">
        <p14:creationId xmlns:p14="http://schemas.microsoft.com/office/powerpoint/2010/main" val="198323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468B-AA09-444D-B3C2-AF8BE0B85647}"/>
              </a:ext>
            </a:extLst>
          </p:cNvPr>
          <p:cNvSpPr txBox="1"/>
          <p:nvPr/>
        </p:nvSpPr>
        <p:spPr>
          <a:xfrm>
            <a:off x="2517913" y="5569545"/>
            <a:ext cx="715617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Provide a schedule for the implementation plan for your recommended solution. You may add slides to this section if needed for your schedule.</a:t>
            </a:r>
          </a:p>
          <a:p>
            <a:r>
              <a:rPr lang="en-US" i="1" dirty="0"/>
              <a:t>(Delete this instruction box before submitting your assignment.)</a:t>
            </a:r>
          </a:p>
        </p:txBody>
      </p:sp>
    </p:spTree>
    <p:extLst>
      <p:ext uri="{BB962C8B-B14F-4D97-AF65-F5344CB8AC3E}">
        <p14:creationId xmlns:p14="http://schemas.microsoft.com/office/powerpoint/2010/main" val="309822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468B-AA09-444D-B3C2-AF8BE0B85647}"/>
              </a:ext>
            </a:extLst>
          </p:cNvPr>
          <p:cNvSpPr txBox="1"/>
          <p:nvPr/>
        </p:nvSpPr>
        <p:spPr>
          <a:xfrm>
            <a:off x="2809460" y="5569545"/>
            <a:ext cx="715617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Describe how your recommended solution will be validated before deployment.</a:t>
            </a:r>
          </a:p>
          <a:p>
            <a:r>
              <a:rPr lang="en-US" i="1" dirty="0"/>
              <a:t>(Delete this instruction box before submitting your assignment.)</a:t>
            </a:r>
          </a:p>
        </p:txBody>
      </p:sp>
    </p:spTree>
    <p:extLst>
      <p:ext uri="{BB962C8B-B14F-4D97-AF65-F5344CB8AC3E}">
        <p14:creationId xmlns:p14="http://schemas.microsoft.com/office/powerpoint/2010/main" val="22305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468B-AA09-444D-B3C2-AF8BE0B85647}"/>
              </a:ext>
            </a:extLst>
          </p:cNvPr>
          <p:cNvSpPr txBox="1"/>
          <p:nvPr/>
        </p:nvSpPr>
        <p:spPr>
          <a:xfrm>
            <a:off x="2517913" y="5569545"/>
            <a:ext cx="715617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Describe how your solution will be evaluated and continuously improved in operation.</a:t>
            </a:r>
          </a:p>
          <a:p>
            <a:r>
              <a:rPr lang="en-US" i="1" dirty="0"/>
              <a:t>(Delete this instruction box before submitting your assignment.)</a:t>
            </a:r>
          </a:p>
        </p:txBody>
      </p:sp>
    </p:spTree>
    <p:extLst>
      <p:ext uri="{BB962C8B-B14F-4D97-AF65-F5344CB8AC3E}">
        <p14:creationId xmlns:p14="http://schemas.microsoft.com/office/powerpoint/2010/main" val="333554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4AE3-20AC-4518-A24F-184364E8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Legal, Ethical and Cultural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F71F-5E18-4A78-A36D-233059D0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3CF550-1FF2-48F3-A69F-8159CC2877E7}"/>
              </a:ext>
            </a:extLst>
          </p:cNvPr>
          <p:cNvSpPr txBox="1"/>
          <p:nvPr/>
        </p:nvSpPr>
        <p:spPr>
          <a:xfrm>
            <a:off x="2584175" y="5569545"/>
            <a:ext cx="7964556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i="1" dirty="0"/>
              <a:t>Discuss any legal, ethical and cultural considerations associated with your recommended solution. You may add slides to this section if needed. </a:t>
            </a:r>
          </a:p>
          <a:p>
            <a:r>
              <a:rPr lang="en-US" i="1" dirty="0"/>
              <a:t>(Delete this instruction box before submitting your assignment.)</a:t>
            </a:r>
          </a:p>
        </p:txBody>
      </p:sp>
    </p:spTree>
    <p:extLst>
      <p:ext uri="{BB962C8B-B14F-4D97-AF65-F5344CB8AC3E}">
        <p14:creationId xmlns:p14="http://schemas.microsoft.com/office/powerpoint/2010/main" val="165158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1bc55e9eb1e1cc66f2eb1c33e6b9be96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47d93689c161693b0321a7ae4ce647b7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747DFE-EDB3-4B03-B768-DE23C1504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76A89-D2B8-4205-B352-FBC5A90D146E}">
  <ds:schemaRefs>
    <ds:schemaRef ds:uri="http://schemas.microsoft.com/office/2006/metadata/properties"/>
    <ds:schemaRef ds:uri="http://schemas.microsoft.com/office/2006/documentManagement/types"/>
    <ds:schemaRef ds:uri="f681fcbd-d5a2-4336-a092-82e7af704741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c9140fa4-d231-4bf2-8e30-bda3cfa5fa06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22ABCA-037E-44D8-B854-A49E34A62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TECH460 Module 6</vt:lpstr>
      <vt:lpstr>Rubric</vt:lpstr>
      <vt:lpstr>Problem Statement</vt:lpstr>
      <vt:lpstr>Recommended Solution</vt:lpstr>
      <vt:lpstr>Work Breakdown Structure</vt:lpstr>
      <vt:lpstr>Schedule</vt:lpstr>
      <vt:lpstr>Validation</vt:lpstr>
      <vt:lpstr>Evaluation and Continuous Improvement</vt:lpstr>
      <vt:lpstr>Legal, Ethical and Cultural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TECH460 Module 2</dc:title>
  <dc:creator>Walker, Russ</dc:creator>
  <cp:lastModifiedBy>Xavier Norment</cp:lastModifiedBy>
  <cp:revision>2</cp:revision>
  <dcterms:created xsi:type="dcterms:W3CDTF">2020-12-10T16:23:50Z</dcterms:created>
  <dcterms:modified xsi:type="dcterms:W3CDTF">2024-10-14T01:28:03Z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