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6" r:id="rId7"/>
    <p:sldId id="267" r:id="rId8"/>
    <p:sldId id="258" r:id="rId9"/>
    <p:sldId id="259" r:id="rId10"/>
    <p:sldId id="262" r:id="rId11"/>
    <p:sldId id="263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5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B4D7-A579-4FAA-A207-5D0DDF86A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E95036-7479-4C3D-B365-723BE8798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1745A-FBB3-442D-9D6A-27C9BF0D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A07E8-A268-4E7F-8070-19AF2063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0AD13-3018-47C5-891D-B02C46C2C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0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22844-36E3-4D33-8F32-DBB20B3C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1A62F7-44EE-46BB-AB61-B08658BD2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00C26-3493-46DA-AD31-A629F448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4588C-A355-47BF-A14F-76FDF8B8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792F4-F36A-46E0-9372-A8FA126F8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16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CE9B58-537A-4F68-87F1-42D0D32E1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441B4-6C4C-470D-9A3D-3797D9EC3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6DE1E-069E-44AC-B5B6-96ACE04F0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5FA6C-C448-4F6D-A671-05AB72FBA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4B0CC-99EF-4802-84CA-B93027E4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80A3D-1CEB-42E2-95F8-47EBE6B9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B959A-566D-4635-B1FB-F163A248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C7D96-502A-46EE-B356-1EDF3031F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FBD92-7475-43B9-8322-B0843094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0EC1C-EF5F-4BFA-B23B-47701EE1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57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CDE64-FD07-4C06-87C5-BD87D76D0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C014A-11D0-4E6E-8805-57226E91F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CB4D2-DCD8-4739-AD70-E622332C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B1E17-247B-4F85-8680-16E469CE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C4D38-7CCF-4BD9-B269-71162AE5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882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7FE4-8821-4A14-ADBC-34CA41A0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16B45-1511-4AD5-9D51-A2D0F45EF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1D2DE-1CF2-4CED-BDDB-0CFEB46A2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79C156-7D83-41CC-BB46-2F193F46C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6E543-F87B-4C7D-89C8-390E4440C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A6F42-61C3-4FE3-80A4-232486C9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11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4D871-F223-46EB-96D4-7E2580AD9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FCADD-9FD6-4CAF-923B-FA6D59B63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74CC8-2511-44C7-8BBF-E01952969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BA1B16-6821-4BC7-9174-2A1896958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64976D-D8FE-4E7A-9314-DD8431EE7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42206-436D-45FD-8BBD-A1AD129D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A428A0-F612-4832-8EEE-DDE131D6E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CBA544-86C3-4E5A-9FEF-1F07447A5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82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C8D2-F9C0-42DE-B99A-58BDB7CD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9E222-5CAD-4DCD-A48C-7445CD29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67C33-980D-4D8E-892A-8A099F040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5135A-F819-4E89-9BF7-C238329D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0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902D00-CCE7-436A-BE06-BC2ACA75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2F8B66-852F-4CEC-AA9C-876FD03C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54B28-E8F2-42D7-9AE6-0497DF25B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8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455C7-BA1D-415E-975E-11835918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654FA-000B-419D-9A92-4FDD72231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8F052-0D83-4761-AD08-9043B4F13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03928-9DF9-46A4-B5EA-9E57CD92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51FF9-452F-4EEE-8E99-6CA6D0C4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C5BAD-29FE-4B87-A1D7-BE15270C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6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110B-629F-4354-9E7F-91A15A608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55C98B-D027-4A89-8DD8-9B5CD18ED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B29AC-5FAD-40F3-BC84-F69591560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2CC35-678D-416B-8640-52EFC52C3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69CA7-D5F8-461D-ADB9-D1A57E22DCC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AE256-0ECE-4A3C-AD3E-A73BBDB91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A537F-093E-4C91-9AE9-B1F06640F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99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0721DF-A457-4D82-B0AD-6427A255F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4C29D-8967-45EB-8001-6DFA830A1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8C020-176E-4A8D-9E13-8A8099AC58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69CA7-D5F8-461D-ADB9-D1A57E22DCCD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872E0-7723-48F1-9FFE-3F0603F86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AC10B-5D2C-4D59-BF37-2EE22DC16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138A72-E340-4934-A7A9-E52F18F57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288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4767-71A8-4E1E-AA4A-A16B2BD422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TECH460</a:t>
            </a:r>
            <a:br>
              <a:rPr lang="en-US" dirty="0"/>
            </a:br>
            <a:r>
              <a:rPr lang="en-US" dirty="0"/>
              <a:t>Module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8C640-75A1-43D2-93E2-CC15394E0B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Implementation Plan</a:t>
            </a:r>
          </a:p>
        </p:txBody>
      </p:sp>
    </p:spTree>
    <p:extLst>
      <p:ext uri="{BB962C8B-B14F-4D97-AF65-F5344CB8AC3E}">
        <p14:creationId xmlns:p14="http://schemas.microsoft.com/office/powerpoint/2010/main" val="3360656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B3B4B-C254-4050-81F1-7C96297F3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EFBB485-B9C3-46CF-8649-0BB47E467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784751"/>
              </p:ext>
            </p:extLst>
          </p:nvPr>
        </p:nvGraphicFramePr>
        <p:xfrm>
          <a:off x="838200" y="1690688"/>
          <a:ext cx="10515600" cy="3366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9561">
                  <a:extLst>
                    <a:ext uri="{9D8B030D-6E8A-4147-A177-3AD203B41FA5}">
                      <a16:colId xmlns:a16="http://schemas.microsoft.com/office/drawing/2014/main" val="2962744681"/>
                    </a:ext>
                  </a:extLst>
                </a:gridCol>
                <a:gridCol w="1176039">
                  <a:extLst>
                    <a:ext uri="{9D8B030D-6E8A-4147-A177-3AD203B41FA5}">
                      <a16:colId xmlns:a16="http://schemas.microsoft.com/office/drawing/2014/main" val="245722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Criteria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92010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Include problem statement slide from previous deliverable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3121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Include recommended solution slide from previous deliverable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5435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Work Breakdown Structure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4980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Schedule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20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1690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Solution validation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2085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Solution evaluation and continuous improvement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3162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Legal, ethical and cultural considerations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30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9193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Total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150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2233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0282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64AE3-20AC-4518-A24F-184364E8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6F71F-5E18-4A78-A36D-233059D05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Ray-Ban and Meta’s addition of an augmented reality visual layer on their flagship devices under the Smart Glasses line through the design of a mobile interface to augment the current selling points of the device </a:t>
            </a:r>
          </a:p>
          <a:p>
            <a:pPr lvl="1"/>
            <a:r>
              <a:rPr lang="en-US" dirty="0"/>
              <a:t>Display visual information related to AI search</a:t>
            </a:r>
          </a:p>
          <a:p>
            <a:pPr lvl="1"/>
            <a:r>
              <a:rPr lang="en-US" dirty="0"/>
              <a:t>Provide visual feedback to partner with audio feedback for major features like calling, AI search, capture, etc.</a:t>
            </a:r>
          </a:p>
          <a:p>
            <a:pPr lvl="1"/>
            <a:r>
              <a:rPr lang="en-US" dirty="0"/>
              <a:t>Allow user to disable through the use of an audio command or touchpad</a:t>
            </a:r>
          </a:p>
        </p:txBody>
      </p:sp>
    </p:spTree>
    <p:extLst>
      <p:ext uri="{BB962C8B-B14F-4D97-AF65-F5344CB8AC3E}">
        <p14:creationId xmlns:p14="http://schemas.microsoft.com/office/powerpoint/2010/main" val="4229368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8634-5079-4E93-8FBB-81A95214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08BB7-2539-4FD3-9DB3-428EE2093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 Projection</a:t>
            </a:r>
          </a:p>
          <a:p>
            <a:endParaRPr lang="en-US" dirty="0"/>
          </a:p>
          <a:p>
            <a:r>
              <a:rPr lang="en-US" dirty="0"/>
              <a:t>Justification</a:t>
            </a:r>
          </a:p>
          <a:p>
            <a:pPr lvl="1"/>
            <a:r>
              <a:rPr lang="en-US" dirty="0"/>
              <a:t>Faster development time</a:t>
            </a:r>
          </a:p>
          <a:p>
            <a:pPr lvl="1"/>
            <a:r>
              <a:rPr lang="en-US" dirty="0"/>
              <a:t>Technology is actually available and easily developed in</a:t>
            </a:r>
          </a:p>
          <a:p>
            <a:pPr lvl="1"/>
            <a:r>
              <a:rPr lang="en-US" dirty="0"/>
              <a:t>Battery life will not be impacted as much as the other options</a:t>
            </a:r>
          </a:p>
          <a:p>
            <a:pPr lvl="1"/>
            <a:r>
              <a:rPr lang="en-US" dirty="0"/>
              <a:t>Multiple projectors can be used to obtain the desired resolution where needed</a:t>
            </a:r>
          </a:p>
        </p:txBody>
      </p:sp>
    </p:spTree>
    <p:extLst>
      <p:ext uri="{BB962C8B-B14F-4D97-AF65-F5344CB8AC3E}">
        <p14:creationId xmlns:p14="http://schemas.microsoft.com/office/powerpoint/2010/main" val="947821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8634-5079-4E93-8FBB-81A95214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08BB7-2539-4FD3-9DB3-428EE2093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65" y="1837982"/>
            <a:ext cx="52578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Analysis</a:t>
            </a:r>
          </a:p>
          <a:p>
            <a:pPr lvl="1"/>
            <a:r>
              <a:rPr lang="en-US" sz="1800" dirty="0"/>
              <a:t>Draft specifications</a:t>
            </a:r>
          </a:p>
          <a:p>
            <a:pPr lvl="1"/>
            <a:r>
              <a:rPr lang="en-US" sz="1800" dirty="0"/>
              <a:t>Review and approval</a:t>
            </a:r>
          </a:p>
          <a:p>
            <a:r>
              <a:rPr lang="en-US" dirty="0"/>
              <a:t>Basic Display Design</a:t>
            </a:r>
          </a:p>
          <a:p>
            <a:pPr lvl="1"/>
            <a:r>
              <a:rPr lang="en-US" sz="1800" dirty="0"/>
              <a:t>Complete UX design</a:t>
            </a:r>
          </a:p>
          <a:p>
            <a:r>
              <a:rPr lang="en-US" dirty="0"/>
              <a:t>Display Development</a:t>
            </a:r>
          </a:p>
          <a:p>
            <a:pPr lvl="1"/>
            <a:r>
              <a:rPr lang="en-US" sz="1900" dirty="0"/>
              <a:t>Design internal software</a:t>
            </a:r>
          </a:p>
          <a:p>
            <a:pPr lvl="1"/>
            <a:r>
              <a:rPr lang="en-US" sz="1900" dirty="0"/>
              <a:t>Establish design rules for current and new features</a:t>
            </a:r>
          </a:p>
          <a:p>
            <a:pPr lvl="1"/>
            <a:r>
              <a:rPr lang="en-US" sz="1900" dirty="0"/>
              <a:t>Integrate with current features</a:t>
            </a:r>
          </a:p>
          <a:p>
            <a:r>
              <a:rPr lang="en-US" dirty="0"/>
              <a:t>Display adaption (fitting it to frames)</a:t>
            </a:r>
          </a:p>
          <a:p>
            <a:pPr lvl="1"/>
            <a:r>
              <a:rPr lang="en-US" sz="1900" dirty="0"/>
              <a:t>Finalize frame selection</a:t>
            </a:r>
          </a:p>
          <a:p>
            <a:pPr lvl="1"/>
            <a:r>
              <a:rPr lang="en-US" sz="1900" dirty="0"/>
              <a:t>Design hardware to suit display</a:t>
            </a:r>
          </a:p>
          <a:p>
            <a:pPr lvl="1"/>
            <a:r>
              <a:rPr lang="en-US" sz="1900" dirty="0"/>
              <a:t>Finalize minimum sizing of frames + lenses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057FD9-EFCD-78CC-BE25-BA8B00FEEA0E}"/>
              </a:ext>
            </a:extLst>
          </p:cNvPr>
          <p:cNvSpPr txBox="1">
            <a:spLocks/>
          </p:cNvSpPr>
          <p:nvPr/>
        </p:nvSpPr>
        <p:spPr>
          <a:xfrm>
            <a:off x="6096000" y="1837982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Design &amp; Function Validation</a:t>
            </a:r>
          </a:p>
          <a:p>
            <a:pPr lvl="1"/>
            <a:r>
              <a:rPr lang="en-US" sz="1800" dirty="0"/>
              <a:t>Testing display use in and out of frame</a:t>
            </a:r>
          </a:p>
          <a:p>
            <a:pPr lvl="1"/>
            <a:r>
              <a:rPr lang="en-US" sz="1800" dirty="0"/>
              <a:t>Testing all current features using display</a:t>
            </a:r>
          </a:p>
          <a:p>
            <a:r>
              <a:rPr lang="en-US" dirty="0"/>
              <a:t>Final Validation of product</a:t>
            </a:r>
          </a:p>
          <a:p>
            <a:pPr lvl="1"/>
            <a:r>
              <a:rPr lang="en-US" sz="1800" dirty="0"/>
              <a:t>Beta testing with finalized frames</a:t>
            </a:r>
          </a:p>
          <a:p>
            <a:pPr lvl="1"/>
            <a:r>
              <a:rPr lang="en-US" sz="1800" dirty="0"/>
              <a:t>Testing current + proposed features for day 0 launch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sz="1800" dirty="0"/>
              <a:t>Product dispersal to public testers</a:t>
            </a:r>
          </a:p>
          <a:p>
            <a:pPr lvl="1"/>
            <a:r>
              <a:rPr lang="en-US" sz="1800" dirty="0"/>
              <a:t>Product announcement</a:t>
            </a:r>
          </a:p>
          <a:p>
            <a:pPr lvl="1"/>
            <a:r>
              <a:rPr lang="en-US" sz="1800" dirty="0"/>
              <a:t>Deploy to online sales platform</a:t>
            </a:r>
          </a:p>
        </p:txBody>
      </p:sp>
    </p:spTree>
    <p:extLst>
      <p:ext uri="{BB962C8B-B14F-4D97-AF65-F5344CB8AC3E}">
        <p14:creationId xmlns:p14="http://schemas.microsoft.com/office/powerpoint/2010/main" val="198323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8634-5079-4E93-8FBB-81A95214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0AAF29-BF0A-8BD0-4EED-C9318FBBB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0554"/>
            <a:ext cx="12192000" cy="458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229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8634-5079-4E93-8FBB-81A95214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08BB7-2539-4FD3-9DB3-428EE2093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Display will be tested per lens, individually as well as in a dual display to give an AR feel</a:t>
            </a:r>
          </a:p>
          <a:p>
            <a:r>
              <a:rPr lang="en-US" dirty="0"/>
              <a:t>Existing functionality will be tested with and without use of display</a:t>
            </a:r>
          </a:p>
          <a:p>
            <a:r>
              <a:rPr lang="en-US" dirty="0"/>
              <a:t>Data transfer and safety will be tested to ensure security </a:t>
            </a:r>
          </a:p>
          <a:p>
            <a:r>
              <a:rPr lang="en-US" dirty="0"/>
              <a:t>Alpha and beta testing will be completed internally before announcing product</a:t>
            </a:r>
          </a:p>
        </p:txBody>
      </p:sp>
    </p:spTree>
    <p:extLst>
      <p:ext uri="{BB962C8B-B14F-4D97-AF65-F5344CB8AC3E}">
        <p14:creationId xmlns:p14="http://schemas.microsoft.com/office/powerpoint/2010/main" val="223051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8634-5079-4E93-8FBB-81A952148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Continuous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08BB7-2539-4FD3-9DB3-428EE2093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Beta testing of the device will continue with cutting edge development internally alongside development and improvement of functionality</a:t>
            </a:r>
          </a:p>
          <a:p>
            <a:pPr lvl="1"/>
            <a:r>
              <a:rPr lang="en-US" dirty="0"/>
              <a:t>Internal and external bug tracking</a:t>
            </a:r>
          </a:p>
          <a:p>
            <a:pPr lvl="1"/>
            <a:r>
              <a:rPr lang="en-US" dirty="0"/>
              <a:t>Data monitoring using the AI model will be conducted as needed</a:t>
            </a:r>
          </a:p>
          <a:p>
            <a:pPr lvl="1"/>
            <a:r>
              <a:rPr lang="en-US" dirty="0"/>
              <a:t>Storage will be adjusted based on size of user pool as needed</a:t>
            </a:r>
          </a:p>
          <a:p>
            <a:pPr lvl="1"/>
            <a:r>
              <a:rPr lang="en-US" dirty="0"/>
              <a:t>Integration testing will be conducted based on newer OS versions and older hardware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542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64AE3-20AC-4518-A24F-184364E8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Legal, Ethical and Cultural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6F71F-5E18-4A78-A36D-233059D05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Legal</a:t>
            </a:r>
          </a:p>
          <a:p>
            <a:pPr lvl="1"/>
            <a:r>
              <a:rPr lang="en-US" dirty="0"/>
              <a:t>Recoding or transmitting images or sound of strangers/ those that did not give consent</a:t>
            </a:r>
          </a:p>
          <a:p>
            <a:pPr lvl="1"/>
            <a:r>
              <a:rPr lang="en-US" dirty="0"/>
              <a:t>Health considerations – having a display and the potential of reflective lasers as part of the display</a:t>
            </a:r>
          </a:p>
          <a:p>
            <a:r>
              <a:rPr lang="en-US" dirty="0"/>
              <a:t>Ethical</a:t>
            </a:r>
          </a:p>
          <a:p>
            <a:pPr lvl="1"/>
            <a:r>
              <a:rPr lang="en-US" dirty="0"/>
              <a:t>AI and LLMs are a sensitive subject to some users</a:t>
            </a:r>
          </a:p>
          <a:p>
            <a:pPr lvl="1"/>
            <a:r>
              <a:rPr lang="en-US" dirty="0"/>
              <a:t>Continual usage and the possibility of addiction</a:t>
            </a:r>
          </a:p>
          <a:p>
            <a:r>
              <a:rPr lang="en-US" dirty="0"/>
              <a:t>Cultural</a:t>
            </a:r>
          </a:p>
          <a:p>
            <a:pPr lvl="1"/>
            <a:r>
              <a:rPr lang="en-US" dirty="0"/>
              <a:t>Addition and over-reliance on electronic aids</a:t>
            </a:r>
          </a:p>
        </p:txBody>
      </p:sp>
    </p:spTree>
    <p:extLst>
      <p:ext uri="{BB962C8B-B14F-4D97-AF65-F5344CB8AC3E}">
        <p14:creationId xmlns:p14="http://schemas.microsoft.com/office/powerpoint/2010/main" val="1651588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s xmlns="f681fcbd-d5a2-4336-a092-82e7af704741" xsi:nil="true"/>
    <_ip_UnifiedCompliancePolicyUIAction xmlns="http://schemas.microsoft.com/sharepoint/v3" xsi:nil="true"/>
    <MigrationWizIdDocumentLibraryPermissions xmlns="f681fcbd-d5a2-4336-a092-82e7af704741" xsi:nil="true"/>
    <MigrationWizIdPermissionLevels xmlns="f681fcbd-d5a2-4336-a092-82e7af704741" xsi:nil="true"/>
    <MigrationWizId xmlns="f681fcbd-d5a2-4336-a092-82e7af704741" xsi:nil="true"/>
    <_ip_UnifiedCompliancePolicyProperties xmlns="http://schemas.microsoft.com/sharepoint/v3" xsi:nil="true"/>
    <MigrationWizIdSecurityGroups xmlns="f681fcbd-d5a2-4336-a092-82e7af70474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FF29DAF2B2474CAA0976D75413A80B" ma:contentTypeVersion="20" ma:contentTypeDescription="Create a new document." ma:contentTypeScope="" ma:versionID="1bc55e9eb1e1cc66f2eb1c33e6b9be96">
  <xsd:schema xmlns:xsd="http://www.w3.org/2001/XMLSchema" xmlns:xs="http://www.w3.org/2001/XMLSchema" xmlns:p="http://schemas.microsoft.com/office/2006/metadata/properties" xmlns:ns1="http://schemas.microsoft.com/sharepoint/v3" xmlns:ns3="f681fcbd-d5a2-4336-a092-82e7af704741" xmlns:ns4="c9140fa4-d231-4bf2-8e30-bda3cfa5fa06" targetNamespace="http://schemas.microsoft.com/office/2006/metadata/properties" ma:root="true" ma:fieldsID="47d93689c161693b0321a7ae4ce647b7" ns1:_="" ns3:_="" ns4:_="">
    <xsd:import namespace="http://schemas.microsoft.com/sharepoint/v3"/>
    <xsd:import namespace="f681fcbd-d5a2-4336-a092-82e7af704741"/>
    <xsd:import namespace="c9140fa4-d231-4bf2-8e30-bda3cfa5fa06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PermissionLevels" minOccurs="0"/>
                <xsd:element ref="ns3:MigrationWizIdDocumentLibraryPermissions" minOccurs="0"/>
                <xsd:element ref="ns3:MigrationWizIdSecurityGroup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1:_ip_UnifiedCompliancePolicyProperties" minOccurs="0"/>
                <xsd:element ref="ns1:_ip_UnifiedCompliancePolicyUIAc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81fcbd-d5a2-4336-a092-82e7af704741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140fa4-d231-4bf2-8e30-bda3cfa5fa0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747DFE-EDB3-4B03-B768-DE23C1504B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976A89-D2B8-4205-B352-FBC5A90D146E}">
  <ds:schemaRefs>
    <ds:schemaRef ds:uri="http://schemas.microsoft.com/office/2006/metadata/properties"/>
    <ds:schemaRef ds:uri="http://schemas.microsoft.com/office/2006/documentManagement/types"/>
    <ds:schemaRef ds:uri="f681fcbd-d5a2-4336-a092-82e7af704741"/>
    <ds:schemaRef ds:uri="http://purl.org/dc/elements/1.1/"/>
    <ds:schemaRef ds:uri="http://www.w3.org/XML/1998/namespace"/>
    <ds:schemaRef ds:uri="http://purl.org/dc/terms/"/>
    <ds:schemaRef ds:uri="http://schemas.microsoft.com/office/infopath/2007/PartnerControls"/>
    <ds:schemaRef ds:uri="c9140fa4-d231-4bf2-8e30-bda3cfa5fa06"/>
    <ds:schemaRef ds:uri="http://schemas.openxmlformats.org/package/2006/metadata/core-properties"/>
    <ds:schemaRef ds:uri="http://schemas.microsoft.com/sharepoint/v3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522ABCA-037E-44D8-B854-A49E34A626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681fcbd-d5a2-4336-a092-82e7af704741"/>
    <ds:schemaRef ds:uri="c9140fa4-d231-4bf2-8e30-bda3cfa5fa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453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TECH460 Module 6</vt:lpstr>
      <vt:lpstr>Rubric</vt:lpstr>
      <vt:lpstr>Problem Statement</vt:lpstr>
      <vt:lpstr>Recommended Solution</vt:lpstr>
      <vt:lpstr>Work Breakdown Structure</vt:lpstr>
      <vt:lpstr>Schedule</vt:lpstr>
      <vt:lpstr>Validation</vt:lpstr>
      <vt:lpstr>Evaluation and Continuous Improvement</vt:lpstr>
      <vt:lpstr>Legal, Ethical and Cultural 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TECH460 Module 2</dc:title>
  <dc:creator>Walker, Russ</dc:creator>
  <cp:lastModifiedBy>Xavier Norment</cp:lastModifiedBy>
  <cp:revision>7</cp:revision>
  <dcterms:created xsi:type="dcterms:W3CDTF">2020-12-10T16:23:50Z</dcterms:created>
  <dcterms:modified xsi:type="dcterms:W3CDTF">2024-10-14T03:41:17Z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0x01010007FF29DAF2B2474CAA0976D75413A80B</vt:lpwstr>
  </property>
</Properties>
</file>