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60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556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68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252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27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531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884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42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11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339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0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117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59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464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176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326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9BEA-345C-4F61-B13B-061D967D6885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5E8C19-5C0D-4EFE-89CE-AE1F958B92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357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Oliogotchi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Joona Hautamäki, Kioto </a:t>
            </a:r>
            <a:r>
              <a:rPr lang="fi-FI" dirty="0" err="1" smtClean="0"/>
              <a:t>Hiirola</a:t>
            </a:r>
            <a:r>
              <a:rPr lang="fi-FI" dirty="0" smtClean="0"/>
              <a:t>, Minttu Mäkäläinen</a:t>
            </a:r>
            <a:endParaRPr lang="fi-FI" dirty="0"/>
          </a:p>
        </p:txBody>
      </p:sp>
      <p:pic>
        <p:nvPicPr>
          <p:cNvPr id="2050" name="Picture 2" descr="placeholdersl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1143548"/>
            <a:ext cx="3633831" cy="3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Pääidea</a:t>
            </a:r>
            <a:endParaRPr lang="fi-FI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err="1" smtClean="0"/>
              <a:t>Tamagotchimainen</a:t>
            </a:r>
            <a:r>
              <a:rPr lang="fi-FI" sz="3200" dirty="0" smtClean="0"/>
              <a:t> lemmikki jota voi hoivata</a:t>
            </a:r>
          </a:p>
          <a:p>
            <a:r>
              <a:rPr lang="fi-FI" sz="3200" dirty="0" smtClean="0"/>
              <a:t>Lemmikin kanssa voi pelata minipelejä</a:t>
            </a:r>
          </a:p>
          <a:p>
            <a:r>
              <a:rPr lang="fi-FI" sz="3200" dirty="0" smtClean="0"/>
              <a:t>Kohderyhmä: alle 15-vuotiaat ja leikkimieliset</a:t>
            </a:r>
          </a:p>
          <a:p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37125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Rakennekaavio</a:t>
            </a:r>
            <a:endParaRPr lang="fi-FI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77081" y="1548714"/>
            <a:ext cx="4955025" cy="435431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Attribuutit kapseloitu</a:t>
            </a:r>
          </a:p>
          <a:p>
            <a:pPr lvl="1"/>
            <a:r>
              <a:rPr lang="fi-FI" sz="3000" dirty="0" smtClean="0"/>
              <a:t>Public palauttaa </a:t>
            </a:r>
            <a:r>
              <a:rPr lang="fi-FI" sz="3000" dirty="0" err="1" smtClean="0"/>
              <a:t>private</a:t>
            </a:r>
            <a:r>
              <a:rPr lang="fi-FI" sz="3000" dirty="0" smtClean="0"/>
              <a:t>-muuttujan arvon pääohjelmaan</a:t>
            </a:r>
          </a:p>
          <a:p>
            <a:r>
              <a:rPr lang="fi-FI" sz="3200" dirty="0" smtClean="0"/>
              <a:t>Metodit käyttävät olion sisäisiä </a:t>
            </a:r>
            <a:r>
              <a:rPr lang="fi-FI" sz="3200" dirty="0" err="1" smtClean="0"/>
              <a:t>private</a:t>
            </a:r>
            <a:r>
              <a:rPr lang="fi-FI" sz="3200" dirty="0" smtClean="0"/>
              <a:t>-arvoja</a:t>
            </a:r>
          </a:p>
          <a:p>
            <a:pPr lvl="1"/>
            <a:endParaRPr lang="fi-FI" sz="3000" dirty="0"/>
          </a:p>
        </p:txBody>
      </p:sp>
      <p:pic>
        <p:nvPicPr>
          <p:cNvPr id="12" name="Picture 4" descr="luokkakaavio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8682" y="1548714"/>
            <a:ext cx="4696090" cy="43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 smtClean="0"/>
              <a:t>Haasteita</a:t>
            </a:r>
            <a:endParaRPr lang="fi-FI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WPF-peliohjelmoinnin ohjeiden vähyys</a:t>
            </a:r>
          </a:p>
          <a:p>
            <a:r>
              <a:rPr lang="fi-FI" sz="3200" dirty="0" smtClean="0"/>
              <a:t>Lemmikin kuvan näkyminen oikein</a:t>
            </a:r>
          </a:p>
          <a:p>
            <a:r>
              <a:rPr lang="fi-FI" sz="3200" dirty="0" smtClean="0"/>
              <a:t>Drag-and-</a:t>
            </a:r>
            <a:r>
              <a:rPr lang="fi-FI" sz="3200" dirty="0" err="1" smtClean="0"/>
              <a:t>drop</a:t>
            </a:r>
            <a:endParaRPr lang="fi-FI" sz="3200" dirty="0" smtClean="0"/>
          </a:p>
          <a:p>
            <a:r>
              <a:rPr lang="fi-FI" sz="3200" dirty="0" smtClean="0"/>
              <a:t>Nappien muokkaus</a:t>
            </a:r>
          </a:p>
          <a:p>
            <a:r>
              <a:rPr lang="fi-FI" sz="3200" dirty="0" smtClean="0"/>
              <a:t>Tietojen siirtäminen eri ikkunoiden välillä</a:t>
            </a:r>
          </a:p>
          <a:p>
            <a:r>
              <a:rPr lang="fi-FI" sz="3200" dirty="0" smtClean="0"/>
              <a:t>Versionhallinta haastavaa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1413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Yhteenveto</a:t>
            </a:r>
            <a:endParaRPr lang="fi-FI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Peli toimii halutusti</a:t>
            </a:r>
          </a:p>
          <a:p>
            <a:r>
              <a:rPr lang="fi-FI" sz="3200" dirty="0" smtClean="0"/>
              <a:t>Ryhmä oppi paljon kurssin ulkopuolisia asioita</a:t>
            </a:r>
          </a:p>
          <a:p>
            <a:r>
              <a:rPr lang="fi-FI" sz="3200" dirty="0" smtClean="0"/>
              <a:t>Versionhallinta tuli tutuksi (VARMUUSKOPIOINTI ON TÄRKEÄÄ!)</a:t>
            </a:r>
          </a:p>
          <a:p>
            <a:r>
              <a:rPr lang="fi-FI" sz="3200" dirty="0" smtClean="0"/>
              <a:t>Tuntilistan ylläpitäminen</a:t>
            </a:r>
          </a:p>
          <a:p>
            <a:endParaRPr lang="fi-FI" sz="3200" dirty="0"/>
          </a:p>
        </p:txBody>
      </p:sp>
      <p:pic>
        <p:nvPicPr>
          <p:cNvPr id="3074" name="Picture 2" descr="grav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63" y="190630"/>
            <a:ext cx="2529960" cy="236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8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77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Oliogotchi</vt:lpstr>
      <vt:lpstr>Pääidea</vt:lpstr>
      <vt:lpstr>Rakennekaavio</vt:lpstr>
      <vt:lpstr>Haasteita</vt:lpstr>
      <vt:lpstr>Yhteenveto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Oliogotchi</dc:title>
  <dc:creator>Minttu Mäkäläinen</dc:creator>
  <cp:lastModifiedBy>Minttu Mäkäläinen</cp:lastModifiedBy>
  <cp:revision>6</cp:revision>
  <dcterms:created xsi:type="dcterms:W3CDTF">2017-04-25T12:41:54Z</dcterms:created>
  <dcterms:modified xsi:type="dcterms:W3CDTF">2017-04-25T12:59:09Z</dcterms:modified>
</cp:coreProperties>
</file>