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1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7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7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3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781F-B829-43B1-8F2A-22A606638E49}" type="datetimeFigureOut">
              <a:rPr lang="ko-KR" altLang="en-US" smtClean="0"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6FCB-09A5-46A9-A376-F1336C3B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2275" y="3681028"/>
            <a:ext cx="3084022" cy="27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997354"/>
            <a:ext cx="7900423" cy="2592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60233" y="3681028"/>
            <a:ext cx="3020033" cy="2700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30909" y="3681028"/>
            <a:ext cx="1613123" cy="2700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79712" y="184482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Dispatcher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Servlet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37802" y="112474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Handler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Mapping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39952" y="184482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Controller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39600" y="1124744"/>
            <a:ext cx="1697870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BoardService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44208" y="1988840"/>
            <a:ext cx="1707678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BoardService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44208" y="2852936"/>
            <a:ext cx="1707678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BoardDao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01259" y="4594869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main.html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24562" y="472514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Board.java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52320" y="508518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BoardDao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.xml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452319" y="5715707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Jdbc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.properties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66718" y="2721694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18406" y="3645024"/>
            <a:ext cx="649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7764" y="3645024"/>
            <a:ext cx="853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3449" y="2147767"/>
            <a:ext cx="11603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Request</a:t>
            </a:r>
            <a:endParaRPr lang="en-US" altLang="ko-KR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0002" y="4779150"/>
            <a:ext cx="13398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Response</a:t>
            </a:r>
            <a:endParaRPr lang="en-US" altLang="ko-KR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35035" y="74024"/>
            <a:ext cx="59981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ko-KR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Spring </a:t>
            </a:r>
            <a:r>
              <a:rPr lang="en-US" altLang="ko-KR" sz="4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Mvc</a:t>
            </a:r>
            <a:r>
              <a:rPr lang="en-US" altLang="ko-KR" sz="4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+ etc…</a:t>
            </a:r>
            <a:endParaRPr lang="en-US" altLang="ko-KR" sz="4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2" name="왼쪽/오른쪽 화살표 31"/>
          <p:cNvSpPr/>
          <p:nvPr/>
        </p:nvSpPr>
        <p:spPr>
          <a:xfrm rot="18951883">
            <a:off x="3467873" y="1492683"/>
            <a:ext cx="596520" cy="25202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3441906" y="1970837"/>
            <a:ext cx="596520" cy="252028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 rot="18761435">
            <a:off x="5718873" y="1694849"/>
            <a:ext cx="518471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7166562" y="1628800"/>
            <a:ext cx="32869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7166562" y="2492896"/>
            <a:ext cx="32869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79712" y="2721694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View</a:t>
            </a: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Resolver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아래쪽 화살표 38"/>
          <p:cNvSpPr/>
          <p:nvPr/>
        </p:nvSpPr>
        <p:spPr>
          <a:xfrm rot="2339649">
            <a:off x="6082157" y="3465002"/>
            <a:ext cx="328694" cy="1103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777039" y="4613951"/>
            <a:ext cx="328694" cy="779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462033" y="3854661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/>
                </a:solidFill>
              </a:rPr>
              <a:t>Oracle 11g</a:t>
            </a:r>
          </a:p>
          <a:p>
            <a:pPr algn="ctr"/>
            <a:r>
              <a:rPr lang="en-US" altLang="ko-KR" sz="1600" dirty="0" smtClean="0">
                <a:solidFill>
                  <a:schemeClr val="accent4"/>
                </a:solidFill>
              </a:rPr>
              <a:t>MySQL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452319" y="4475149"/>
            <a:ext cx="1370302" cy="5040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accent4"/>
                </a:solidFill>
              </a:rPr>
              <a:t>MyBatis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43" name="아래쪽 화살표 42"/>
          <p:cNvSpPr/>
          <p:nvPr/>
        </p:nvSpPr>
        <p:spPr>
          <a:xfrm rot="2339649">
            <a:off x="3594988" y="2289352"/>
            <a:ext cx="290354" cy="85729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>
            <a:off x="2507444" y="3426016"/>
            <a:ext cx="290354" cy="85729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33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</dc:creator>
  <cp:lastModifiedBy>yongyi</cp:lastModifiedBy>
  <cp:revision>4</cp:revision>
  <dcterms:created xsi:type="dcterms:W3CDTF">2016-11-10T01:38:25Z</dcterms:created>
  <dcterms:modified xsi:type="dcterms:W3CDTF">2016-11-10T05:11:22Z</dcterms:modified>
</cp:coreProperties>
</file>