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1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7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7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3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3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8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781F-B829-43B1-8F2A-22A606638E49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69777" y="3448378"/>
            <a:ext cx="3084022" cy="27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6033" y="764704"/>
            <a:ext cx="7900423" cy="2592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7735" y="3448378"/>
            <a:ext cx="3020033" cy="2700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48411" y="3448378"/>
            <a:ext cx="1613123" cy="2700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75656" y="161217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Dispatcher</a:t>
            </a: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Servlet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55304" y="89209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Handler</a:t>
            </a: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Mapping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57454" y="161217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Controller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57102" y="892094"/>
            <a:ext cx="1697870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BoardService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61710" y="1756190"/>
            <a:ext cx="1707678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BoardService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Impl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61710" y="2620286"/>
            <a:ext cx="1707678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BoardDao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75656" y="4362219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main.html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42064" y="449249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Board.java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69822" y="485253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BoardDao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.xml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69821" y="5483057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Jdbc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.properties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28880" y="2489044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35908" y="3412374"/>
            <a:ext cx="649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75266" y="3412374"/>
            <a:ext cx="853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951" y="1915117"/>
            <a:ext cx="11603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Request</a:t>
            </a:r>
            <a:endParaRPr lang="en-US" altLang="ko-KR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496" y="4397042"/>
            <a:ext cx="13398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Response</a:t>
            </a:r>
            <a:endParaRPr lang="en-US" altLang="ko-KR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왼쪽/오른쪽 화살표 31"/>
          <p:cNvSpPr/>
          <p:nvPr/>
        </p:nvSpPr>
        <p:spPr>
          <a:xfrm rot="19897864">
            <a:off x="2869595" y="1256355"/>
            <a:ext cx="912140" cy="217869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왼쪽/오른쪽 화살표 32"/>
          <p:cNvSpPr/>
          <p:nvPr/>
        </p:nvSpPr>
        <p:spPr>
          <a:xfrm>
            <a:off x="2976125" y="1738187"/>
            <a:ext cx="779803" cy="252028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 rot="18761435">
            <a:off x="5436375" y="1462199"/>
            <a:ext cx="518471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6884064" y="1396150"/>
            <a:ext cx="32869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6884064" y="2260246"/>
            <a:ext cx="32869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75656" y="2708920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Resolver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아래쪽 화살표 38"/>
          <p:cNvSpPr/>
          <p:nvPr/>
        </p:nvSpPr>
        <p:spPr>
          <a:xfrm rot="2339649">
            <a:off x="5799659" y="3232352"/>
            <a:ext cx="328694" cy="1103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6494541" y="4381301"/>
            <a:ext cx="328694" cy="779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79535" y="3622011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/>
                </a:solidFill>
              </a:rPr>
              <a:t>Oracle 11g</a:t>
            </a:r>
          </a:p>
          <a:p>
            <a:pPr algn="ctr"/>
            <a:r>
              <a:rPr lang="en-US" altLang="ko-KR" sz="1600" dirty="0" smtClean="0">
                <a:solidFill>
                  <a:schemeClr val="accent4"/>
                </a:solidFill>
              </a:rPr>
              <a:t>MySQL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69821" y="4242499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accent4"/>
                </a:solidFill>
              </a:rPr>
              <a:t>MyBatis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43" name="아래쪽 화살표 42"/>
          <p:cNvSpPr/>
          <p:nvPr/>
        </p:nvSpPr>
        <p:spPr>
          <a:xfrm rot="2339649">
            <a:off x="3180064" y="2009815"/>
            <a:ext cx="290354" cy="127819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>
            <a:off x="1979712" y="3363798"/>
            <a:ext cx="290354" cy="85729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9913130">
            <a:off x="4807975" y="2351780"/>
            <a:ext cx="290354" cy="200347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4593111" y="3083178"/>
            <a:ext cx="720081" cy="504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2976125" y="2355514"/>
            <a:ext cx="803787" cy="504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JSON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75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</dc:creator>
  <cp:lastModifiedBy>yongyi</cp:lastModifiedBy>
  <cp:revision>5</cp:revision>
  <dcterms:created xsi:type="dcterms:W3CDTF">2016-11-10T01:38:25Z</dcterms:created>
  <dcterms:modified xsi:type="dcterms:W3CDTF">2016-11-11T02:04:33Z</dcterms:modified>
</cp:coreProperties>
</file>