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0" r:id="rId3"/>
    <p:sldId id="294" r:id="rId4"/>
    <p:sldId id="299" r:id="rId5"/>
    <p:sldId id="300" r:id="rId6"/>
    <p:sldId id="302" r:id="rId7"/>
    <p:sldId id="321" r:id="rId8"/>
    <p:sldId id="324" r:id="rId9"/>
    <p:sldId id="296" r:id="rId10"/>
    <p:sldId id="295" r:id="rId11"/>
    <p:sldId id="317" r:id="rId12"/>
    <p:sldId id="304" r:id="rId13"/>
    <p:sldId id="323" r:id="rId14"/>
    <p:sldId id="434" r:id="rId15"/>
    <p:sldId id="298" r:id="rId16"/>
    <p:sldId id="322" r:id="rId17"/>
    <p:sldId id="319" r:id="rId18"/>
    <p:sldId id="320" r:id="rId19"/>
    <p:sldId id="436" r:id="rId20"/>
    <p:sldId id="297" r:id="rId21"/>
    <p:sldId id="435" r:id="rId22"/>
    <p:sldId id="437" r:id="rId23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0170BD"/>
    <a:srgbClr val="595959"/>
    <a:srgbClr val="1C4987"/>
    <a:srgbClr val="F2F2F2"/>
    <a:srgbClr val="014099"/>
    <a:srgbClr val="016FBD"/>
    <a:srgbClr val="FF7C80"/>
    <a:srgbClr val="1536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0" autoAdjust="0"/>
    <p:restoredTop sz="84997" autoAdjust="0"/>
  </p:normalViewPr>
  <p:slideViewPr>
    <p:cSldViewPr snapToGrid="0">
      <p:cViewPr varScale="1">
        <p:scale>
          <a:sx n="99" d="100"/>
          <a:sy n="99" d="100"/>
        </p:scale>
        <p:origin x="121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1" d="100"/>
          <a:sy n="101" d="100"/>
        </p:scale>
        <p:origin x="2228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xmlns="" id="{0738889C-B22C-4E65-86F8-0295B46EF4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1C9F797D-8B86-4807-82B1-96B381FE63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316AC-052E-40B7-9486-8B03B86AE9EB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9434196B-4B36-4F6B-AAF3-0D58F6B8FC5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D91CB7E0-36C9-4B90-A463-99E8F98254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B7F682-55B2-4329-AC2C-A10F5E2B5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8642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3FBB6-CB90-492C-AA87-DA57C090CB1B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9A390-5084-4A90-8F0B-742CA5BE78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1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9A390-5084-4A90-8F0B-742CA5BE78B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4249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9A390-5084-4A90-8F0B-742CA5BE78B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6412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9A390-5084-4A90-8F0B-742CA5BE78B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0970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9A390-5084-4A90-8F0B-742CA5BE78B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1738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9A390-5084-4A90-8F0B-742CA5BE78B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5508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92B679-AE23-4750-8FB0-6513430B89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01207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9A390-5084-4A90-8F0B-742CA5BE78B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7584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9A390-5084-4A90-8F0B-742CA5BE78B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4319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9A390-5084-4A90-8F0B-742CA5BE78B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9058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9A390-5084-4A90-8F0B-742CA5BE78B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7734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9A390-5084-4A90-8F0B-742CA5BE78B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364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9A390-5084-4A90-8F0B-742CA5BE78B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2819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9A390-5084-4A90-8F0B-742CA5BE78B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4073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9A390-5084-4A90-8F0B-742CA5BE78B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6712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9A390-5084-4A90-8F0B-742CA5BE78B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715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9A390-5084-4A90-8F0B-742CA5BE78B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527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9A390-5084-4A90-8F0B-742CA5BE78B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511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9A390-5084-4A90-8F0B-742CA5BE78B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089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9A390-5084-4A90-8F0B-742CA5BE78B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541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9A390-5084-4A90-8F0B-742CA5BE78B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5921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9A390-5084-4A90-8F0B-742CA5BE78B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4527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9A390-5084-4A90-8F0B-742CA5BE78B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454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1C49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xmlns="" id="{A428399D-FF2E-4CA8-9F3B-1BA226532886}"/>
              </a:ext>
            </a:extLst>
          </p:cNvPr>
          <p:cNvSpPr/>
          <p:nvPr userDrawn="1"/>
        </p:nvSpPr>
        <p:spPr>
          <a:xfrm>
            <a:off x="337595" y="312516"/>
            <a:ext cx="11516810" cy="61287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srgbClr val="1C498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641EE71F-9EA4-4D74-BE0C-739D1663209F}"/>
              </a:ext>
            </a:extLst>
          </p:cNvPr>
          <p:cNvSpPr/>
          <p:nvPr userDrawn="1"/>
        </p:nvSpPr>
        <p:spPr>
          <a:xfrm rot="2771160">
            <a:off x="-113075" y="-375493"/>
            <a:ext cx="727227" cy="1267067"/>
          </a:xfrm>
          <a:prstGeom prst="rect">
            <a:avLst/>
          </a:prstGeom>
          <a:solidFill>
            <a:srgbClr val="1C4987"/>
          </a:solidFill>
          <a:ln>
            <a:solidFill>
              <a:srgbClr val="1C49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56AB0A46-AF86-4077-AAB3-2906FBF29AE1}"/>
              </a:ext>
            </a:extLst>
          </p:cNvPr>
          <p:cNvSpPr/>
          <p:nvPr userDrawn="1"/>
        </p:nvSpPr>
        <p:spPr>
          <a:xfrm rot="2965454">
            <a:off x="11449418" y="5786985"/>
            <a:ext cx="780194" cy="1473922"/>
          </a:xfrm>
          <a:prstGeom prst="rect">
            <a:avLst/>
          </a:prstGeom>
          <a:solidFill>
            <a:srgbClr val="1C4987"/>
          </a:solidFill>
          <a:ln>
            <a:solidFill>
              <a:srgbClr val="1C49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00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7CA732D-5325-4D32-9E89-F7D210FEB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62E71C29-E903-4909-A025-543A2AABB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7269F76-D3E9-476F-9C67-15432D8E3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C5F5E-E526-41E5-973B-2FB6A3FDEC8D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837DA6B-A782-4377-8B60-9B580D4A0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E3A6F76-812D-4E2F-A4BF-C1AA684F1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B90BD-E06F-4E15-B8DD-0912AA8ED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82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6FD20567-903B-49A4-8403-B66529FD02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0CBD3548-5B3C-4A1E-9EE7-7AD56A52B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7BA3D9B-281E-4945-94D8-D0B36A742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C5F5E-E526-41E5-973B-2FB6A3FDEC8D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134A1B0-BD2D-4543-AA72-0F7E78A2D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26ACFD2B-16A6-45FD-A8E7-416479B6C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B90BD-E06F-4E15-B8DD-0912AA8ED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15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A99D869-5C43-43F9-BAD6-33356F1E0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4E674E1-8572-465B-B62F-2D036A150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AF72621D-E6F5-4D04-A275-7683ADADB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C5F5E-E526-41E5-973B-2FB6A3FDEC8D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D3CB0F9-D40E-41E8-A2AB-D7E4453B9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E7584B42-46CD-4FE7-AF19-DB643585A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B90BD-E06F-4E15-B8DD-0912AA8ED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851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DA680D4-1FD1-4F5E-9AD9-1ADFB8046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1726B2C6-DE7D-410C-A1AD-CD678A854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B51C30A-E401-4FD0-971C-F8DAFD6C9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C5F5E-E526-41E5-973B-2FB6A3FDEC8D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CFB632F-7399-49A9-A84E-53F1F7A02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0156E5B-2638-45DF-8CD2-FE528933F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B90BD-E06F-4E15-B8DD-0912AA8ED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75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7C2958F-9AA2-479A-AB1A-98B2F435B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6E08AD4-ED89-4E84-98C3-CB21EB0147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9A3E9F43-6A22-4F37-B8FA-FA17027F9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3E274522-43D1-4BAC-9D4E-5F6AFFE19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C5F5E-E526-41E5-973B-2FB6A3FDEC8D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CCC9E2FA-2069-4C30-9029-14E7272D8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A667CDE1-0734-4267-977D-05CA7E71A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B90BD-E06F-4E15-B8DD-0912AA8ED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63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F60CD43-8DCD-4D04-85EE-DE0E6F7EA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196DF439-4610-43C3-BE74-947BAC6B9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24C793EC-9757-48B8-9618-921852624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A6612E07-BAA3-4B34-AFBA-79CADBF1E9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EF28AA3A-D62C-4B1F-83D4-122E4E1E74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95CDC576-4FE1-462C-99C1-32D264542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C5F5E-E526-41E5-973B-2FB6A3FDEC8D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638B9458-0932-4B0E-8EB0-BED8FF4EF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49BFE1D1-F3C4-4E63-91DD-171171784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B90BD-E06F-4E15-B8DD-0912AA8ED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78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D272477-D271-49A9-8919-DEF6F0C5E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136DA42F-4D92-4F09-9DF7-DC8066A60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C5F5E-E526-41E5-973B-2FB6A3FDEC8D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6A3F2B27-B73B-44E6-BACA-0B6571B85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775A15FB-9BDF-4DBD-AC3E-FE06DECCE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B90BD-E06F-4E15-B8DD-0912AA8ED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43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660D7464-D097-46D1-BC00-8E4540D61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C5F5E-E526-41E5-973B-2FB6A3FDEC8D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CB1D5D2F-93A2-4565-A8D5-553CFF8C7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861CFA6A-4A92-45AA-9BA4-0892B8C8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B90BD-E06F-4E15-B8DD-0912AA8ED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482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DC2F2CE-5DFB-47C2-A4F5-7C5AE0264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748DD2A-C22C-43E3-82C7-32AAAE755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45433BF6-89FF-4248-8966-0281C833E7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C3BAFE62-7ED7-4196-8495-71122ED63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C5F5E-E526-41E5-973B-2FB6A3FDEC8D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9BABB2B3-8E97-4A32-8BEC-E04C4515F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E9777027-4C93-49C8-9D10-CB40BD2AD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B90BD-E06F-4E15-B8DD-0912AA8ED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7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061D97E-C39C-4CA5-B765-26069C4DD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851C7236-EFA4-4994-917B-ABF640114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1A6512B4-6D7E-44A7-890E-3F3DE9FD0B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1EA47172-C62C-4711-B978-BCBDB8CD4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C5F5E-E526-41E5-973B-2FB6A3FDEC8D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FE4330AB-1606-46D9-AD31-F7150571F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514555B5-925A-4E43-B1F8-232316FA2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B90BD-E06F-4E15-B8DD-0912AA8ED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47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FF6FB11E-999C-40F0-8E75-E81F9CD78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DCBDB982-65BA-47D8-B8AC-D1C4CB228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AC9685C4-5F9F-4683-9698-B53A221DD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C5F5E-E526-41E5-973B-2FB6A3FDEC8D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5004D583-367F-463C-B7E3-58EC00A49B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2F5F787-8D65-49D9-A81B-8E08000346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B90BD-E06F-4E15-B8DD-0912AA8ED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617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4.png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ECA2010B-558D-44BB-9A3A-8CC960541A3B}"/>
              </a:ext>
            </a:extLst>
          </p:cNvPr>
          <p:cNvSpPr txBox="1"/>
          <p:nvPr/>
        </p:nvSpPr>
        <p:spPr>
          <a:xfrm>
            <a:off x="940316" y="2577462"/>
            <a:ext cx="10273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rgbClr val="0170BD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山东</a:t>
            </a:r>
            <a:r>
              <a:rPr lang="zh-CN" altLang="en-US" sz="5400" b="1" dirty="0" smtClean="0">
                <a:solidFill>
                  <a:srgbClr val="0170BD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科技大学</a:t>
            </a:r>
            <a:r>
              <a:rPr lang="en-US" altLang="zh-CN" sz="5400" b="1" dirty="0" smtClean="0">
                <a:solidFill>
                  <a:srgbClr val="0170BD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PPT</a:t>
            </a:r>
            <a:r>
              <a:rPr lang="zh-CN" altLang="en-US" sz="5400" b="1" dirty="0" smtClean="0">
                <a:solidFill>
                  <a:srgbClr val="0170BD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模板</a:t>
            </a:r>
            <a:endParaRPr lang="zh-CN" altLang="en-US" sz="5400" b="1" dirty="0">
              <a:solidFill>
                <a:srgbClr val="0170BD"/>
              </a:solidFill>
              <a:latin typeface="方正正粗黑简体" panose="02000000000000000000" pitchFamily="2" charset="-122"/>
              <a:ea typeface="方正正粗黑简体" panose="02000000000000000000" pitchFamily="2" charset="-122"/>
            </a:endParaRPr>
          </a:p>
        </p:txBody>
      </p:sp>
      <p:sp>
        <p:nvSpPr>
          <p:cNvPr id="11" name="文本框 10" descr="e7d195523061f1c0f4bb5be3e2152d0be5f1635aa3ee5a33E6DD9EB6C71F4F179BAB7AE0B57C3F8359103873511F92A5B708547D4B17A08C0273121C22B542FF37C108EC636541EC6D8B0743D4BC2EF7A0B42B998AA7195F18A6A5828ED668E47A272CA54E4A271C43DD39AED72AD9B3FE204F54C7C86D2B9F472AEEF4EB713D69003F8A0AC2A2866A10870A40EFD8B2">
            <a:extLst>
              <a:ext uri="{FF2B5EF4-FFF2-40B4-BE49-F238E27FC236}">
                <a16:creationId xmlns:a16="http://schemas.microsoft.com/office/drawing/2014/main" xmlns="" id="{05FB6917-0910-4A29-BA10-122474E9C95D}"/>
              </a:ext>
            </a:extLst>
          </p:cNvPr>
          <p:cNvSpPr txBox="1"/>
          <p:nvPr/>
        </p:nvSpPr>
        <p:spPr>
          <a:xfrm>
            <a:off x="3573378" y="3754307"/>
            <a:ext cx="5007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 b="1">
                <a:solidFill>
                  <a:srgbClr val="1C4987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defRPr>
            </a:lvl1pPr>
          </a:lstStyle>
          <a:p>
            <a:r>
              <a:rPr lang="zh-CN" altLang="en-US" sz="2400" b="0" dirty="0" smtClean="0">
                <a:solidFill>
                  <a:srgbClr val="0170BD"/>
                </a:solidFill>
              </a:rPr>
              <a:t>海湾同学社</a:t>
            </a:r>
            <a:endParaRPr lang="en-US" altLang="zh-CN" sz="2400" b="0" dirty="0">
              <a:solidFill>
                <a:srgbClr val="0170BD"/>
              </a:solidFill>
            </a:endParaRPr>
          </a:p>
        </p:txBody>
      </p:sp>
      <p:grpSp>
        <p:nvGrpSpPr>
          <p:cNvPr id="12" name="组合 11" descr="e7d195523061f1c0f4bb5be3e2152d0be5f1635aa3ee5a33E6DD9EB6C71F4F179BAB7AE0B57C3F8359103873511F92A5B708547D4B17A08C0273121C22B542FF37C108EC636541EC6D8B0743D4BC2EF7A0B42B998AA7195F18A6A5828ED668E47A272CA54E4A271C43DD39AED72AD9B3FE204F54C7C86D2B9F472AEEF4EB713D69003F8A0AC2A2866A10870A40EFD8B2">
            <a:extLst>
              <a:ext uri="{FF2B5EF4-FFF2-40B4-BE49-F238E27FC236}">
                <a16:creationId xmlns:a16="http://schemas.microsoft.com/office/drawing/2014/main" xmlns="" id="{9EB9570A-8495-49DF-86BC-BEBD1DC05F8B}"/>
              </a:ext>
            </a:extLst>
          </p:cNvPr>
          <p:cNvGrpSpPr/>
          <p:nvPr/>
        </p:nvGrpSpPr>
        <p:grpSpPr>
          <a:xfrm>
            <a:off x="8484681" y="3851790"/>
            <a:ext cx="332342" cy="133350"/>
            <a:chOff x="8385415" y="3672960"/>
            <a:chExt cx="332342" cy="133350"/>
          </a:xfrm>
          <a:solidFill>
            <a:srgbClr val="0170BD"/>
          </a:solidFill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xmlns="" id="{A68B684A-A1B9-48D1-ADEE-CDCA1993F41C}"/>
                </a:ext>
              </a:extLst>
            </p:cNvPr>
            <p:cNvSpPr/>
            <p:nvPr/>
          </p:nvSpPr>
          <p:spPr>
            <a:xfrm>
              <a:off x="8385415" y="3672960"/>
              <a:ext cx="133350" cy="133350"/>
            </a:xfrm>
            <a:prstGeom prst="ellipse">
              <a:avLst/>
            </a:prstGeom>
            <a:grpFill/>
            <a:ln>
              <a:solidFill>
                <a:srgbClr val="0170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xmlns="" id="{8E6723CA-D928-436C-92F2-2A2E163BBD82}"/>
                </a:ext>
              </a:extLst>
            </p:cNvPr>
            <p:cNvCxnSpPr/>
            <p:nvPr/>
          </p:nvCxnSpPr>
          <p:spPr>
            <a:xfrm>
              <a:off x="8516384" y="3739635"/>
              <a:ext cx="201373" cy="0"/>
            </a:xfrm>
            <a:prstGeom prst="line">
              <a:avLst/>
            </a:prstGeom>
            <a:grpFill/>
            <a:ln w="3175">
              <a:solidFill>
                <a:srgbClr val="0170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 descr="e7d195523061f1c0f4bb5be3e2152d0be5f1635aa3ee5a33E6DD9EB6C71F4F179BAB7AE0B57C3F8359103873511F92A5B708547D4B17A08C0273121C22B542FF37C108EC636541EC6D8B0743D4BC2EF7A0B42B998AA7195F18A6A5828ED668E47A272CA54E4A271C43DD39AED72AD9B3FE204F54C7C86D2B9F472AEEF4EB713D69003F8A0AC2A2866A10870A40EFD8B2">
            <a:extLst>
              <a:ext uri="{FF2B5EF4-FFF2-40B4-BE49-F238E27FC236}">
                <a16:creationId xmlns:a16="http://schemas.microsoft.com/office/drawing/2014/main" xmlns="" id="{C18E9C00-769A-40FE-ACA8-926F799C9BFD}"/>
              </a:ext>
            </a:extLst>
          </p:cNvPr>
          <p:cNvGrpSpPr/>
          <p:nvPr/>
        </p:nvGrpSpPr>
        <p:grpSpPr>
          <a:xfrm flipH="1">
            <a:off x="3388831" y="3851790"/>
            <a:ext cx="332342" cy="133350"/>
            <a:chOff x="8385415" y="3672960"/>
            <a:chExt cx="332342" cy="133350"/>
          </a:xfrm>
          <a:solidFill>
            <a:srgbClr val="0170BD"/>
          </a:solidFill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xmlns="" id="{AA244F69-63A0-4067-AE52-9DC3B15CB70A}"/>
                </a:ext>
              </a:extLst>
            </p:cNvPr>
            <p:cNvSpPr/>
            <p:nvPr/>
          </p:nvSpPr>
          <p:spPr>
            <a:xfrm>
              <a:off x="8385415" y="3672960"/>
              <a:ext cx="133350" cy="133350"/>
            </a:xfrm>
            <a:prstGeom prst="ellipse">
              <a:avLst/>
            </a:prstGeom>
            <a:grpFill/>
            <a:ln>
              <a:solidFill>
                <a:srgbClr val="0170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xmlns="" id="{ED78898D-2B47-4381-9149-D7465B7E0F77}"/>
                </a:ext>
              </a:extLst>
            </p:cNvPr>
            <p:cNvCxnSpPr/>
            <p:nvPr/>
          </p:nvCxnSpPr>
          <p:spPr>
            <a:xfrm>
              <a:off x="8516384" y="3739635"/>
              <a:ext cx="201373" cy="0"/>
            </a:xfrm>
            <a:prstGeom prst="line">
              <a:avLst/>
            </a:prstGeom>
            <a:grpFill/>
            <a:ln w="3175">
              <a:solidFill>
                <a:srgbClr val="0170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文本框 17" descr="e7d195523061f1c0f4bb5be3e2152d0be5f1635aa3ee5a33E6DD9EB6C71F4F179BAB7AE0B57C3F8359103873511F92A5B708547D4B17A08C0273121C22B542FF37C108EC636541EC6D8B0743D4BC2EF7A0B42B998AA7195F18A6A5828ED668E47A272CA54E4A271C43DD39AED72AD9B3FE204F54C7C86D2B9F472AEEF4EB713D69003F8A0AC2A2866A10870A40EFD8B2">
            <a:extLst>
              <a:ext uri="{FF2B5EF4-FFF2-40B4-BE49-F238E27FC236}">
                <a16:creationId xmlns:a16="http://schemas.microsoft.com/office/drawing/2014/main" xmlns="" id="{9C7E8F83-61B9-47D3-8824-3C90772CB00A}"/>
              </a:ext>
            </a:extLst>
          </p:cNvPr>
          <p:cNvSpPr txBox="1"/>
          <p:nvPr/>
        </p:nvSpPr>
        <p:spPr>
          <a:xfrm>
            <a:off x="5183856" y="452298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答辩学生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：同学社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 descr="e7d195523061f1c0f4bb5be3e2152d0be5f1635aa3ee5a33E6DD9EB6C71F4F179BAB7AE0B57C3F8359103873511F92A5B708547D4B17A08C0273121C22B542FF37C108EC636541EC6D8B0743D4BC2EF7A0B42B998AA7195F18A6A5828ED668E47A272CA54E4A271C43DD39AED72AD9B3FE204F54C7C86D2B9F472AEEF4EB713D69003F8A0AC2A2866A10870A40EFD8B2">
            <a:extLst>
              <a:ext uri="{FF2B5EF4-FFF2-40B4-BE49-F238E27FC236}">
                <a16:creationId xmlns:a16="http://schemas.microsoft.com/office/drawing/2014/main" xmlns="" id="{6AC9368C-A7D7-49D5-8B2E-7DDD87F3BE69}"/>
              </a:ext>
            </a:extLst>
          </p:cNvPr>
          <p:cNvSpPr txBox="1"/>
          <p:nvPr/>
        </p:nvSpPr>
        <p:spPr>
          <a:xfrm>
            <a:off x="5183856" y="4994944"/>
            <a:ext cx="2131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指导老师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：同学社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436" y="1099205"/>
            <a:ext cx="1314099" cy="131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302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8" grpId="0"/>
      <p:bldP spid="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49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xmlns="" id="{1192D8F7-ED48-4693-86B3-9A75284D999D}"/>
              </a:ext>
            </a:extLst>
          </p:cNvPr>
          <p:cNvGrpSpPr/>
          <p:nvPr/>
        </p:nvGrpSpPr>
        <p:grpSpPr>
          <a:xfrm>
            <a:off x="3954227" y="538222"/>
            <a:ext cx="4283545" cy="647559"/>
            <a:chOff x="3954227" y="538222"/>
            <a:chExt cx="4283545" cy="647559"/>
          </a:xfrm>
        </p:grpSpPr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xmlns="" id="{4E74AE82-39C0-4E8B-980F-C61576747B9E}"/>
                </a:ext>
              </a:extLst>
            </p:cNvPr>
            <p:cNvSpPr txBox="1"/>
            <p:nvPr/>
          </p:nvSpPr>
          <p:spPr>
            <a:xfrm>
              <a:off x="4034742" y="538222"/>
              <a:ext cx="41225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5400" b="1">
                  <a:solidFill>
                    <a:srgbClr val="1C4987"/>
                  </a:solidFill>
                  <a:latin typeface="方正正粗黑简体" panose="02000000000000000000" pitchFamily="2" charset="-122"/>
                  <a:ea typeface="方正正粗黑简体" panose="02000000000000000000" pitchFamily="2" charset="-122"/>
                </a:defRPr>
              </a:lvl1pPr>
            </a:lstStyle>
            <a:p>
              <a:r>
                <a:rPr lang="zh-CN" altLang="en-US" sz="2400" b="0" dirty="0">
                  <a:solidFill>
                    <a:srgbClr val="0170BD"/>
                  </a:solidFill>
                </a:rPr>
                <a:t>二、论文框架与预期目标</a:t>
              </a:r>
            </a:p>
          </p:txBody>
        </p:sp>
        <p:sp>
          <p:nvSpPr>
            <p:cNvPr id="40" name="文本框 20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>
              <a:extLst>
                <a:ext uri="{FF2B5EF4-FFF2-40B4-BE49-F238E27FC236}">
                  <a16:creationId xmlns:a16="http://schemas.microsoft.com/office/drawing/2014/main" xmlns="" id="{7DBFDDCE-A0DD-420C-AC8B-E835B1688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4227" y="869947"/>
              <a:ext cx="4283545" cy="2598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algn="ctr" defTabSz="457200">
                <a:lnSpc>
                  <a:spcPct val="120000"/>
                </a:lnSpc>
                <a:defRPr sz="100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defRPr>
              </a:lvl1pPr>
              <a:lvl2pPr defTabSz="457200"/>
              <a:lvl3pPr defTabSz="457200"/>
              <a:lvl4pPr defTabSz="457200"/>
              <a:lvl5pPr defTabSz="457200"/>
              <a:lvl6pPr defTabSz="457200"/>
              <a:lvl7pPr defTabSz="457200"/>
              <a:lvl8pPr defTabSz="457200"/>
              <a:lvl9pPr defTabSz="457200"/>
            </a:lstStyle>
            <a:p>
              <a:r>
                <a:rPr lang="en-US" altLang="zh-CN" dirty="0">
                  <a:sym typeface="Arial" panose="020B0604020202020204" pitchFamily="34" charset="0"/>
                </a:rPr>
                <a:t>print the presentation and make it into a film to be used in a wider</a:t>
              </a:r>
            </a:p>
          </p:txBody>
        </p:sp>
        <p:cxnSp>
          <p:nvCxnSpPr>
            <p:cNvPr id="41" name="直接连接符 40" descr="e7d195523061f1c09e9d68d7cf438b91ef959ecb14fc25d26BBA7F7DBC18E55DFF4014AF651F0BF2569D4B6C1DA7F1A4683A481403BD872FC687266AD13265C1DE7C373772FD8728ABDD69ADD03BFF5BE2862BC891DBB79E20E800D2617F74A1B1C2BD36B4775443B247B420ECD0833E56641FB1FC45EF8A9F34DE2B3CCEF5430D0ECD5081AA93F6DEE27EA9C4260FE4">
              <a:extLst>
                <a:ext uri="{FF2B5EF4-FFF2-40B4-BE49-F238E27FC236}">
                  <a16:creationId xmlns:a16="http://schemas.microsoft.com/office/drawing/2014/main" xmlns="" id="{4EBC5038-0F93-483F-8FD4-B7E14430B5D8}"/>
                </a:ext>
              </a:extLst>
            </p:cNvPr>
            <p:cNvCxnSpPr>
              <a:cxnSpLocks/>
            </p:cNvCxnSpPr>
            <p:nvPr/>
          </p:nvCxnSpPr>
          <p:spPr>
            <a:xfrm>
              <a:off x="5995989" y="1185781"/>
              <a:ext cx="184892" cy="0"/>
            </a:xfrm>
            <a:prstGeom prst="line">
              <a:avLst/>
            </a:prstGeom>
            <a:ln w="38100">
              <a:solidFill>
                <a:srgbClr val="1C498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11" descr="e7d195523061f1c0f0ec610a92cff745ee13794c7b8d98f8E73673273C9E8BE17CC3D63B9B1D6426C348A354AD505654C28F453CD7C8F90EADD06C08281DAED7140E5AAAED5880ECE414DFB6A93B82BEC1385E9565BC14C748CB3EB434CC0B451F87B3C338E944B78E19862D061FDC13B6571F1FE8C78909071FC2F7F05CF37685F9D5F268FB4FD0">
            <a:extLst>
              <a:ext uri="{FF2B5EF4-FFF2-40B4-BE49-F238E27FC236}">
                <a16:creationId xmlns:a16="http://schemas.microsoft.com/office/drawing/2014/main" xmlns="" id="{BA2C7A06-5E43-4D40-B784-D2852E441BAE}"/>
              </a:ext>
            </a:extLst>
          </p:cNvPr>
          <p:cNvSpPr txBox="1"/>
          <p:nvPr/>
        </p:nvSpPr>
        <p:spPr>
          <a:xfrm>
            <a:off x="637431" y="4111676"/>
            <a:ext cx="2273300" cy="43037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6350"/>
          </a:bodyPr>
          <a:lstStyle>
            <a:defPPr>
              <a:defRPr lang="zh-CN"/>
            </a:defPPr>
            <a:lvl1pPr algn="r">
              <a:lnSpc>
                <a:spcPct val="120000"/>
              </a:lnSpc>
              <a:defRPr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000"/>
              <a:t>标题文字添加</a:t>
            </a:r>
            <a:endParaRPr lang="zh-CN" altLang="en-US" sz="2000" dirty="0"/>
          </a:p>
        </p:txBody>
      </p:sp>
      <p:sp>
        <p:nvSpPr>
          <p:cNvPr id="8" name="TextBox 13" descr="e7d195523061f1c0f0ec610a92cff745ee13794c7b8d98f8E73673273C9E8BE17CC3D63B9B1D6426C348A354AD505654C28F453CD7C8F90EADD06C08281DAED7140E5AAAED5880ECE414DFB6A93B82BEC1385E9565BC14C748CB3EB434CC0B451F87B3C338E944B78E19862D061FDC13B6571F1FE8C78909071FC2F7F05CF37685F9D5F268FB4FD0">
            <a:extLst>
              <a:ext uri="{FF2B5EF4-FFF2-40B4-BE49-F238E27FC236}">
                <a16:creationId xmlns:a16="http://schemas.microsoft.com/office/drawing/2014/main" xmlns="" id="{75BCD112-9EC1-443F-9D55-D4AB435FDDAE}"/>
              </a:ext>
            </a:extLst>
          </p:cNvPr>
          <p:cNvSpPr txBox="1"/>
          <p:nvPr/>
        </p:nvSpPr>
        <p:spPr>
          <a:xfrm>
            <a:off x="3523938" y="4111676"/>
            <a:ext cx="2273300" cy="40011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6350"/>
          </a:bodyPr>
          <a:lstStyle>
            <a:defPPr>
              <a:defRPr lang="zh-CN"/>
            </a:defPPr>
            <a:lvl1pPr algn="ctr">
              <a:lnSpc>
                <a:spcPct val="120000"/>
              </a:lnSpc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>
                <a:solidFill>
                  <a:srgbClr val="595959"/>
                </a:solidFill>
              </a:rPr>
              <a:t>标题文字添加</a:t>
            </a:r>
            <a:endParaRPr lang="zh-CN" altLang="en-US" dirty="0">
              <a:solidFill>
                <a:srgbClr val="595959"/>
              </a:solidFill>
            </a:endParaRPr>
          </a:p>
        </p:txBody>
      </p:sp>
      <p:sp>
        <p:nvSpPr>
          <p:cNvPr id="10" name="TextBox 20" descr="e7d195523061f1c0f0ec610a92cff745ee13794c7b8d98f8E73673273C9E8BE17CC3D63B9B1D6426C348A354AD505654C28F453CD7C8F90EADD06C08281DAED7140E5AAAED5880ECE414DFB6A93B82BEC1385E9565BC14C748CB3EB434CC0B451F87B3C338E944B78E19862D061FDC13B6571F1FE8C78909071FC2F7F05CF37685F9D5F268FB4FD0">
            <a:extLst>
              <a:ext uri="{FF2B5EF4-FFF2-40B4-BE49-F238E27FC236}">
                <a16:creationId xmlns:a16="http://schemas.microsoft.com/office/drawing/2014/main" xmlns="" id="{269A9098-1CD6-4914-B2A8-7A65D7DFA438}"/>
              </a:ext>
            </a:extLst>
          </p:cNvPr>
          <p:cNvSpPr txBox="1"/>
          <p:nvPr/>
        </p:nvSpPr>
        <p:spPr>
          <a:xfrm>
            <a:off x="6408544" y="4111676"/>
            <a:ext cx="2273300" cy="40011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6350"/>
          </a:bodyPr>
          <a:lstStyle>
            <a:defPPr>
              <a:defRPr lang="zh-CN"/>
            </a:defPPr>
            <a:lvl1pPr algn="ctr">
              <a:lnSpc>
                <a:spcPct val="120000"/>
              </a:lnSpc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标题文字添加</a:t>
            </a:r>
            <a:endParaRPr lang="zh-CN" altLang="en-US" dirty="0"/>
          </a:p>
        </p:txBody>
      </p:sp>
      <p:sp>
        <p:nvSpPr>
          <p:cNvPr id="12" name="TextBox 22" descr="e7d195523061f1c0f0ec610a92cff745ee13794c7b8d98f8E73673273C9E8BE17CC3D63B9B1D6426C348A354AD505654C28F453CD7C8F90EADD06C08281DAED7140E5AAAED5880ECE414DFB6A93B82BEC1385E9565BC14C748CB3EB434CC0B451F87B3C338E944B78E19862D061FDC13B6571F1FE8C78909071FC2F7F05CF37685F9D5F268FB4FD0">
            <a:extLst>
              <a:ext uri="{FF2B5EF4-FFF2-40B4-BE49-F238E27FC236}">
                <a16:creationId xmlns:a16="http://schemas.microsoft.com/office/drawing/2014/main" xmlns="" id="{4C6528BE-3F64-4565-A251-A619CA9DF3A1}"/>
              </a:ext>
            </a:extLst>
          </p:cNvPr>
          <p:cNvSpPr txBox="1"/>
          <p:nvPr/>
        </p:nvSpPr>
        <p:spPr>
          <a:xfrm>
            <a:off x="9283819" y="4111676"/>
            <a:ext cx="2273300" cy="40011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6350"/>
          </a:bodyPr>
          <a:lstStyle>
            <a:defPPr>
              <a:defRPr lang="zh-CN"/>
            </a:defPPr>
            <a:lvl1pPr algn="ctr">
              <a:lnSpc>
                <a:spcPct val="120000"/>
              </a:lnSpc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标题文字添加</a:t>
            </a:r>
            <a:endParaRPr lang="zh-CN" altLang="en-US" dirty="0"/>
          </a:p>
        </p:txBody>
      </p:sp>
      <p:sp>
        <p:nvSpPr>
          <p:cNvPr id="14" name="Content Placeholder 2" descr="e7d195523061f1c0f0ec610a92cff745ee13794c7b8d98f8E73673273C9E8BE17CC3D63B9B1D6426C348A354AD505654C28F453CD7C8F90EADD06C08281DAED7140E5AAAED5880ECE414DFB6A93B82BEC1385E9565BC14C748CB3EB434CC0B451F87B3C338E944B78E19862D061FDC13B6571F1FE8C78909071FC2F7F05CF37685F9D5F268FB4FD0">
            <a:extLst>
              <a:ext uri="{FF2B5EF4-FFF2-40B4-BE49-F238E27FC236}">
                <a16:creationId xmlns:a16="http://schemas.microsoft.com/office/drawing/2014/main" xmlns="" id="{6630FA4F-B689-44D5-83C2-F960FCCD6418}"/>
              </a:ext>
            </a:extLst>
          </p:cNvPr>
          <p:cNvSpPr txBox="1">
            <a:spLocks/>
          </p:cNvSpPr>
          <p:nvPr/>
        </p:nvSpPr>
        <p:spPr>
          <a:xfrm>
            <a:off x="3652239" y="4563547"/>
            <a:ext cx="2022523" cy="13469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 defTabSz="914377">
              <a:lnSpc>
                <a:spcPct val="150000"/>
              </a:lnSpc>
              <a:defRPr sz="140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您的内容打在这里，或者通过复制您的文本后，在此框中选择粘贴，并选择只保留文字。</a:t>
            </a:r>
            <a:endParaRPr lang="en-US" dirty="0"/>
          </a:p>
        </p:txBody>
      </p:sp>
      <p:sp>
        <p:nvSpPr>
          <p:cNvPr id="15" name="Content Placeholder 2" descr="e7d195523061f1c0f0ec610a92cff745ee13794c7b8d98f8E73673273C9E8BE17CC3D63B9B1D6426C348A354AD505654C28F453CD7C8F90EADD06C08281DAED7140E5AAAED5880ECE414DFB6A93B82BEC1385E9565BC14C748CB3EB434CC0B451F87B3C338E944B78E19862D061FDC13B6571F1FE8C78909071FC2F7F05CF37685F9D5F268FB4FD0">
            <a:extLst>
              <a:ext uri="{FF2B5EF4-FFF2-40B4-BE49-F238E27FC236}">
                <a16:creationId xmlns:a16="http://schemas.microsoft.com/office/drawing/2014/main" xmlns="" id="{72B2FA52-7E8C-4CC3-8DF9-8502BD022B47}"/>
              </a:ext>
            </a:extLst>
          </p:cNvPr>
          <p:cNvSpPr txBox="1">
            <a:spLocks/>
          </p:cNvSpPr>
          <p:nvPr/>
        </p:nvSpPr>
        <p:spPr>
          <a:xfrm>
            <a:off x="6533932" y="4563547"/>
            <a:ext cx="2022523" cy="13469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 defTabSz="914377">
              <a:lnSpc>
                <a:spcPct val="150000"/>
              </a:lnSpc>
              <a:defRPr sz="140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您的内容打在这里，或者通过复制您的文本后，在此框中选择粘贴，并选择只保留文字。</a:t>
            </a:r>
            <a:endParaRPr lang="en-US" dirty="0"/>
          </a:p>
        </p:txBody>
      </p:sp>
      <p:sp>
        <p:nvSpPr>
          <p:cNvPr id="16" name="Content Placeholder 2" descr="e7d195523061f1c0f0ec610a92cff745ee13794c7b8d98f8E73673273C9E8BE17CC3D63B9B1D6426C348A354AD505654C28F453CD7C8F90EADD06C08281DAED7140E5AAAED5880ECE414DFB6A93B82BEC1385E9565BC14C748CB3EB434CC0B451F87B3C338E944B78E19862D061FDC13B6571F1FE8C78909071FC2F7F05CF37685F9D5F268FB4FD0">
            <a:extLst>
              <a:ext uri="{FF2B5EF4-FFF2-40B4-BE49-F238E27FC236}">
                <a16:creationId xmlns:a16="http://schemas.microsoft.com/office/drawing/2014/main" xmlns="" id="{C1D594AF-649D-4D78-94C0-A54F032CF8DD}"/>
              </a:ext>
            </a:extLst>
          </p:cNvPr>
          <p:cNvSpPr txBox="1">
            <a:spLocks/>
          </p:cNvSpPr>
          <p:nvPr/>
        </p:nvSpPr>
        <p:spPr>
          <a:xfrm>
            <a:off x="9408743" y="4563547"/>
            <a:ext cx="2022523" cy="13469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 defTabSz="914377">
              <a:lnSpc>
                <a:spcPct val="150000"/>
              </a:lnSpc>
              <a:defRPr sz="140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您的内容打在这里，或者通过复制您的文本后，在此框中选择粘贴，并选择只保留文字。</a:t>
            </a:r>
            <a:endParaRPr lang="en-US" dirty="0"/>
          </a:p>
        </p:txBody>
      </p:sp>
      <p:sp>
        <p:nvSpPr>
          <p:cNvPr id="17" name="Content Placeholder 2" descr="e7d195523061f1c0f0ec610a92cff745ee13794c7b8d98f8E73673273C9E8BE17CC3D63B9B1D6426C348A354AD505654C28F453CD7C8F90EADD06C08281DAED7140E5AAAED5880ECE414DFB6A93B82BEC1385E9565BC14C748CB3EB434CC0B451F87B3C338E944B78E19862D061FDC13B6571F1FE8C78909071FC2F7F05CF37685F9D5F268FB4FD0">
            <a:extLst>
              <a:ext uri="{FF2B5EF4-FFF2-40B4-BE49-F238E27FC236}">
                <a16:creationId xmlns:a16="http://schemas.microsoft.com/office/drawing/2014/main" xmlns="" id="{0A47B343-6393-43BC-8006-792F4CA9EACB}"/>
              </a:ext>
            </a:extLst>
          </p:cNvPr>
          <p:cNvSpPr txBox="1">
            <a:spLocks/>
          </p:cNvSpPr>
          <p:nvPr/>
        </p:nvSpPr>
        <p:spPr>
          <a:xfrm>
            <a:off x="768097" y="4563547"/>
            <a:ext cx="2031853" cy="13469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r" defTabSz="914377">
              <a:lnSpc>
                <a:spcPct val="150000"/>
              </a:lnSpc>
              <a:defRPr sz="1400">
                <a:solidFill>
                  <a:prstClr val="black">
                    <a:lumMod val="85000"/>
                    <a:lumOff val="15000"/>
                  </a:prstClr>
                </a:solidFill>
                <a:latin typeface="Calibri Light"/>
                <a:ea typeface="微软雅黑 Light"/>
              </a:defRPr>
            </a:lvl1pPr>
          </a:lstStyle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87" y="1816077"/>
            <a:ext cx="2217291" cy="195072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544" y="1916051"/>
            <a:ext cx="2217291" cy="195072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819" y="1916892"/>
            <a:ext cx="2217291" cy="195072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471" y="1824803"/>
            <a:ext cx="2217291" cy="195072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6091" y="119291"/>
            <a:ext cx="951530" cy="95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2375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2" grpId="0"/>
      <p:bldP spid="14" grpId="0"/>
      <p:bldP spid="15" grpId="0"/>
      <p:bldP spid="16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xmlns="" id="{1192D8F7-ED48-4693-86B3-9A75284D999D}"/>
              </a:ext>
            </a:extLst>
          </p:cNvPr>
          <p:cNvGrpSpPr/>
          <p:nvPr/>
        </p:nvGrpSpPr>
        <p:grpSpPr>
          <a:xfrm>
            <a:off x="3954227" y="538222"/>
            <a:ext cx="4283545" cy="647559"/>
            <a:chOff x="3954227" y="538222"/>
            <a:chExt cx="4283545" cy="647559"/>
          </a:xfrm>
        </p:grpSpPr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xmlns="" id="{4E74AE82-39C0-4E8B-980F-C61576747B9E}"/>
                </a:ext>
              </a:extLst>
            </p:cNvPr>
            <p:cNvSpPr txBox="1"/>
            <p:nvPr/>
          </p:nvSpPr>
          <p:spPr>
            <a:xfrm>
              <a:off x="4034742" y="538222"/>
              <a:ext cx="41225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5400" b="1">
                  <a:solidFill>
                    <a:srgbClr val="1C4987"/>
                  </a:solidFill>
                  <a:latin typeface="方正正粗黑简体" panose="02000000000000000000" pitchFamily="2" charset="-122"/>
                  <a:ea typeface="方正正粗黑简体" panose="02000000000000000000" pitchFamily="2" charset="-122"/>
                </a:defRPr>
              </a:lvl1pPr>
            </a:lstStyle>
            <a:p>
              <a:r>
                <a:rPr lang="zh-CN" altLang="en-US" sz="2400" b="0" dirty="0">
                  <a:solidFill>
                    <a:srgbClr val="0170BD"/>
                  </a:solidFill>
                </a:rPr>
                <a:t>二、论文框架与预期目标</a:t>
              </a:r>
            </a:p>
          </p:txBody>
        </p:sp>
        <p:sp>
          <p:nvSpPr>
            <p:cNvPr id="40" name="文本框 20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>
              <a:extLst>
                <a:ext uri="{FF2B5EF4-FFF2-40B4-BE49-F238E27FC236}">
                  <a16:creationId xmlns:a16="http://schemas.microsoft.com/office/drawing/2014/main" xmlns="" id="{7DBFDDCE-A0DD-420C-AC8B-E835B1688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4227" y="869947"/>
              <a:ext cx="4283545" cy="2598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algn="ctr" defTabSz="457200">
                <a:lnSpc>
                  <a:spcPct val="120000"/>
                </a:lnSpc>
                <a:defRPr sz="100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defRPr>
              </a:lvl1pPr>
              <a:lvl2pPr defTabSz="457200"/>
              <a:lvl3pPr defTabSz="457200"/>
              <a:lvl4pPr defTabSz="457200"/>
              <a:lvl5pPr defTabSz="457200"/>
              <a:lvl6pPr defTabSz="457200"/>
              <a:lvl7pPr defTabSz="457200"/>
              <a:lvl8pPr defTabSz="457200"/>
              <a:lvl9pPr defTabSz="457200"/>
            </a:lstStyle>
            <a:p>
              <a:r>
                <a:rPr lang="en-US" altLang="zh-CN" dirty="0">
                  <a:sym typeface="Arial" panose="020B0604020202020204" pitchFamily="34" charset="0"/>
                </a:rPr>
                <a:t>print the presentation and make it into a film to be used in a wider</a:t>
              </a:r>
            </a:p>
          </p:txBody>
        </p:sp>
        <p:cxnSp>
          <p:nvCxnSpPr>
            <p:cNvPr id="41" name="直接连接符 40" descr="e7d195523061f1c09e9d68d7cf438b91ef959ecb14fc25d26BBA7F7DBC18E55DFF4014AF651F0BF2569D4B6C1DA7F1A4683A481403BD872FC687266AD13265C1DE7C373772FD8728ABDD69ADD03BFF5BE2862BC891DBB79E20E800D2617F74A1B1C2BD36B4775443B247B420ECD0833E56641FB1FC45EF8A9F34DE2B3CCEF5430D0ECD5081AA93F6DEE27EA9C4260FE4">
              <a:extLst>
                <a:ext uri="{FF2B5EF4-FFF2-40B4-BE49-F238E27FC236}">
                  <a16:creationId xmlns:a16="http://schemas.microsoft.com/office/drawing/2014/main" xmlns="" id="{4EBC5038-0F93-483F-8FD4-B7E14430B5D8}"/>
                </a:ext>
              </a:extLst>
            </p:cNvPr>
            <p:cNvCxnSpPr>
              <a:cxnSpLocks/>
            </p:cNvCxnSpPr>
            <p:nvPr/>
          </p:nvCxnSpPr>
          <p:spPr>
            <a:xfrm>
              <a:off x="5995989" y="1185781"/>
              <a:ext cx="184892" cy="0"/>
            </a:xfrm>
            <a:prstGeom prst="line">
              <a:avLst/>
            </a:prstGeom>
            <a:ln w="38100">
              <a:solidFill>
                <a:srgbClr val="1C498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">
            <a:extLst>
              <a:ext uri="{FF2B5EF4-FFF2-40B4-BE49-F238E27FC236}">
                <a16:creationId xmlns:a16="http://schemas.microsoft.com/office/drawing/2014/main" xmlns="" id="{483C4294-2A89-43D7-9DAD-8DBA01C19FDB}"/>
              </a:ext>
            </a:extLst>
          </p:cNvPr>
          <p:cNvGrpSpPr/>
          <p:nvPr/>
        </p:nvGrpSpPr>
        <p:grpSpPr>
          <a:xfrm>
            <a:off x="5024388" y="2634434"/>
            <a:ext cx="2228532" cy="2811940"/>
            <a:chOff x="4823608" y="2237050"/>
            <a:chExt cx="2653553" cy="3348228"/>
          </a:xfrm>
          <a:solidFill>
            <a:srgbClr val="0170BD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E88F0FB6-136D-4C42-8096-BA357C41C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5903" y="2766146"/>
              <a:ext cx="1741057" cy="2247538"/>
            </a:xfrm>
            <a:custGeom>
              <a:avLst/>
              <a:gdLst>
                <a:gd name="T0" fmla="*/ 160 w 321"/>
                <a:gd name="T1" fmla="*/ 0 h 429"/>
                <a:gd name="T2" fmla="*/ 0 w 321"/>
                <a:gd name="T3" fmla="*/ 160 h 429"/>
                <a:gd name="T4" fmla="*/ 22 w 321"/>
                <a:gd name="T5" fmla="*/ 240 h 429"/>
                <a:gd name="T6" fmla="*/ 78 w 321"/>
                <a:gd name="T7" fmla="*/ 389 h 429"/>
                <a:gd name="T8" fmla="*/ 115 w 321"/>
                <a:gd name="T9" fmla="*/ 429 h 429"/>
                <a:gd name="T10" fmla="*/ 160 w 321"/>
                <a:gd name="T11" fmla="*/ 429 h 429"/>
                <a:gd name="T12" fmla="*/ 206 w 321"/>
                <a:gd name="T13" fmla="*/ 429 h 429"/>
                <a:gd name="T14" fmla="*/ 243 w 321"/>
                <a:gd name="T15" fmla="*/ 389 h 429"/>
                <a:gd name="T16" fmla="*/ 299 w 321"/>
                <a:gd name="T17" fmla="*/ 240 h 429"/>
                <a:gd name="T18" fmla="*/ 321 w 321"/>
                <a:gd name="T19" fmla="*/ 160 h 429"/>
                <a:gd name="T20" fmla="*/ 160 w 321"/>
                <a:gd name="T21" fmla="*/ 0 h 429"/>
                <a:gd name="T22" fmla="*/ 287 w 321"/>
                <a:gd name="T23" fmla="*/ 233 h 429"/>
                <a:gd name="T24" fmla="*/ 229 w 321"/>
                <a:gd name="T25" fmla="*/ 387 h 429"/>
                <a:gd name="T26" fmla="*/ 221 w 321"/>
                <a:gd name="T27" fmla="*/ 411 h 429"/>
                <a:gd name="T28" fmla="*/ 206 w 321"/>
                <a:gd name="T29" fmla="*/ 414 h 429"/>
                <a:gd name="T30" fmla="*/ 160 w 321"/>
                <a:gd name="T31" fmla="*/ 414 h 429"/>
                <a:gd name="T32" fmla="*/ 115 w 321"/>
                <a:gd name="T33" fmla="*/ 414 h 429"/>
                <a:gd name="T34" fmla="*/ 100 w 321"/>
                <a:gd name="T35" fmla="*/ 411 h 429"/>
                <a:gd name="T36" fmla="*/ 92 w 321"/>
                <a:gd name="T37" fmla="*/ 387 h 429"/>
                <a:gd name="T38" fmla="*/ 34 w 321"/>
                <a:gd name="T39" fmla="*/ 233 h 429"/>
                <a:gd name="T40" fmla="*/ 15 w 321"/>
                <a:gd name="T41" fmla="*/ 160 h 429"/>
                <a:gd name="T42" fmla="*/ 160 w 321"/>
                <a:gd name="T43" fmla="*/ 14 h 429"/>
                <a:gd name="T44" fmla="*/ 306 w 321"/>
                <a:gd name="T45" fmla="*/ 160 h 429"/>
                <a:gd name="T46" fmla="*/ 287 w 321"/>
                <a:gd name="T47" fmla="*/ 233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21" h="429">
                  <a:moveTo>
                    <a:pt x="160" y="0"/>
                  </a:moveTo>
                  <a:cubicBezTo>
                    <a:pt x="72" y="0"/>
                    <a:pt x="0" y="72"/>
                    <a:pt x="0" y="160"/>
                  </a:cubicBezTo>
                  <a:cubicBezTo>
                    <a:pt x="0" y="189"/>
                    <a:pt x="8" y="216"/>
                    <a:pt x="22" y="240"/>
                  </a:cubicBezTo>
                  <a:cubicBezTo>
                    <a:pt x="61" y="311"/>
                    <a:pt x="71" y="351"/>
                    <a:pt x="78" y="389"/>
                  </a:cubicBezTo>
                  <a:cubicBezTo>
                    <a:pt x="83" y="421"/>
                    <a:pt x="91" y="429"/>
                    <a:pt x="115" y="429"/>
                  </a:cubicBezTo>
                  <a:cubicBezTo>
                    <a:pt x="125" y="429"/>
                    <a:pt x="142" y="429"/>
                    <a:pt x="160" y="429"/>
                  </a:cubicBezTo>
                  <a:cubicBezTo>
                    <a:pt x="179" y="429"/>
                    <a:pt x="195" y="429"/>
                    <a:pt x="206" y="429"/>
                  </a:cubicBezTo>
                  <a:cubicBezTo>
                    <a:pt x="230" y="429"/>
                    <a:pt x="238" y="421"/>
                    <a:pt x="243" y="389"/>
                  </a:cubicBezTo>
                  <a:cubicBezTo>
                    <a:pt x="249" y="351"/>
                    <a:pt x="260" y="311"/>
                    <a:pt x="299" y="240"/>
                  </a:cubicBezTo>
                  <a:cubicBezTo>
                    <a:pt x="312" y="216"/>
                    <a:pt x="321" y="189"/>
                    <a:pt x="321" y="160"/>
                  </a:cubicBezTo>
                  <a:cubicBezTo>
                    <a:pt x="321" y="72"/>
                    <a:pt x="249" y="0"/>
                    <a:pt x="160" y="0"/>
                  </a:cubicBezTo>
                  <a:close/>
                  <a:moveTo>
                    <a:pt x="287" y="233"/>
                  </a:moveTo>
                  <a:cubicBezTo>
                    <a:pt x="248" y="302"/>
                    <a:pt x="236" y="343"/>
                    <a:pt x="229" y="387"/>
                  </a:cubicBezTo>
                  <a:cubicBezTo>
                    <a:pt x="228" y="392"/>
                    <a:pt x="226" y="406"/>
                    <a:pt x="221" y="411"/>
                  </a:cubicBezTo>
                  <a:cubicBezTo>
                    <a:pt x="220" y="413"/>
                    <a:pt x="217" y="414"/>
                    <a:pt x="206" y="414"/>
                  </a:cubicBezTo>
                  <a:cubicBezTo>
                    <a:pt x="160" y="414"/>
                    <a:pt x="160" y="414"/>
                    <a:pt x="160" y="414"/>
                  </a:cubicBezTo>
                  <a:cubicBezTo>
                    <a:pt x="115" y="414"/>
                    <a:pt x="115" y="414"/>
                    <a:pt x="115" y="414"/>
                  </a:cubicBezTo>
                  <a:cubicBezTo>
                    <a:pt x="104" y="414"/>
                    <a:pt x="101" y="413"/>
                    <a:pt x="100" y="411"/>
                  </a:cubicBezTo>
                  <a:cubicBezTo>
                    <a:pt x="95" y="406"/>
                    <a:pt x="93" y="392"/>
                    <a:pt x="92" y="387"/>
                  </a:cubicBezTo>
                  <a:cubicBezTo>
                    <a:pt x="85" y="343"/>
                    <a:pt x="73" y="302"/>
                    <a:pt x="34" y="233"/>
                  </a:cubicBezTo>
                  <a:cubicBezTo>
                    <a:pt x="21" y="210"/>
                    <a:pt x="15" y="185"/>
                    <a:pt x="15" y="160"/>
                  </a:cubicBezTo>
                  <a:cubicBezTo>
                    <a:pt x="15" y="80"/>
                    <a:pt x="80" y="14"/>
                    <a:pt x="160" y="14"/>
                  </a:cubicBezTo>
                  <a:cubicBezTo>
                    <a:pt x="241" y="14"/>
                    <a:pt x="306" y="80"/>
                    <a:pt x="306" y="160"/>
                  </a:cubicBezTo>
                  <a:cubicBezTo>
                    <a:pt x="306" y="185"/>
                    <a:pt x="300" y="210"/>
                    <a:pt x="287" y="2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E6668E23-B050-41C0-AB09-721C64DC63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3762" y="5013683"/>
              <a:ext cx="754314" cy="108681"/>
            </a:xfrm>
            <a:custGeom>
              <a:avLst/>
              <a:gdLst>
                <a:gd name="T0" fmla="*/ 130 w 139"/>
                <a:gd name="T1" fmla="*/ 0 h 23"/>
                <a:gd name="T2" fmla="*/ 9 w 139"/>
                <a:gd name="T3" fmla="*/ 0 h 23"/>
                <a:gd name="T4" fmla="*/ 0 w 139"/>
                <a:gd name="T5" fmla="*/ 9 h 23"/>
                <a:gd name="T6" fmla="*/ 0 w 139"/>
                <a:gd name="T7" fmla="*/ 14 h 23"/>
                <a:gd name="T8" fmla="*/ 9 w 139"/>
                <a:gd name="T9" fmla="*/ 23 h 23"/>
                <a:gd name="T10" fmla="*/ 130 w 139"/>
                <a:gd name="T11" fmla="*/ 23 h 23"/>
                <a:gd name="T12" fmla="*/ 139 w 139"/>
                <a:gd name="T13" fmla="*/ 14 h 23"/>
                <a:gd name="T14" fmla="*/ 139 w 139"/>
                <a:gd name="T15" fmla="*/ 9 h 23"/>
                <a:gd name="T16" fmla="*/ 130 w 139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23">
                  <a:moveTo>
                    <a:pt x="13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9"/>
                    <a:pt x="4" y="23"/>
                    <a:pt x="9" y="23"/>
                  </a:cubicBezTo>
                  <a:cubicBezTo>
                    <a:pt x="130" y="23"/>
                    <a:pt x="130" y="23"/>
                    <a:pt x="130" y="23"/>
                  </a:cubicBezTo>
                  <a:cubicBezTo>
                    <a:pt x="135" y="23"/>
                    <a:pt x="139" y="19"/>
                    <a:pt x="139" y="14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4"/>
                    <a:pt x="135" y="0"/>
                    <a:pt x="13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7048B337-3237-4EDF-AF9C-A07DE1DE4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5282" y="5170787"/>
              <a:ext cx="710196" cy="119442"/>
            </a:xfrm>
            <a:custGeom>
              <a:avLst/>
              <a:gdLst>
                <a:gd name="T0" fmla="*/ 122 w 131"/>
                <a:gd name="T1" fmla="*/ 0 h 24"/>
                <a:gd name="T2" fmla="*/ 9 w 131"/>
                <a:gd name="T3" fmla="*/ 0 h 24"/>
                <a:gd name="T4" fmla="*/ 0 w 131"/>
                <a:gd name="T5" fmla="*/ 9 h 24"/>
                <a:gd name="T6" fmla="*/ 0 w 131"/>
                <a:gd name="T7" fmla="*/ 15 h 24"/>
                <a:gd name="T8" fmla="*/ 9 w 131"/>
                <a:gd name="T9" fmla="*/ 24 h 24"/>
                <a:gd name="T10" fmla="*/ 122 w 131"/>
                <a:gd name="T11" fmla="*/ 24 h 24"/>
                <a:gd name="T12" fmla="*/ 131 w 131"/>
                <a:gd name="T13" fmla="*/ 15 h 24"/>
                <a:gd name="T14" fmla="*/ 131 w 131"/>
                <a:gd name="T15" fmla="*/ 9 h 24"/>
                <a:gd name="T16" fmla="*/ 122 w 131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" h="24">
                  <a:moveTo>
                    <a:pt x="122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0"/>
                    <a:pt x="4" y="24"/>
                    <a:pt x="9" y="24"/>
                  </a:cubicBezTo>
                  <a:cubicBezTo>
                    <a:pt x="122" y="24"/>
                    <a:pt x="122" y="24"/>
                    <a:pt x="122" y="24"/>
                  </a:cubicBezTo>
                  <a:cubicBezTo>
                    <a:pt x="127" y="24"/>
                    <a:pt x="131" y="20"/>
                    <a:pt x="131" y="15"/>
                  </a:cubicBezTo>
                  <a:cubicBezTo>
                    <a:pt x="131" y="9"/>
                    <a:pt x="131" y="9"/>
                    <a:pt x="131" y="9"/>
                  </a:cubicBezTo>
                  <a:cubicBezTo>
                    <a:pt x="131" y="4"/>
                    <a:pt x="127" y="0"/>
                    <a:pt x="1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5F2E506C-2B6F-4830-AA0E-CABFEB0D9E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8325" y="5333271"/>
              <a:ext cx="624112" cy="100283"/>
            </a:xfrm>
            <a:custGeom>
              <a:avLst/>
              <a:gdLst>
                <a:gd name="T0" fmla="*/ 107 w 115"/>
                <a:gd name="T1" fmla="*/ 0 h 23"/>
                <a:gd name="T2" fmla="*/ 8 w 115"/>
                <a:gd name="T3" fmla="*/ 0 h 23"/>
                <a:gd name="T4" fmla="*/ 0 w 115"/>
                <a:gd name="T5" fmla="*/ 9 h 23"/>
                <a:gd name="T6" fmla="*/ 0 w 115"/>
                <a:gd name="T7" fmla="*/ 15 h 23"/>
                <a:gd name="T8" fmla="*/ 8 w 115"/>
                <a:gd name="T9" fmla="*/ 23 h 23"/>
                <a:gd name="T10" fmla="*/ 107 w 115"/>
                <a:gd name="T11" fmla="*/ 23 h 23"/>
                <a:gd name="T12" fmla="*/ 115 w 115"/>
                <a:gd name="T13" fmla="*/ 15 h 23"/>
                <a:gd name="T14" fmla="*/ 115 w 115"/>
                <a:gd name="T15" fmla="*/ 9 h 23"/>
                <a:gd name="T16" fmla="*/ 107 w 115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5" h="23">
                  <a:moveTo>
                    <a:pt x="107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9"/>
                    <a:pt x="4" y="23"/>
                    <a:pt x="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11" y="23"/>
                    <a:pt x="115" y="19"/>
                    <a:pt x="115" y="15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5" y="4"/>
                    <a:pt x="111" y="0"/>
                    <a:pt x="10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16A67D98-6C25-419C-B00E-010ECE797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2386" y="5476597"/>
              <a:ext cx="395988" cy="108681"/>
            </a:xfrm>
            <a:custGeom>
              <a:avLst/>
              <a:gdLst>
                <a:gd name="T0" fmla="*/ 0 w 73"/>
                <a:gd name="T1" fmla="*/ 0 h 20"/>
                <a:gd name="T2" fmla="*/ 73 w 73"/>
                <a:gd name="T3" fmla="*/ 0 h 20"/>
                <a:gd name="T4" fmla="*/ 36 w 73"/>
                <a:gd name="T5" fmla="*/ 20 h 20"/>
                <a:gd name="T6" fmla="*/ 0 w 73"/>
                <a:gd name="T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" h="20">
                  <a:moveTo>
                    <a:pt x="0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3" y="12"/>
                    <a:pt x="54" y="20"/>
                    <a:pt x="36" y="20"/>
                  </a:cubicBezTo>
                  <a:cubicBezTo>
                    <a:pt x="19" y="20"/>
                    <a:pt x="0" y="1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57676A8D-2BAE-4BA8-9189-2D1DD5B07F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0404" y="3781799"/>
              <a:ext cx="841475" cy="1133086"/>
            </a:xfrm>
            <a:custGeom>
              <a:avLst/>
              <a:gdLst>
                <a:gd name="T0" fmla="*/ 29 w 155"/>
                <a:gd name="T1" fmla="*/ 200 h 209"/>
                <a:gd name="T2" fmla="*/ 37 w 155"/>
                <a:gd name="T3" fmla="*/ 176 h 209"/>
                <a:gd name="T4" fmla="*/ 44 w 155"/>
                <a:gd name="T5" fmla="*/ 139 h 209"/>
                <a:gd name="T6" fmla="*/ 48 w 155"/>
                <a:gd name="T7" fmla="*/ 52 h 209"/>
                <a:gd name="T8" fmla="*/ 21 w 155"/>
                <a:gd name="T9" fmla="*/ 2 h 209"/>
                <a:gd name="T10" fmla="*/ 1 w 155"/>
                <a:gd name="T11" fmla="*/ 14 h 209"/>
                <a:gd name="T12" fmla="*/ 14 w 155"/>
                <a:gd name="T13" fmla="*/ 46 h 209"/>
                <a:gd name="T14" fmla="*/ 43 w 155"/>
                <a:gd name="T15" fmla="*/ 55 h 209"/>
                <a:gd name="T16" fmla="*/ 79 w 155"/>
                <a:gd name="T17" fmla="*/ 49 h 209"/>
                <a:gd name="T18" fmla="*/ 98 w 155"/>
                <a:gd name="T19" fmla="*/ 26 h 209"/>
                <a:gd name="T20" fmla="*/ 83 w 155"/>
                <a:gd name="T21" fmla="*/ 2 h 209"/>
                <a:gd name="T22" fmla="*/ 64 w 155"/>
                <a:gd name="T23" fmla="*/ 14 h 209"/>
                <a:gd name="T24" fmla="*/ 79 w 155"/>
                <a:gd name="T25" fmla="*/ 52 h 209"/>
                <a:gd name="T26" fmla="*/ 143 w 155"/>
                <a:gd name="T27" fmla="*/ 42 h 209"/>
                <a:gd name="T28" fmla="*/ 143 w 155"/>
                <a:gd name="T29" fmla="*/ 7 h 209"/>
                <a:gd name="T30" fmla="*/ 120 w 155"/>
                <a:gd name="T31" fmla="*/ 26 h 209"/>
                <a:gd name="T32" fmla="*/ 114 w 155"/>
                <a:gd name="T33" fmla="*/ 61 h 209"/>
                <a:gd name="T34" fmla="*/ 112 w 155"/>
                <a:gd name="T35" fmla="*/ 97 h 209"/>
                <a:gd name="T36" fmla="*/ 117 w 155"/>
                <a:gd name="T37" fmla="*/ 170 h 209"/>
                <a:gd name="T38" fmla="*/ 120 w 155"/>
                <a:gd name="T39" fmla="*/ 207 h 209"/>
                <a:gd name="T40" fmla="*/ 128 w 155"/>
                <a:gd name="T41" fmla="*/ 205 h 209"/>
                <a:gd name="T42" fmla="*/ 120 w 155"/>
                <a:gd name="T43" fmla="*/ 85 h 209"/>
                <a:gd name="T44" fmla="*/ 128 w 155"/>
                <a:gd name="T45" fmla="*/ 25 h 209"/>
                <a:gd name="T46" fmla="*/ 137 w 155"/>
                <a:gd name="T47" fmla="*/ 11 h 209"/>
                <a:gd name="T48" fmla="*/ 138 w 155"/>
                <a:gd name="T49" fmla="*/ 11 h 209"/>
                <a:gd name="T50" fmla="*/ 139 w 155"/>
                <a:gd name="T51" fmla="*/ 13 h 209"/>
                <a:gd name="T52" fmla="*/ 140 w 155"/>
                <a:gd name="T53" fmla="*/ 21 h 209"/>
                <a:gd name="T54" fmla="*/ 123 w 155"/>
                <a:gd name="T55" fmla="*/ 56 h 209"/>
                <a:gd name="T56" fmla="*/ 91 w 155"/>
                <a:gd name="T57" fmla="*/ 53 h 209"/>
                <a:gd name="T58" fmla="*/ 72 w 155"/>
                <a:gd name="T59" fmla="*/ 22 h 209"/>
                <a:gd name="T60" fmla="*/ 82 w 155"/>
                <a:gd name="T61" fmla="*/ 7 h 209"/>
                <a:gd name="T62" fmla="*/ 89 w 155"/>
                <a:gd name="T63" fmla="*/ 33 h 209"/>
                <a:gd name="T64" fmla="*/ 67 w 155"/>
                <a:gd name="T65" fmla="*/ 50 h 209"/>
                <a:gd name="T66" fmla="*/ 16 w 155"/>
                <a:gd name="T67" fmla="*/ 35 h 209"/>
                <a:gd name="T68" fmla="*/ 10 w 155"/>
                <a:gd name="T69" fmla="*/ 8 h 209"/>
                <a:gd name="T70" fmla="*/ 20 w 155"/>
                <a:gd name="T71" fmla="*/ 8 h 209"/>
                <a:gd name="T72" fmla="*/ 28 w 155"/>
                <a:gd name="T73" fmla="*/ 14 h 209"/>
                <a:gd name="T74" fmla="*/ 41 w 155"/>
                <a:gd name="T75" fmla="*/ 68 h 209"/>
                <a:gd name="T76" fmla="*/ 35 w 155"/>
                <a:gd name="T77" fmla="*/ 147 h 209"/>
                <a:gd name="T78" fmla="*/ 21 w 155"/>
                <a:gd name="T79" fmla="*/ 201 h 209"/>
                <a:gd name="T80" fmla="*/ 29 w 155"/>
                <a:gd name="T81" fmla="*/ 20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5" h="209">
                  <a:moveTo>
                    <a:pt x="29" y="200"/>
                  </a:moveTo>
                  <a:cubicBezTo>
                    <a:pt x="33" y="192"/>
                    <a:pt x="35" y="184"/>
                    <a:pt x="37" y="176"/>
                  </a:cubicBezTo>
                  <a:cubicBezTo>
                    <a:pt x="40" y="164"/>
                    <a:pt x="42" y="151"/>
                    <a:pt x="44" y="139"/>
                  </a:cubicBezTo>
                  <a:cubicBezTo>
                    <a:pt x="48" y="110"/>
                    <a:pt x="51" y="81"/>
                    <a:pt x="48" y="52"/>
                  </a:cubicBezTo>
                  <a:cubicBezTo>
                    <a:pt x="46" y="34"/>
                    <a:pt x="42" y="8"/>
                    <a:pt x="21" y="2"/>
                  </a:cubicBezTo>
                  <a:cubicBezTo>
                    <a:pt x="12" y="0"/>
                    <a:pt x="2" y="4"/>
                    <a:pt x="1" y="14"/>
                  </a:cubicBezTo>
                  <a:cubicBezTo>
                    <a:pt x="0" y="25"/>
                    <a:pt x="6" y="38"/>
                    <a:pt x="14" y="46"/>
                  </a:cubicBezTo>
                  <a:cubicBezTo>
                    <a:pt x="22" y="53"/>
                    <a:pt x="33" y="54"/>
                    <a:pt x="43" y="55"/>
                  </a:cubicBezTo>
                  <a:cubicBezTo>
                    <a:pt x="55" y="55"/>
                    <a:pt x="68" y="54"/>
                    <a:pt x="79" y="49"/>
                  </a:cubicBezTo>
                  <a:cubicBezTo>
                    <a:pt x="89" y="45"/>
                    <a:pt x="98" y="38"/>
                    <a:pt x="98" y="26"/>
                  </a:cubicBezTo>
                  <a:cubicBezTo>
                    <a:pt x="99" y="16"/>
                    <a:pt x="94" y="4"/>
                    <a:pt x="83" y="2"/>
                  </a:cubicBezTo>
                  <a:cubicBezTo>
                    <a:pt x="74" y="0"/>
                    <a:pt x="65" y="5"/>
                    <a:pt x="64" y="14"/>
                  </a:cubicBezTo>
                  <a:cubicBezTo>
                    <a:pt x="61" y="27"/>
                    <a:pt x="69" y="44"/>
                    <a:pt x="79" y="52"/>
                  </a:cubicBezTo>
                  <a:cubicBezTo>
                    <a:pt x="98" y="69"/>
                    <a:pt x="131" y="65"/>
                    <a:pt x="143" y="42"/>
                  </a:cubicBezTo>
                  <a:cubicBezTo>
                    <a:pt x="147" y="35"/>
                    <a:pt x="155" y="10"/>
                    <a:pt x="143" y="7"/>
                  </a:cubicBezTo>
                  <a:cubicBezTo>
                    <a:pt x="132" y="4"/>
                    <a:pt x="124" y="18"/>
                    <a:pt x="120" y="26"/>
                  </a:cubicBezTo>
                  <a:cubicBezTo>
                    <a:pt x="116" y="37"/>
                    <a:pt x="115" y="49"/>
                    <a:pt x="114" y="61"/>
                  </a:cubicBezTo>
                  <a:cubicBezTo>
                    <a:pt x="112" y="73"/>
                    <a:pt x="112" y="85"/>
                    <a:pt x="112" y="97"/>
                  </a:cubicBezTo>
                  <a:cubicBezTo>
                    <a:pt x="112" y="121"/>
                    <a:pt x="115" y="146"/>
                    <a:pt x="117" y="170"/>
                  </a:cubicBezTo>
                  <a:cubicBezTo>
                    <a:pt x="118" y="183"/>
                    <a:pt x="119" y="195"/>
                    <a:pt x="120" y="207"/>
                  </a:cubicBezTo>
                  <a:cubicBezTo>
                    <a:pt x="120" y="209"/>
                    <a:pt x="128" y="208"/>
                    <a:pt x="128" y="205"/>
                  </a:cubicBezTo>
                  <a:cubicBezTo>
                    <a:pt x="126" y="165"/>
                    <a:pt x="120" y="125"/>
                    <a:pt x="120" y="85"/>
                  </a:cubicBezTo>
                  <a:cubicBezTo>
                    <a:pt x="121" y="65"/>
                    <a:pt x="121" y="43"/>
                    <a:pt x="128" y="25"/>
                  </a:cubicBezTo>
                  <a:cubicBezTo>
                    <a:pt x="130" y="20"/>
                    <a:pt x="133" y="13"/>
                    <a:pt x="137" y="11"/>
                  </a:cubicBezTo>
                  <a:cubicBezTo>
                    <a:pt x="139" y="10"/>
                    <a:pt x="137" y="10"/>
                    <a:pt x="138" y="11"/>
                  </a:cubicBezTo>
                  <a:cubicBezTo>
                    <a:pt x="138" y="12"/>
                    <a:pt x="139" y="12"/>
                    <a:pt x="139" y="13"/>
                  </a:cubicBezTo>
                  <a:cubicBezTo>
                    <a:pt x="141" y="16"/>
                    <a:pt x="141" y="19"/>
                    <a:pt x="140" y="21"/>
                  </a:cubicBezTo>
                  <a:cubicBezTo>
                    <a:pt x="140" y="34"/>
                    <a:pt x="135" y="49"/>
                    <a:pt x="123" y="56"/>
                  </a:cubicBezTo>
                  <a:cubicBezTo>
                    <a:pt x="113" y="61"/>
                    <a:pt x="100" y="59"/>
                    <a:pt x="91" y="53"/>
                  </a:cubicBezTo>
                  <a:cubicBezTo>
                    <a:pt x="80" y="46"/>
                    <a:pt x="74" y="34"/>
                    <a:pt x="72" y="22"/>
                  </a:cubicBezTo>
                  <a:cubicBezTo>
                    <a:pt x="71" y="15"/>
                    <a:pt x="72" y="1"/>
                    <a:pt x="82" y="7"/>
                  </a:cubicBezTo>
                  <a:cubicBezTo>
                    <a:pt x="90" y="12"/>
                    <a:pt x="92" y="24"/>
                    <a:pt x="89" y="33"/>
                  </a:cubicBezTo>
                  <a:cubicBezTo>
                    <a:pt x="86" y="43"/>
                    <a:pt x="77" y="47"/>
                    <a:pt x="67" y="50"/>
                  </a:cubicBezTo>
                  <a:cubicBezTo>
                    <a:pt x="49" y="53"/>
                    <a:pt x="26" y="52"/>
                    <a:pt x="16" y="35"/>
                  </a:cubicBezTo>
                  <a:cubicBezTo>
                    <a:pt x="11" y="28"/>
                    <a:pt x="7" y="16"/>
                    <a:pt x="10" y="8"/>
                  </a:cubicBezTo>
                  <a:cubicBezTo>
                    <a:pt x="12" y="3"/>
                    <a:pt x="15" y="6"/>
                    <a:pt x="20" y="8"/>
                  </a:cubicBezTo>
                  <a:cubicBezTo>
                    <a:pt x="23" y="9"/>
                    <a:pt x="25" y="11"/>
                    <a:pt x="28" y="14"/>
                  </a:cubicBezTo>
                  <a:cubicBezTo>
                    <a:pt x="39" y="28"/>
                    <a:pt x="40" y="51"/>
                    <a:pt x="41" y="68"/>
                  </a:cubicBezTo>
                  <a:cubicBezTo>
                    <a:pt x="42" y="94"/>
                    <a:pt x="39" y="121"/>
                    <a:pt x="35" y="147"/>
                  </a:cubicBezTo>
                  <a:cubicBezTo>
                    <a:pt x="32" y="165"/>
                    <a:pt x="29" y="185"/>
                    <a:pt x="21" y="201"/>
                  </a:cubicBezTo>
                  <a:cubicBezTo>
                    <a:pt x="20" y="203"/>
                    <a:pt x="28" y="202"/>
                    <a:pt x="29" y="20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xmlns="" id="{23CC1596-726E-40A5-A2F2-EC0AD8520F17}"/>
                </a:ext>
              </a:extLst>
            </p:cNvPr>
            <p:cNvGrpSpPr/>
            <p:nvPr/>
          </p:nvGrpSpPr>
          <p:grpSpPr>
            <a:xfrm>
              <a:off x="4823608" y="2237050"/>
              <a:ext cx="2653553" cy="2000393"/>
              <a:chOff x="3525061" y="1210682"/>
              <a:chExt cx="2097079" cy="1580888"/>
            </a:xfrm>
            <a:grpFill/>
          </p:grpSpPr>
          <p:sp>
            <p:nvSpPr>
              <p:cNvPr id="15" name="Freeform: Shape 13">
                <a:extLst>
                  <a:ext uri="{FF2B5EF4-FFF2-40B4-BE49-F238E27FC236}">
                    <a16:creationId xmlns:a16="http://schemas.microsoft.com/office/drawing/2014/main" xmlns="" id="{CDF30748-7351-4D99-A209-2939CDD607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7462" y="2255820"/>
                <a:ext cx="274678" cy="47622"/>
              </a:xfrm>
              <a:custGeom>
                <a:avLst/>
                <a:gdLst>
                  <a:gd name="T0" fmla="*/ 58 w 64"/>
                  <a:gd name="T1" fmla="*/ 0 h 11"/>
                  <a:gd name="T2" fmla="*/ 6 w 64"/>
                  <a:gd name="T3" fmla="*/ 0 h 11"/>
                  <a:gd name="T4" fmla="*/ 0 w 64"/>
                  <a:gd name="T5" fmla="*/ 5 h 11"/>
                  <a:gd name="T6" fmla="*/ 6 w 64"/>
                  <a:gd name="T7" fmla="*/ 11 h 11"/>
                  <a:gd name="T8" fmla="*/ 58 w 64"/>
                  <a:gd name="T9" fmla="*/ 11 h 11"/>
                  <a:gd name="T10" fmla="*/ 64 w 64"/>
                  <a:gd name="T11" fmla="*/ 5 h 11"/>
                  <a:gd name="T12" fmla="*/ 58 w 64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11">
                    <a:moveTo>
                      <a:pt x="58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9"/>
                      <a:pt x="3" y="11"/>
                      <a:pt x="6" y="11"/>
                    </a:cubicBezTo>
                    <a:cubicBezTo>
                      <a:pt x="58" y="11"/>
                      <a:pt x="58" y="11"/>
                      <a:pt x="58" y="11"/>
                    </a:cubicBezTo>
                    <a:cubicBezTo>
                      <a:pt x="62" y="11"/>
                      <a:pt x="64" y="9"/>
                      <a:pt x="64" y="5"/>
                    </a:cubicBezTo>
                    <a:cubicBezTo>
                      <a:pt x="64" y="2"/>
                      <a:pt x="62" y="0"/>
                      <a:pt x="5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Freeform: Shape 14">
                <a:extLst>
                  <a:ext uri="{FF2B5EF4-FFF2-40B4-BE49-F238E27FC236}">
                    <a16:creationId xmlns:a16="http://schemas.microsoft.com/office/drawing/2014/main" xmlns="" id="{77FF0CB0-59F0-4ABC-A404-5F8C5A5CE4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75178" y="1763440"/>
                <a:ext cx="248316" cy="167528"/>
              </a:xfrm>
              <a:custGeom>
                <a:avLst/>
                <a:gdLst>
                  <a:gd name="T0" fmla="*/ 6 w 58"/>
                  <a:gd name="T1" fmla="*/ 39 h 39"/>
                  <a:gd name="T2" fmla="*/ 9 w 58"/>
                  <a:gd name="T3" fmla="*/ 38 h 39"/>
                  <a:gd name="T4" fmla="*/ 54 w 58"/>
                  <a:gd name="T5" fmla="*/ 12 h 39"/>
                  <a:gd name="T6" fmla="*/ 56 w 58"/>
                  <a:gd name="T7" fmla="*/ 4 h 39"/>
                  <a:gd name="T8" fmla="*/ 48 w 58"/>
                  <a:gd name="T9" fmla="*/ 2 h 39"/>
                  <a:gd name="T10" fmla="*/ 3 w 58"/>
                  <a:gd name="T11" fmla="*/ 28 h 39"/>
                  <a:gd name="T12" fmla="*/ 1 w 58"/>
                  <a:gd name="T13" fmla="*/ 36 h 39"/>
                  <a:gd name="T14" fmla="*/ 6 w 58"/>
                  <a:gd name="T15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8" h="39">
                    <a:moveTo>
                      <a:pt x="6" y="39"/>
                    </a:moveTo>
                    <a:cubicBezTo>
                      <a:pt x="7" y="39"/>
                      <a:pt x="8" y="38"/>
                      <a:pt x="9" y="38"/>
                    </a:cubicBezTo>
                    <a:cubicBezTo>
                      <a:pt x="54" y="12"/>
                      <a:pt x="54" y="12"/>
                      <a:pt x="54" y="12"/>
                    </a:cubicBezTo>
                    <a:cubicBezTo>
                      <a:pt x="57" y="10"/>
                      <a:pt x="58" y="6"/>
                      <a:pt x="56" y="4"/>
                    </a:cubicBezTo>
                    <a:cubicBezTo>
                      <a:pt x="55" y="1"/>
                      <a:pt x="51" y="0"/>
                      <a:pt x="48" y="2"/>
                    </a:cubicBezTo>
                    <a:cubicBezTo>
                      <a:pt x="3" y="28"/>
                      <a:pt x="3" y="28"/>
                      <a:pt x="3" y="28"/>
                    </a:cubicBezTo>
                    <a:cubicBezTo>
                      <a:pt x="0" y="30"/>
                      <a:pt x="0" y="33"/>
                      <a:pt x="1" y="36"/>
                    </a:cubicBezTo>
                    <a:cubicBezTo>
                      <a:pt x="2" y="38"/>
                      <a:pt x="4" y="39"/>
                      <a:pt x="6" y="3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Freeform: Shape 15">
                <a:extLst>
                  <a:ext uri="{FF2B5EF4-FFF2-40B4-BE49-F238E27FC236}">
                    <a16:creationId xmlns:a16="http://schemas.microsoft.com/office/drawing/2014/main" xmlns="" id="{C4E56C6E-03AA-41DB-AB5B-23F77BF05E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79240" y="1351848"/>
                <a:ext cx="166678" cy="249166"/>
              </a:xfrm>
              <a:custGeom>
                <a:avLst/>
                <a:gdLst>
                  <a:gd name="T0" fmla="*/ 3 w 39"/>
                  <a:gd name="T1" fmla="*/ 57 h 58"/>
                  <a:gd name="T2" fmla="*/ 6 w 39"/>
                  <a:gd name="T3" fmla="*/ 58 h 58"/>
                  <a:gd name="T4" fmla="*/ 11 w 39"/>
                  <a:gd name="T5" fmla="*/ 55 h 58"/>
                  <a:gd name="T6" fmla="*/ 37 w 39"/>
                  <a:gd name="T7" fmla="*/ 9 h 58"/>
                  <a:gd name="T8" fmla="*/ 35 w 39"/>
                  <a:gd name="T9" fmla="*/ 1 h 58"/>
                  <a:gd name="T10" fmla="*/ 27 w 39"/>
                  <a:gd name="T11" fmla="*/ 3 h 58"/>
                  <a:gd name="T12" fmla="*/ 1 w 39"/>
                  <a:gd name="T13" fmla="*/ 49 h 58"/>
                  <a:gd name="T14" fmla="*/ 3 w 39"/>
                  <a:gd name="T15" fmla="*/ 57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" h="58">
                    <a:moveTo>
                      <a:pt x="3" y="57"/>
                    </a:moveTo>
                    <a:cubicBezTo>
                      <a:pt x="4" y="57"/>
                      <a:pt x="5" y="58"/>
                      <a:pt x="6" y="58"/>
                    </a:cubicBezTo>
                    <a:cubicBezTo>
                      <a:pt x="8" y="58"/>
                      <a:pt x="10" y="56"/>
                      <a:pt x="11" y="55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9" y="6"/>
                      <a:pt x="38" y="3"/>
                      <a:pt x="35" y="1"/>
                    </a:cubicBezTo>
                    <a:cubicBezTo>
                      <a:pt x="32" y="0"/>
                      <a:pt x="29" y="1"/>
                      <a:pt x="27" y="3"/>
                    </a:cubicBezTo>
                    <a:cubicBezTo>
                      <a:pt x="1" y="49"/>
                      <a:pt x="1" y="49"/>
                      <a:pt x="1" y="49"/>
                    </a:cubicBezTo>
                    <a:cubicBezTo>
                      <a:pt x="0" y="52"/>
                      <a:pt x="1" y="55"/>
                      <a:pt x="3" y="5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Freeform: Shape 16">
                <a:extLst>
                  <a:ext uri="{FF2B5EF4-FFF2-40B4-BE49-F238E27FC236}">
                    <a16:creationId xmlns:a16="http://schemas.microsoft.com/office/drawing/2014/main" xmlns="" id="{49934C2D-0138-4BA2-9FB9-3980B68F06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6935" y="1742180"/>
                <a:ext cx="252568" cy="166678"/>
              </a:xfrm>
              <a:custGeom>
                <a:avLst/>
                <a:gdLst>
                  <a:gd name="T0" fmla="*/ 55 w 59"/>
                  <a:gd name="T1" fmla="*/ 28 h 39"/>
                  <a:gd name="T2" fmla="*/ 10 w 59"/>
                  <a:gd name="T3" fmla="*/ 1 h 39"/>
                  <a:gd name="T4" fmla="*/ 2 w 59"/>
                  <a:gd name="T5" fmla="*/ 4 h 39"/>
                  <a:gd name="T6" fmla="*/ 4 w 59"/>
                  <a:gd name="T7" fmla="*/ 11 h 39"/>
                  <a:gd name="T8" fmla="*/ 49 w 59"/>
                  <a:gd name="T9" fmla="*/ 38 h 39"/>
                  <a:gd name="T10" fmla="*/ 52 w 59"/>
                  <a:gd name="T11" fmla="*/ 39 h 39"/>
                  <a:gd name="T12" fmla="*/ 57 w 59"/>
                  <a:gd name="T13" fmla="*/ 36 h 39"/>
                  <a:gd name="T14" fmla="*/ 55 w 59"/>
                  <a:gd name="T15" fmla="*/ 28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9" h="39">
                    <a:moveTo>
                      <a:pt x="55" y="28"/>
                    </a:moveTo>
                    <a:cubicBezTo>
                      <a:pt x="10" y="1"/>
                      <a:pt x="10" y="1"/>
                      <a:pt x="10" y="1"/>
                    </a:cubicBezTo>
                    <a:cubicBezTo>
                      <a:pt x="7" y="0"/>
                      <a:pt x="4" y="1"/>
                      <a:pt x="2" y="4"/>
                    </a:cubicBezTo>
                    <a:cubicBezTo>
                      <a:pt x="0" y="6"/>
                      <a:pt x="1" y="10"/>
                      <a:pt x="4" y="11"/>
                    </a:cubicBezTo>
                    <a:cubicBezTo>
                      <a:pt x="49" y="38"/>
                      <a:pt x="49" y="38"/>
                      <a:pt x="49" y="38"/>
                    </a:cubicBezTo>
                    <a:cubicBezTo>
                      <a:pt x="50" y="38"/>
                      <a:pt x="51" y="39"/>
                      <a:pt x="52" y="39"/>
                    </a:cubicBezTo>
                    <a:cubicBezTo>
                      <a:pt x="54" y="39"/>
                      <a:pt x="56" y="38"/>
                      <a:pt x="57" y="36"/>
                    </a:cubicBezTo>
                    <a:cubicBezTo>
                      <a:pt x="59" y="33"/>
                      <a:pt x="58" y="29"/>
                      <a:pt x="55" y="2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Freeform: Shape 17">
                <a:extLst>
                  <a:ext uri="{FF2B5EF4-FFF2-40B4-BE49-F238E27FC236}">
                    <a16:creationId xmlns:a16="http://schemas.microsoft.com/office/drawing/2014/main" xmlns="" id="{2A396AD2-415F-4780-85AD-F7281C23F6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75178" y="2603632"/>
                <a:ext cx="248316" cy="166678"/>
              </a:xfrm>
              <a:custGeom>
                <a:avLst/>
                <a:gdLst>
                  <a:gd name="T0" fmla="*/ 54 w 58"/>
                  <a:gd name="T1" fmla="*/ 28 h 39"/>
                  <a:gd name="T2" fmla="*/ 9 w 58"/>
                  <a:gd name="T3" fmla="*/ 2 h 39"/>
                  <a:gd name="T4" fmla="*/ 1 w 58"/>
                  <a:gd name="T5" fmla="*/ 4 h 39"/>
                  <a:gd name="T6" fmla="*/ 3 w 58"/>
                  <a:gd name="T7" fmla="*/ 12 h 39"/>
                  <a:gd name="T8" fmla="*/ 48 w 58"/>
                  <a:gd name="T9" fmla="*/ 38 h 39"/>
                  <a:gd name="T10" fmla="*/ 51 w 58"/>
                  <a:gd name="T11" fmla="*/ 39 h 39"/>
                  <a:gd name="T12" fmla="*/ 56 w 58"/>
                  <a:gd name="T13" fmla="*/ 36 h 39"/>
                  <a:gd name="T14" fmla="*/ 54 w 58"/>
                  <a:gd name="T15" fmla="*/ 28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8" h="39">
                    <a:moveTo>
                      <a:pt x="54" y="28"/>
                    </a:moveTo>
                    <a:cubicBezTo>
                      <a:pt x="9" y="2"/>
                      <a:pt x="9" y="2"/>
                      <a:pt x="9" y="2"/>
                    </a:cubicBezTo>
                    <a:cubicBezTo>
                      <a:pt x="6" y="0"/>
                      <a:pt x="3" y="1"/>
                      <a:pt x="1" y="4"/>
                    </a:cubicBezTo>
                    <a:cubicBezTo>
                      <a:pt x="0" y="7"/>
                      <a:pt x="0" y="10"/>
                      <a:pt x="3" y="12"/>
                    </a:cubicBezTo>
                    <a:cubicBezTo>
                      <a:pt x="48" y="38"/>
                      <a:pt x="48" y="38"/>
                      <a:pt x="48" y="38"/>
                    </a:cubicBezTo>
                    <a:cubicBezTo>
                      <a:pt x="49" y="39"/>
                      <a:pt x="50" y="39"/>
                      <a:pt x="51" y="39"/>
                    </a:cubicBezTo>
                    <a:cubicBezTo>
                      <a:pt x="53" y="39"/>
                      <a:pt x="55" y="38"/>
                      <a:pt x="56" y="36"/>
                    </a:cubicBezTo>
                    <a:cubicBezTo>
                      <a:pt x="58" y="33"/>
                      <a:pt x="57" y="30"/>
                      <a:pt x="54" y="2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Freeform: Shape 18">
                <a:extLst>
                  <a:ext uri="{FF2B5EF4-FFF2-40B4-BE49-F238E27FC236}">
                    <a16:creationId xmlns:a16="http://schemas.microsoft.com/office/drawing/2014/main" xmlns="" id="{FBCB1ADC-D1D2-4F44-9699-82FAB05A74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6935" y="2629144"/>
                <a:ext cx="252568" cy="162426"/>
              </a:xfrm>
              <a:custGeom>
                <a:avLst/>
                <a:gdLst>
                  <a:gd name="T0" fmla="*/ 49 w 59"/>
                  <a:gd name="T1" fmla="*/ 1 h 38"/>
                  <a:gd name="T2" fmla="*/ 4 w 59"/>
                  <a:gd name="T3" fmla="*/ 27 h 38"/>
                  <a:gd name="T4" fmla="*/ 2 w 59"/>
                  <a:gd name="T5" fmla="*/ 35 h 38"/>
                  <a:gd name="T6" fmla="*/ 7 w 59"/>
                  <a:gd name="T7" fmla="*/ 38 h 38"/>
                  <a:gd name="T8" fmla="*/ 10 w 59"/>
                  <a:gd name="T9" fmla="*/ 37 h 38"/>
                  <a:gd name="T10" fmla="*/ 55 w 59"/>
                  <a:gd name="T11" fmla="*/ 11 h 38"/>
                  <a:gd name="T12" fmla="*/ 57 w 59"/>
                  <a:gd name="T13" fmla="*/ 3 h 38"/>
                  <a:gd name="T14" fmla="*/ 49 w 59"/>
                  <a:gd name="T15" fmla="*/ 1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9" h="38">
                    <a:moveTo>
                      <a:pt x="49" y="1"/>
                    </a:moveTo>
                    <a:cubicBezTo>
                      <a:pt x="4" y="27"/>
                      <a:pt x="4" y="27"/>
                      <a:pt x="4" y="27"/>
                    </a:cubicBezTo>
                    <a:cubicBezTo>
                      <a:pt x="1" y="29"/>
                      <a:pt x="0" y="33"/>
                      <a:pt x="2" y="35"/>
                    </a:cubicBezTo>
                    <a:cubicBezTo>
                      <a:pt x="3" y="37"/>
                      <a:pt x="5" y="38"/>
                      <a:pt x="7" y="38"/>
                    </a:cubicBezTo>
                    <a:cubicBezTo>
                      <a:pt x="8" y="38"/>
                      <a:pt x="9" y="38"/>
                      <a:pt x="10" y="37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8" y="9"/>
                      <a:pt x="59" y="6"/>
                      <a:pt x="57" y="3"/>
                    </a:cubicBezTo>
                    <a:cubicBezTo>
                      <a:pt x="56" y="0"/>
                      <a:pt x="52" y="0"/>
                      <a:pt x="4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Freeform: Shape 19">
                <a:extLst>
                  <a:ext uri="{FF2B5EF4-FFF2-40B4-BE49-F238E27FC236}">
                    <a16:creationId xmlns:a16="http://schemas.microsoft.com/office/drawing/2014/main" xmlns="" id="{75F94B83-F666-47BF-8E8B-B6FB78BCB3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3661" y="1330588"/>
                <a:ext cx="171780" cy="244064"/>
              </a:xfrm>
              <a:custGeom>
                <a:avLst/>
                <a:gdLst>
                  <a:gd name="T0" fmla="*/ 28 w 40"/>
                  <a:gd name="T1" fmla="*/ 55 h 57"/>
                  <a:gd name="T2" fmla="*/ 33 w 40"/>
                  <a:gd name="T3" fmla="*/ 57 h 57"/>
                  <a:gd name="T4" fmla="*/ 36 w 40"/>
                  <a:gd name="T5" fmla="*/ 57 h 57"/>
                  <a:gd name="T6" fmla="*/ 38 w 40"/>
                  <a:gd name="T7" fmla="*/ 49 h 57"/>
                  <a:gd name="T8" fmla="*/ 12 w 40"/>
                  <a:gd name="T9" fmla="*/ 3 h 57"/>
                  <a:gd name="T10" fmla="*/ 4 w 40"/>
                  <a:gd name="T11" fmla="*/ 1 h 57"/>
                  <a:gd name="T12" fmla="*/ 2 w 40"/>
                  <a:gd name="T13" fmla="*/ 9 h 57"/>
                  <a:gd name="T14" fmla="*/ 28 w 40"/>
                  <a:gd name="T15" fmla="*/ 55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0" h="57">
                    <a:moveTo>
                      <a:pt x="28" y="55"/>
                    </a:moveTo>
                    <a:cubicBezTo>
                      <a:pt x="29" y="56"/>
                      <a:pt x="31" y="57"/>
                      <a:pt x="33" y="57"/>
                    </a:cubicBezTo>
                    <a:cubicBezTo>
                      <a:pt x="34" y="57"/>
                      <a:pt x="35" y="57"/>
                      <a:pt x="36" y="57"/>
                    </a:cubicBezTo>
                    <a:cubicBezTo>
                      <a:pt x="39" y="55"/>
                      <a:pt x="40" y="52"/>
                      <a:pt x="38" y="49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0" y="1"/>
                      <a:pt x="7" y="0"/>
                      <a:pt x="4" y="1"/>
                    </a:cubicBezTo>
                    <a:cubicBezTo>
                      <a:pt x="1" y="3"/>
                      <a:pt x="0" y="6"/>
                      <a:pt x="2" y="9"/>
                    </a:cubicBezTo>
                    <a:lnTo>
                      <a:pt x="28" y="5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Freeform: Shape 20">
                <a:extLst>
                  <a:ext uri="{FF2B5EF4-FFF2-40B4-BE49-F238E27FC236}">
                    <a16:creationId xmlns:a16="http://schemas.microsoft.com/office/drawing/2014/main" xmlns="" id="{3686F17F-D226-46F2-BD35-A9943A2108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7033" y="1210682"/>
                <a:ext cx="47622" cy="274678"/>
              </a:xfrm>
              <a:custGeom>
                <a:avLst/>
                <a:gdLst>
                  <a:gd name="T0" fmla="*/ 5 w 11"/>
                  <a:gd name="T1" fmla="*/ 64 h 64"/>
                  <a:gd name="T2" fmla="*/ 11 w 11"/>
                  <a:gd name="T3" fmla="*/ 58 h 64"/>
                  <a:gd name="T4" fmla="*/ 11 w 11"/>
                  <a:gd name="T5" fmla="*/ 6 h 64"/>
                  <a:gd name="T6" fmla="*/ 5 w 11"/>
                  <a:gd name="T7" fmla="*/ 0 h 64"/>
                  <a:gd name="T8" fmla="*/ 0 w 11"/>
                  <a:gd name="T9" fmla="*/ 6 h 64"/>
                  <a:gd name="T10" fmla="*/ 0 w 11"/>
                  <a:gd name="T11" fmla="*/ 58 h 64"/>
                  <a:gd name="T12" fmla="*/ 5 w 11"/>
                  <a:gd name="T13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64">
                    <a:moveTo>
                      <a:pt x="5" y="64"/>
                    </a:moveTo>
                    <a:cubicBezTo>
                      <a:pt x="8" y="64"/>
                      <a:pt x="11" y="61"/>
                      <a:pt x="11" y="58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3"/>
                      <a:pt x="8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61"/>
                      <a:pt x="2" y="64"/>
                      <a:pt x="5" y="6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Freeform: Shape 21">
                <a:extLst>
                  <a:ext uri="{FF2B5EF4-FFF2-40B4-BE49-F238E27FC236}">
                    <a16:creationId xmlns:a16="http://schemas.microsoft.com/office/drawing/2014/main" xmlns="" id="{BCC9C5F7-9A29-428B-AE7F-4B135086BB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5061" y="2255820"/>
                <a:ext cx="274678" cy="47622"/>
              </a:xfrm>
              <a:custGeom>
                <a:avLst/>
                <a:gdLst>
                  <a:gd name="T0" fmla="*/ 64 w 64"/>
                  <a:gd name="T1" fmla="*/ 5 h 11"/>
                  <a:gd name="T2" fmla="*/ 58 w 64"/>
                  <a:gd name="T3" fmla="*/ 0 h 11"/>
                  <a:gd name="T4" fmla="*/ 6 w 64"/>
                  <a:gd name="T5" fmla="*/ 0 h 11"/>
                  <a:gd name="T6" fmla="*/ 0 w 64"/>
                  <a:gd name="T7" fmla="*/ 5 h 11"/>
                  <a:gd name="T8" fmla="*/ 6 w 64"/>
                  <a:gd name="T9" fmla="*/ 11 h 11"/>
                  <a:gd name="T10" fmla="*/ 58 w 64"/>
                  <a:gd name="T11" fmla="*/ 11 h 11"/>
                  <a:gd name="T12" fmla="*/ 64 w 64"/>
                  <a:gd name="T13" fmla="*/ 5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11">
                    <a:moveTo>
                      <a:pt x="64" y="5"/>
                    </a:moveTo>
                    <a:cubicBezTo>
                      <a:pt x="64" y="2"/>
                      <a:pt x="61" y="0"/>
                      <a:pt x="58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9"/>
                      <a:pt x="2" y="11"/>
                      <a:pt x="6" y="11"/>
                    </a:cubicBezTo>
                    <a:cubicBezTo>
                      <a:pt x="58" y="11"/>
                      <a:pt x="58" y="11"/>
                      <a:pt x="58" y="11"/>
                    </a:cubicBezTo>
                    <a:cubicBezTo>
                      <a:pt x="61" y="11"/>
                      <a:pt x="64" y="9"/>
                      <a:pt x="64" y="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4" name="Freeform: Shape 22">
              <a:extLst>
                <a:ext uri="{FF2B5EF4-FFF2-40B4-BE49-F238E27FC236}">
                  <a16:creationId xmlns:a16="http://schemas.microsoft.com/office/drawing/2014/main" xmlns="" id="{E359C1B0-5B22-4455-A1A9-302ABFECBC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3024" y="3209502"/>
              <a:ext cx="314208" cy="744655"/>
            </a:xfrm>
            <a:custGeom>
              <a:avLst/>
              <a:gdLst>
                <a:gd name="T0" fmla="*/ 54 w 58"/>
                <a:gd name="T1" fmla="*/ 14 h 108"/>
                <a:gd name="T2" fmla="*/ 50 w 58"/>
                <a:gd name="T3" fmla="*/ 96 h 108"/>
                <a:gd name="T4" fmla="*/ 48 w 58"/>
                <a:gd name="T5" fmla="*/ 107 h 108"/>
                <a:gd name="T6" fmla="*/ 44 w 58"/>
                <a:gd name="T7" fmla="*/ 108 h 108"/>
                <a:gd name="T8" fmla="*/ 38 w 58"/>
                <a:gd name="T9" fmla="*/ 104 h 108"/>
                <a:gd name="T10" fmla="*/ 45 w 58"/>
                <a:gd name="T11" fmla="*/ 3 h 108"/>
                <a:gd name="T12" fmla="*/ 55 w 58"/>
                <a:gd name="T13" fmla="*/ 4 h 108"/>
                <a:gd name="T14" fmla="*/ 54 w 58"/>
                <a:gd name="T15" fmla="*/ 1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108">
                  <a:moveTo>
                    <a:pt x="54" y="14"/>
                  </a:moveTo>
                  <a:cubicBezTo>
                    <a:pt x="48" y="19"/>
                    <a:pt x="19" y="47"/>
                    <a:pt x="50" y="96"/>
                  </a:cubicBezTo>
                  <a:cubicBezTo>
                    <a:pt x="53" y="100"/>
                    <a:pt x="51" y="104"/>
                    <a:pt x="48" y="107"/>
                  </a:cubicBezTo>
                  <a:cubicBezTo>
                    <a:pt x="47" y="107"/>
                    <a:pt x="45" y="108"/>
                    <a:pt x="44" y="108"/>
                  </a:cubicBezTo>
                  <a:cubicBezTo>
                    <a:pt x="42" y="108"/>
                    <a:pt x="39" y="106"/>
                    <a:pt x="38" y="104"/>
                  </a:cubicBezTo>
                  <a:cubicBezTo>
                    <a:pt x="0" y="45"/>
                    <a:pt x="37" y="9"/>
                    <a:pt x="45" y="3"/>
                  </a:cubicBezTo>
                  <a:cubicBezTo>
                    <a:pt x="48" y="0"/>
                    <a:pt x="53" y="1"/>
                    <a:pt x="55" y="4"/>
                  </a:cubicBezTo>
                  <a:cubicBezTo>
                    <a:pt x="58" y="7"/>
                    <a:pt x="58" y="12"/>
                    <a:pt x="54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24" name="Oval 26">
            <a:extLst>
              <a:ext uri="{FF2B5EF4-FFF2-40B4-BE49-F238E27FC236}">
                <a16:creationId xmlns:a16="http://schemas.microsoft.com/office/drawing/2014/main" xmlns="" id="{63A6F392-67F3-4EE6-90EB-25D5EFDD46D3}"/>
              </a:ext>
            </a:extLst>
          </p:cNvPr>
          <p:cNvSpPr>
            <a:spLocks noChangeAspect="1"/>
          </p:cNvSpPr>
          <p:nvPr/>
        </p:nvSpPr>
        <p:spPr>
          <a:xfrm>
            <a:off x="7231482" y="2093371"/>
            <a:ext cx="680202" cy="680202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5" name="Freeform: Shape 25">
            <a:extLst>
              <a:ext uri="{FF2B5EF4-FFF2-40B4-BE49-F238E27FC236}">
                <a16:creationId xmlns:a16="http://schemas.microsoft.com/office/drawing/2014/main" xmlns="" id="{4A89A77B-A800-4AD7-8EE1-5BF7EF9A93E6}"/>
              </a:ext>
            </a:extLst>
          </p:cNvPr>
          <p:cNvSpPr>
            <a:spLocks/>
          </p:cNvSpPr>
          <p:nvPr/>
        </p:nvSpPr>
        <p:spPr bwMode="auto">
          <a:xfrm>
            <a:off x="7421683" y="2309759"/>
            <a:ext cx="305220" cy="247426"/>
          </a:xfrm>
          <a:custGeom>
            <a:avLst/>
            <a:gdLst>
              <a:gd name="T0" fmla="*/ 68 w 186"/>
              <a:gd name="T1" fmla="*/ 84 h 151"/>
              <a:gd name="T2" fmla="*/ 118 w 186"/>
              <a:gd name="T3" fmla="*/ 84 h 151"/>
              <a:gd name="T4" fmla="*/ 93 w 186"/>
              <a:gd name="T5" fmla="*/ 101 h 151"/>
              <a:gd name="T6" fmla="*/ 93 w 186"/>
              <a:gd name="T7" fmla="*/ 67 h 151"/>
              <a:gd name="T8" fmla="*/ 93 w 186"/>
              <a:gd name="T9" fmla="*/ 101 h 151"/>
              <a:gd name="T10" fmla="*/ 114 w 186"/>
              <a:gd name="T11" fmla="*/ 25 h 151"/>
              <a:gd name="T12" fmla="*/ 114 w 186"/>
              <a:gd name="T13" fmla="*/ 16 h 151"/>
              <a:gd name="T14" fmla="*/ 68 w 186"/>
              <a:gd name="T15" fmla="*/ 21 h 151"/>
              <a:gd name="T16" fmla="*/ 156 w 186"/>
              <a:gd name="T17" fmla="*/ 33 h 151"/>
              <a:gd name="T18" fmla="*/ 156 w 186"/>
              <a:gd name="T19" fmla="*/ 59 h 151"/>
              <a:gd name="T20" fmla="*/ 156 w 186"/>
              <a:gd name="T21" fmla="*/ 33 h 151"/>
              <a:gd name="T22" fmla="*/ 152 w 186"/>
              <a:gd name="T23" fmla="*/ 46 h 151"/>
              <a:gd name="T24" fmla="*/ 160 w 186"/>
              <a:gd name="T25" fmla="*/ 46 h 151"/>
              <a:gd name="T26" fmla="*/ 169 w 186"/>
              <a:gd name="T27" fmla="*/ 16 h 151"/>
              <a:gd name="T28" fmla="*/ 122 w 186"/>
              <a:gd name="T29" fmla="*/ 0 h 151"/>
              <a:gd name="T30" fmla="*/ 63 w 186"/>
              <a:gd name="T31" fmla="*/ 0 h 151"/>
              <a:gd name="T32" fmla="*/ 17 w 186"/>
              <a:gd name="T33" fmla="*/ 16 h 151"/>
              <a:gd name="T34" fmla="*/ 0 w 186"/>
              <a:gd name="T35" fmla="*/ 135 h 151"/>
              <a:gd name="T36" fmla="*/ 169 w 186"/>
              <a:gd name="T37" fmla="*/ 151 h 151"/>
              <a:gd name="T38" fmla="*/ 186 w 186"/>
              <a:gd name="T39" fmla="*/ 33 h 151"/>
              <a:gd name="T40" fmla="*/ 177 w 186"/>
              <a:gd name="T41" fmla="*/ 101 h 151"/>
              <a:gd name="T42" fmla="*/ 137 w 186"/>
              <a:gd name="T43" fmla="*/ 109 h 151"/>
              <a:gd name="T44" fmla="*/ 177 w 186"/>
              <a:gd name="T45" fmla="*/ 135 h 151"/>
              <a:gd name="T46" fmla="*/ 17 w 186"/>
              <a:gd name="T47" fmla="*/ 143 h 151"/>
              <a:gd name="T48" fmla="*/ 9 w 186"/>
              <a:gd name="T49" fmla="*/ 109 h 151"/>
              <a:gd name="T50" fmla="*/ 45 w 186"/>
              <a:gd name="T51" fmla="*/ 101 h 151"/>
              <a:gd name="T52" fmla="*/ 9 w 186"/>
              <a:gd name="T53" fmla="*/ 33 h 151"/>
              <a:gd name="T54" fmla="*/ 34 w 186"/>
              <a:gd name="T55" fmla="*/ 25 h 151"/>
              <a:gd name="T56" fmla="*/ 93 w 186"/>
              <a:gd name="T57" fmla="*/ 8 h 151"/>
              <a:gd name="T58" fmla="*/ 152 w 186"/>
              <a:gd name="T59" fmla="*/ 25 h 151"/>
              <a:gd name="T60" fmla="*/ 177 w 186"/>
              <a:gd name="T61" fmla="*/ 33 h 151"/>
              <a:gd name="T62" fmla="*/ 156 w 186"/>
              <a:gd name="T63" fmla="*/ 67 h 151"/>
              <a:gd name="T64" fmla="*/ 156 w 186"/>
              <a:gd name="T65" fmla="*/ 75 h 151"/>
              <a:gd name="T66" fmla="*/ 156 w 186"/>
              <a:gd name="T67" fmla="*/ 67 h 151"/>
              <a:gd name="T68" fmla="*/ 51 w 186"/>
              <a:gd name="T69" fmla="*/ 84 h 151"/>
              <a:gd name="T70" fmla="*/ 135 w 186"/>
              <a:gd name="T71" fmla="*/ 84 h 151"/>
              <a:gd name="T72" fmla="*/ 93 w 186"/>
              <a:gd name="T73" fmla="*/ 118 h 151"/>
              <a:gd name="T74" fmla="*/ 93 w 186"/>
              <a:gd name="T75" fmla="*/ 50 h 151"/>
              <a:gd name="T76" fmla="*/ 93 w 186"/>
              <a:gd name="T77" fmla="*/ 118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86" h="151">
                <a:moveTo>
                  <a:pt x="93" y="59"/>
                </a:moveTo>
                <a:cubicBezTo>
                  <a:pt x="79" y="59"/>
                  <a:pt x="68" y="70"/>
                  <a:pt x="68" y="84"/>
                </a:cubicBezTo>
                <a:cubicBezTo>
                  <a:pt x="68" y="98"/>
                  <a:pt x="79" y="109"/>
                  <a:pt x="93" y="109"/>
                </a:cubicBezTo>
                <a:cubicBezTo>
                  <a:pt x="107" y="109"/>
                  <a:pt x="118" y="98"/>
                  <a:pt x="118" y="84"/>
                </a:cubicBezTo>
                <a:cubicBezTo>
                  <a:pt x="118" y="70"/>
                  <a:pt x="107" y="59"/>
                  <a:pt x="93" y="59"/>
                </a:cubicBezTo>
                <a:close/>
                <a:moveTo>
                  <a:pt x="93" y="101"/>
                </a:moveTo>
                <a:cubicBezTo>
                  <a:pt x="84" y="101"/>
                  <a:pt x="76" y="93"/>
                  <a:pt x="76" y="84"/>
                </a:cubicBezTo>
                <a:cubicBezTo>
                  <a:pt x="76" y="75"/>
                  <a:pt x="84" y="67"/>
                  <a:pt x="93" y="67"/>
                </a:cubicBezTo>
                <a:cubicBezTo>
                  <a:pt x="102" y="67"/>
                  <a:pt x="110" y="75"/>
                  <a:pt x="110" y="84"/>
                </a:cubicBezTo>
                <a:cubicBezTo>
                  <a:pt x="110" y="93"/>
                  <a:pt x="102" y="101"/>
                  <a:pt x="93" y="101"/>
                </a:cubicBezTo>
                <a:close/>
                <a:moveTo>
                  <a:pt x="72" y="25"/>
                </a:moveTo>
                <a:cubicBezTo>
                  <a:pt x="114" y="25"/>
                  <a:pt x="114" y="25"/>
                  <a:pt x="114" y="25"/>
                </a:cubicBezTo>
                <a:cubicBezTo>
                  <a:pt x="116" y="25"/>
                  <a:pt x="118" y="23"/>
                  <a:pt x="118" y="21"/>
                </a:cubicBezTo>
                <a:cubicBezTo>
                  <a:pt x="118" y="18"/>
                  <a:pt x="116" y="16"/>
                  <a:pt x="114" y="16"/>
                </a:cubicBezTo>
                <a:cubicBezTo>
                  <a:pt x="72" y="16"/>
                  <a:pt x="72" y="16"/>
                  <a:pt x="72" y="16"/>
                </a:cubicBezTo>
                <a:cubicBezTo>
                  <a:pt x="70" y="16"/>
                  <a:pt x="68" y="18"/>
                  <a:pt x="68" y="21"/>
                </a:cubicBezTo>
                <a:cubicBezTo>
                  <a:pt x="68" y="23"/>
                  <a:pt x="70" y="25"/>
                  <a:pt x="72" y="25"/>
                </a:cubicBezTo>
                <a:close/>
                <a:moveTo>
                  <a:pt x="156" y="33"/>
                </a:moveTo>
                <a:cubicBezTo>
                  <a:pt x="149" y="33"/>
                  <a:pt x="144" y="39"/>
                  <a:pt x="144" y="46"/>
                </a:cubicBezTo>
                <a:cubicBezTo>
                  <a:pt x="144" y="53"/>
                  <a:pt x="149" y="59"/>
                  <a:pt x="156" y="59"/>
                </a:cubicBezTo>
                <a:cubicBezTo>
                  <a:pt x="163" y="59"/>
                  <a:pt x="169" y="53"/>
                  <a:pt x="169" y="46"/>
                </a:cubicBezTo>
                <a:cubicBezTo>
                  <a:pt x="169" y="39"/>
                  <a:pt x="163" y="33"/>
                  <a:pt x="156" y="33"/>
                </a:cubicBezTo>
                <a:close/>
                <a:moveTo>
                  <a:pt x="156" y="50"/>
                </a:moveTo>
                <a:cubicBezTo>
                  <a:pt x="154" y="50"/>
                  <a:pt x="152" y="48"/>
                  <a:pt x="152" y="46"/>
                </a:cubicBezTo>
                <a:cubicBezTo>
                  <a:pt x="152" y="44"/>
                  <a:pt x="154" y="42"/>
                  <a:pt x="156" y="42"/>
                </a:cubicBezTo>
                <a:cubicBezTo>
                  <a:pt x="159" y="42"/>
                  <a:pt x="160" y="44"/>
                  <a:pt x="160" y="46"/>
                </a:cubicBezTo>
                <a:cubicBezTo>
                  <a:pt x="160" y="48"/>
                  <a:pt x="159" y="50"/>
                  <a:pt x="156" y="50"/>
                </a:cubicBezTo>
                <a:close/>
                <a:moveTo>
                  <a:pt x="169" y="16"/>
                </a:moveTo>
                <a:cubicBezTo>
                  <a:pt x="152" y="16"/>
                  <a:pt x="152" y="16"/>
                  <a:pt x="152" y="16"/>
                </a:cubicBezTo>
                <a:cubicBezTo>
                  <a:pt x="139" y="16"/>
                  <a:pt x="139" y="0"/>
                  <a:pt x="122" y="0"/>
                </a:cubicBezTo>
                <a:cubicBezTo>
                  <a:pt x="106" y="0"/>
                  <a:pt x="93" y="0"/>
                  <a:pt x="93" y="0"/>
                </a:cubicBezTo>
                <a:cubicBezTo>
                  <a:pt x="93" y="0"/>
                  <a:pt x="80" y="0"/>
                  <a:pt x="63" y="0"/>
                </a:cubicBezTo>
                <a:cubicBezTo>
                  <a:pt x="47" y="0"/>
                  <a:pt x="47" y="16"/>
                  <a:pt x="34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8" y="16"/>
                  <a:pt x="0" y="24"/>
                  <a:pt x="0" y="33"/>
                </a:cubicBezTo>
                <a:cubicBezTo>
                  <a:pt x="0" y="135"/>
                  <a:pt x="0" y="135"/>
                  <a:pt x="0" y="135"/>
                </a:cubicBezTo>
                <a:cubicBezTo>
                  <a:pt x="0" y="144"/>
                  <a:pt x="8" y="151"/>
                  <a:pt x="17" y="151"/>
                </a:cubicBezTo>
                <a:cubicBezTo>
                  <a:pt x="169" y="151"/>
                  <a:pt x="169" y="151"/>
                  <a:pt x="169" y="151"/>
                </a:cubicBezTo>
                <a:cubicBezTo>
                  <a:pt x="178" y="151"/>
                  <a:pt x="186" y="144"/>
                  <a:pt x="186" y="135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86" y="24"/>
                  <a:pt x="178" y="16"/>
                  <a:pt x="169" y="16"/>
                </a:cubicBezTo>
                <a:close/>
                <a:moveTo>
                  <a:pt x="177" y="101"/>
                </a:moveTo>
                <a:cubicBezTo>
                  <a:pt x="141" y="101"/>
                  <a:pt x="141" y="101"/>
                  <a:pt x="141" y="101"/>
                </a:cubicBezTo>
                <a:cubicBezTo>
                  <a:pt x="140" y="104"/>
                  <a:pt x="138" y="107"/>
                  <a:pt x="137" y="109"/>
                </a:cubicBezTo>
                <a:cubicBezTo>
                  <a:pt x="177" y="109"/>
                  <a:pt x="177" y="109"/>
                  <a:pt x="177" y="109"/>
                </a:cubicBezTo>
                <a:cubicBezTo>
                  <a:pt x="177" y="135"/>
                  <a:pt x="177" y="135"/>
                  <a:pt x="177" y="135"/>
                </a:cubicBezTo>
                <a:cubicBezTo>
                  <a:pt x="177" y="139"/>
                  <a:pt x="174" y="143"/>
                  <a:pt x="169" y="143"/>
                </a:cubicBezTo>
                <a:cubicBezTo>
                  <a:pt x="17" y="143"/>
                  <a:pt x="17" y="143"/>
                  <a:pt x="17" y="143"/>
                </a:cubicBezTo>
                <a:cubicBezTo>
                  <a:pt x="12" y="143"/>
                  <a:pt x="9" y="139"/>
                  <a:pt x="9" y="135"/>
                </a:cubicBezTo>
                <a:cubicBezTo>
                  <a:pt x="9" y="109"/>
                  <a:pt x="9" y="109"/>
                  <a:pt x="9" y="109"/>
                </a:cubicBezTo>
                <a:cubicBezTo>
                  <a:pt x="49" y="109"/>
                  <a:pt x="49" y="109"/>
                  <a:pt x="49" y="109"/>
                </a:cubicBezTo>
                <a:cubicBezTo>
                  <a:pt x="48" y="107"/>
                  <a:pt x="46" y="104"/>
                  <a:pt x="45" y="101"/>
                </a:cubicBezTo>
                <a:cubicBezTo>
                  <a:pt x="9" y="101"/>
                  <a:pt x="9" y="101"/>
                  <a:pt x="9" y="101"/>
                </a:cubicBezTo>
                <a:cubicBezTo>
                  <a:pt x="9" y="33"/>
                  <a:pt x="9" y="33"/>
                  <a:pt x="9" y="33"/>
                </a:cubicBezTo>
                <a:cubicBezTo>
                  <a:pt x="9" y="29"/>
                  <a:pt x="12" y="25"/>
                  <a:pt x="17" y="25"/>
                </a:cubicBezTo>
                <a:cubicBezTo>
                  <a:pt x="34" y="25"/>
                  <a:pt x="34" y="25"/>
                  <a:pt x="34" y="25"/>
                </a:cubicBezTo>
                <a:cubicBezTo>
                  <a:pt x="51" y="25"/>
                  <a:pt x="51" y="8"/>
                  <a:pt x="63" y="8"/>
                </a:cubicBezTo>
                <a:cubicBezTo>
                  <a:pt x="72" y="8"/>
                  <a:pt x="93" y="8"/>
                  <a:pt x="93" y="8"/>
                </a:cubicBezTo>
                <a:cubicBezTo>
                  <a:pt x="93" y="8"/>
                  <a:pt x="114" y="8"/>
                  <a:pt x="122" y="8"/>
                </a:cubicBezTo>
                <a:cubicBezTo>
                  <a:pt x="135" y="8"/>
                  <a:pt x="135" y="25"/>
                  <a:pt x="152" y="25"/>
                </a:cubicBezTo>
                <a:cubicBezTo>
                  <a:pt x="169" y="25"/>
                  <a:pt x="169" y="25"/>
                  <a:pt x="169" y="25"/>
                </a:cubicBezTo>
                <a:cubicBezTo>
                  <a:pt x="174" y="25"/>
                  <a:pt x="177" y="29"/>
                  <a:pt x="177" y="33"/>
                </a:cubicBezTo>
                <a:lnTo>
                  <a:pt x="177" y="101"/>
                </a:lnTo>
                <a:close/>
                <a:moveTo>
                  <a:pt x="156" y="67"/>
                </a:moveTo>
                <a:cubicBezTo>
                  <a:pt x="154" y="67"/>
                  <a:pt x="152" y="69"/>
                  <a:pt x="152" y="71"/>
                </a:cubicBezTo>
                <a:cubicBezTo>
                  <a:pt x="152" y="74"/>
                  <a:pt x="154" y="75"/>
                  <a:pt x="156" y="75"/>
                </a:cubicBezTo>
                <a:cubicBezTo>
                  <a:pt x="159" y="75"/>
                  <a:pt x="160" y="74"/>
                  <a:pt x="160" y="71"/>
                </a:cubicBezTo>
                <a:cubicBezTo>
                  <a:pt x="160" y="69"/>
                  <a:pt x="159" y="67"/>
                  <a:pt x="156" y="67"/>
                </a:cubicBezTo>
                <a:close/>
                <a:moveTo>
                  <a:pt x="93" y="42"/>
                </a:moveTo>
                <a:cubicBezTo>
                  <a:pt x="70" y="42"/>
                  <a:pt x="51" y="61"/>
                  <a:pt x="51" y="84"/>
                </a:cubicBezTo>
                <a:cubicBezTo>
                  <a:pt x="51" y="107"/>
                  <a:pt x="70" y="126"/>
                  <a:pt x="93" y="126"/>
                </a:cubicBezTo>
                <a:cubicBezTo>
                  <a:pt x="116" y="126"/>
                  <a:pt x="135" y="107"/>
                  <a:pt x="135" y="84"/>
                </a:cubicBezTo>
                <a:cubicBezTo>
                  <a:pt x="135" y="61"/>
                  <a:pt x="116" y="42"/>
                  <a:pt x="93" y="42"/>
                </a:cubicBezTo>
                <a:close/>
                <a:moveTo>
                  <a:pt x="93" y="118"/>
                </a:moveTo>
                <a:cubicBezTo>
                  <a:pt x="74" y="118"/>
                  <a:pt x="59" y="103"/>
                  <a:pt x="59" y="84"/>
                </a:cubicBezTo>
                <a:cubicBezTo>
                  <a:pt x="59" y="65"/>
                  <a:pt x="74" y="50"/>
                  <a:pt x="93" y="50"/>
                </a:cubicBezTo>
                <a:cubicBezTo>
                  <a:pt x="112" y="50"/>
                  <a:pt x="127" y="65"/>
                  <a:pt x="127" y="84"/>
                </a:cubicBezTo>
                <a:cubicBezTo>
                  <a:pt x="127" y="103"/>
                  <a:pt x="112" y="118"/>
                  <a:pt x="93" y="11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6" name="Oval 28">
            <a:extLst>
              <a:ext uri="{FF2B5EF4-FFF2-40B4-BE49-F238E27FC236}">
                <a16:creationId xmlns:a16="http://schemas.microsoft.com/office/drawing/2014/main" xmlns="" id="{F5B80DA7-6906-4E41-8C90-C9165FB9B350}"/>
              </a:ext>
            </a:extLst>
          </p:cNvPr>
          <p:cNvSpPr>
            <a:spLocks noChangeAspect="1"/>
          </p:cNvSpPr>
          <p:nvPr/>
        </p:nvSpPr>
        <p:spPr>
          <a:xfrm>
            <a:off x="7809531" y="3450766"/>
            <a:ext cx="680202" cy="680202"/>
          </a:xfrm>
          <a:prstGeom prst="ellipse">
            <a:avLst/>
          </a:prstGeom>
          <a:solidFill>
            <a:srgbClr val="0170BD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7" name="Freeform: Shape 27">
            <a:extLst>
              <a:ext uri="{FF2B5EF4-FFF2-40B4-BE49-F238E27FC236}">
                <a16:creationId xmlns:a16="http://schemas.microsoft.com/office/drawing/2014/main" xmlns="" id="{D7AED021-15A2-4F4C-8512-625CA9AF4702}"/>
              </a:ext>
            </a:extLst>
          </p:cNvPr>
          <p:cNvSpPr>
            <a:spLocks/>
          </p:cNvSpPr>
          <p:nvPr/>
        </p:nvSpPr>
        <p:spPr bwMode="auto">
          <a:xfrm>
            <a:off x="7999732" y="3694245"/>
            <a:ext cx="306123" cy="193246"/>
          </a:xfrm>
          <a:custGeom>
            <a:avLst/>
            <a:gdLst>
              <a:gd name="T0" fmla="*/ 118 w 186"/>
              <a:gd name="T1" fmla="*/ 21 h 118"/>
              <a:gd name="T2" fmla="*/ 127 w 186"/>
              <a:gd name="T3" fmla="*/ 21 h 118"/>
              <a:gd name="T4" fmla="*/ 182 w 186"/>
              <a:gd name="T5" fmla="*/ 17 h 118"/>
              <a:gd name="T6" fmla="*/ 180 w 186"/>
              <a:gd name="T7" fmla="*/ 17 h 118"/>
              <a:gd name="T8" fmla="*/ 144 w 186"/>
              <a:gd name="T9" fmla="*/ 17 h 118"/>
              <a:gd name="T10" fmla="*/ 17 w 186"/>
              <a:gd name="T11" fmla="*/ 0 h 118"/>
              <a:gd name="T12" fmla="*/ 0 w 186"/>
              <a:gd name="T13" fmla="*/ 101 h 118"/>
              <a:gd name="T14" fmla="*/ 127 w 186"/>
              <a:gd name="T15" fmla="*/ 118 h 118"/>
              <a:gd name="T16" fmla="*/ 144 w 186"/>
              <a:gd name="T17" fmla="*/ 83 h 118"/>
              <a:gd name="T18" fmla="*/ 180 w 186"/>
              <a:gd name="T19" fmla="*/ 101 h 118"/>
              <a:gd name="T20" fmla="*/ 186 w 186"/>
              <a:gd name="T21" fmla="*/ 97 h 118"/>
              <a:gd name="T22" fmla="*/ 182 w 186"/>
              <a:gd name="T23" fmla="*/ 17 h 118"/>
              <a:gd name="T24" fmla="*/ 127 w 186"/>
              <a:gd name="T25" fmla="*/ 110 h 118"/>
              <a:gd name="T26" fmla="*/ 9 w 186"/>
              <a:gd name="T27" fmla="*/ 101 h 118"/>
              <a:gd name="T28" fmla="*/ 135 w 186"/>
              <a:gd name="T29" fmla="*/ 42 h 118"/>
              <a:gd name="T30" fmla="*/ 135 w 186"/>
              <a:gd name="T31" fmla="*/ 34 h 118"/>
              <a:gd name="T32" fmla="*/ 9 w 186"/>
              <a:gd name="T33" fmla="*/ 17 h 118"/>
              <a:gd name="T34" fmla="*/ 127 w 186"/>
              <a:gd name="T35" fmla="*/ 8 h 118"/>
              <a:gd name="T36" fmla="*/ 135 w 186"/>
              <a:gd name="T37" fmla="*/ 34 h 118"/>
              <a:gd name="T38" fmla="*/ 144 w 186"/>
              <a:gd name="T39" fmla="*/ 73 h 118"/>
              <a:gd name="T40" fmla="*/ 161 w 186"/>
              <a:gd name="T41" fmla="*/ 36 h 118"/>
              <a:gd name="T42" fmla="*/ 177 w 186"/>
              <a:gd name="T43" fmla="*/ 90 h 118"/>
              <a:gd name="T44" fmla="*/ 169 w 186"/>
              <a:gd name="T45" fmla="*/ 32 h 118"/>
              <a:gd name="T46" fmla="*/ 177 w 186"/>
              <a:gd name="T47" fmla="*/ 90 h 118"/>
              <a:gd name="T48" fmla="*/ 97 w 186"/>
              <a:gd name="T49" fmla="*/ 93 h 118"/>
              <a:gd name="T50" fmla="*/ 97 w 186"/>
              <a:gd name="T51" fmla="*/ 51 h 118"/>
              <a:gd name="T52" fmla="*/ 81 w 186"/>
              <a:gd name="T53" fmla="*/ 84 h 118"/>
              <a:gd name="T54" fmla="*/ 68 w 186"/>
              <a:gd name="T55" fmla="*/ 72 h 118"/>
              <a:gd name="T56" fmla="*/ 26 w 186"/>
              <a:gd name="T57" fmla="*/ 72 h 118"/>
              <a:gd name="T58" fmla="*/ 97 w 186"/>
              <a:gd name="T59" fmla="*/ 59 h 118"/>
              <a:gd name="T60" fmla="*/ 97 w 186"/>
              <a:gd name="T61" fmla="*/ 84 h 118"/>
              <a:gd name="T62" fmla="*/ 97 w 186"/>
              <a:gd name="T63" fmla="*/ 59 h 118"/>
              <a:gd name="T64" fmla="*/ 59 w 186"/>
              <a:gd name="T65" fmla="*/ 72 h 118"/>
              <a:gd name="T66" fmla="*/ 34 w 186"/>
              <a:gd name="T67" fmla="*/ 72 h 118"/>
              <a:gd name="T68" fmla="*/ 106 w 186"/>
              <a:gd name="T69" fmla="*/ 17 h 118"/>
              <a:gd name="T70" fmla="*/ 106 w 186"/>
              <a:gd name="T71" fmla="*/ 25 h 118"/>
              <a:gd name="T72" fmla="*/ 106 w 186"/>
              <a:gd name="T73" fmla="*/ 17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86" h="118">
                <a:moveTo>
                  <a:pt x="123" y="17"/>
                </a:moveTo>
                <a:cubicBezTo>
                  <a:pt x="120" y="17"/>
                  <a:pt x="118" y="19"/>
                  <a:pt x="118" y="21"/>
                </a:cubicBezTo>
                <a:cubicBezTo>
                  <a:pt x="118" y="23"/>
                  <a:pt x="120" y="25"/>
                  <a:pt x="123" y="25"/>
                </a:cubicBezTo>
                <a:cubicBezTo>
                  <a:pt x="125" y="25"/>
                  <a:pt x="127" y="23"/>
                  <a:pt x="127" y="21"/>
                </a:cubicBezTo>
                <a:cubicBezTo>
                  <a:pt x="127" y="19"/>
                  <a:pt x="125" y="17"/>
                  <a:pt x="123" y="17"/>
                </a:cubicBezTo>
                <a:close/>
                <a:moveTo>
                  <a:pt x="182" y="17"/>
                </a:moveTo>
                <a:cubicBezTo>
                  <a:pt x="181" y="17"/>
                  <a:pt x="180" y="17"/>
                  <a:pt x="180" y="17"/>
                </a:cubicBezTo>
                <a:cubicBezTo>
                  <a:pt x="180" y="17"/>
                  <a:pt x="180" y="17"/>
                  <a:pt x="180" y="17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144" y="17"/>
                  <a:pt x="144" y="17"/>
                  <a:pt x="144" y="17"/>
                </a:cubicBezTo>
                <a:cubicBezTo>
                  <a:pt x="144" y="8"/>
                  <a:pt x="136" y="0"/>
                  <a:pt x="127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8" y="0"/>
                  <a:pt x="0" y="8"/>
                  <a:pt x="0" y="17"/>
                </a:cubicBezTo>
                <a:cubicBezTo>
                  <a:pt x="0" y="101"/>
                  <a:pt x="0" y="101"/>
                  <a:pt x="0" y="101"/>
                </a:cubicBezTo>
                <a:cubicBezTo>
                  <a:pt x="0" y="111"/>
                  <a:pt x="8" y="118"/>
                  <a:pt x="17" y="118"/>
                </a:cubicBezTo>
                <a:cubicBezTo>
                  <a:pt x="127" y="118"/>
                  <a:pt x="127" y="118"/>
                  <a:pt x="127" y="118"/>
                </a:cubicBezTo>
                <a:cubicBezTo>
                  <a:pt x="136" y="118"/>
                  <a:pt x="144" y="111"/>
                  <a:pt x="144" y="101"/>
                </a:cubicBezTo>
                <a:cubicBezTo>
                  <a:pt x="144" y="83"/>
                  <a:pt x="144" y="83"/>
                  <a:pt x="144" y="83"/>
                </a:cubicBezTo>
                <a:cubicBezTo>
                  <a:pt x="180" y="101"/>
                  <a:pt x="180" y="101"/>
                  <a:pt x="180" y="101"/>
                </a:cubicBezTo>
                <a:cubicBezTo>
                  <a:pt x="180" y="101"/>
                  <a:pt x="180" y="101"/>
                  <a:pt x="180" y="101"/>
                </a:cubicBezTo>
                <a:cubicBezTo>
                  <a:pt x="180" y="101"/>
                  <a:pt x="181" y="101"/>
                  <a:pt x="182" y="101"/>
                </a:cubicBezTo>
                <a:cubicBezTo>
                  <a:pt x="184" y="101"/>
                  <a:pt x="186" y="99"/>
                  <a:pt x="186" y="97"/>
                </a:cubicBezTo>
                <a:cubicBezTo>
                  <a:pt x="186" y="21"/>
                  <a:pt x="186" y="21"/>
                  <a:pt x="186" y="21"/>
                </a:cubicBezTo>
                <a:cubicBezTo>
                  <a:pt x="186" y="19"/>
                  <a:pt x="184" y="17"/>
                  <a:pt x="182" y="17"/>
                </a:cubicBezTo>
                <a:close/>
                <a:moveTo>
                  <a:pt x="135" y="101"/>
                </a:moveTo>
                <a:cubicBezTo>
                  <a:pt x="135" y="106"/>
                  <a:pt x="132" y="110"/>
                  <a:pt x="127" y="110"/>
                </a:cubicBezTo>
                <a:cubicBezTo>
                  <a:pt x="17" y="110"/>
                  <a:pt x="17" y="110"/>
                  <a:pt x="17" y="110"/>
                </a:cubicBezTo>
                <a:cubicBezTo>
                  <a:pt x="13" y="110"/>
                  <a:pt x="9" y="106"/>
                  <a:pt x="9" y="101"/>
                </a:cubicBezTo>
                <a:cubicBezTo>
                  <a:pt x="9" y="42"/>
                  <a:pt x="9" y="42"/>
                  <a:pt x="9" y="42"/>
                </a:cubicBezTo>
                <a:cubicBezTo>
                  <a:pt x="135" y="42"/>
                  <a:pt x="135" y="42"/>
                  <a:pt x="135" y="42"/>
                </a:cubicBezTo>
                <a:lnTo>
                  <a:pt x="135" y="101"/>
                </a:lnTo>
                <a:close/>
                <a:moveTo>
                  <a:pt x="135" y="34"/>
                </a:moveTo>
                <a:cubicBezTo>
                  <a:pt x="9" y="34"/>
                  <a:pt x="9" y="34"/>
                  <a:pt x="9" y="34"/>
                </a:cubicBezTo>
                <a:cubicBezTo>
                  <a:pt x="9" y="17"/>
                  <a:pt x="9" y="17"/>
                  <a:pt x="9" y="17"/>
                </a:cubicBezTo>
                <a:cubicBezTo>
                  <a:pt x="9" y="12"/>
                  <a:pt x="13" y="8"/>
                  <a:pt x="17" y="8"/>
                </a:cubicBezTo>
                <a:cubicBezTo>
                  <a:pt x="127" y="8"/>
                  <a:pt x="127" y="8"/>
                  <a:pt x="127" y="8"/>
                </a:cubicBezTo>
                <a:cubicBezTo>
                  <a:pt x="132" y="8"/>
                  <a:pt x="135" y="12"/>
                  <a:pt x="135" y="17"/>
                </a:cubicBezTo>
                <a:lnTo>
                  <a:pt x="135" y="34"/>
                </a:lnTo>
                <a:close/>
                <a:moveTo>
                  <a:pt x="161" y="82"/>
                </a:moveTo>
                <a:cubicBezTo>
                  <a:pt x="144" y="73"/>
                  <a:pt x="144" y="73"/>
                  <a:pt x="144" y="73"/>
                </a:cubicBezTo>
                <a:cubicBezTo>
                  <a:pt x="144" y="45"/>
                  <a:pt x="144" y="45"/>
                  <a:pt x="144" y="45"/>
                </a:cubicBezTo>
                <a:cubicBezTo>
                  <a:pt x="161" y="36"/>
                  <a:pt x="161" y="36"/>
                  <a:pt x="161" y="36"/>
                </a:cubicBezTo>
                <a:lnTo>
                  <a:pt x="161" y="82"/>
                </a:lnTo>
                <a:close/>
                <a:moveTo>
                  <a:pt x="177" y="90"/>
                </a:moveTo>
                <a:cubicBezTo>
                  <a:pt x="169" y="86"/>
                  <a:pt x="169" y="86"/>
                  <a:pt x="169" y="86"/>
                </a:cubicBezTo>
                <a:cubicBezTo>
                  <a:pt x="169" y="32"/>
                  <a:pt x="169" y="32"/>
                  <a:pt x="169" y="32"/>
                </a:cubicBezTo>
                <a:cubicBezTo>
                  <a:pt x="177" y="28"/>
                  <a:pt x="177" y="28"/>
                  <a:pt x="177" y="28"/>
                </a:cubicBezTo>
                <a:lnTo>
                  <a:pt x="177" y="90"/>
                </a:lnTo>
                <a:close/>
                <a:moveTo>
                  <a:pt x="47" y="93"/>
                </a:moveTo>
                <a:cubicBezTo>
                  <a:pt x="97" y="93"/>
                  <a:pt x="97" y="93"/>
                  <a:pt x="97" y="93"/>
                </a:cubicBezTo>
                <a:cubicBezTo>
                  <a:pt x="109" y="93"/>
                  <a:pt x="118" y="83"/>
                  <a:pt x="118" y="72"/>
                </a:cubicBezTo>
                <a:cubicBezTo>
                  <a:pt x="118" y="60"/>
                  <a:pt x="109" y="51"/>
                  <a:pt x="97" y="51"/>
                </a:cubicBezTo>
                <a:cubicBezTo>
                  <a:pt x="86" y="51"/>
                  <a:pt x="76" y="60"/>
                  <a:pt x="76" y="72"/>
                </a:cubicBezTo>
                <a:cubicBezTo>
                  <a:pt x="76" y="77"/>
                  <a:pt x="78" y="81"/>
                  <a:pt x="81" y="84"/>
                </a:cubicBezTo>
                <a:cubicBezTo>
                  <a:pt x="63" y="84"/>
                  <a:pt x="63" y="84"/>
                  <a:pt x="63" y="84"/>
                </a:cubicBezTo>
                <a:cubicBezTo>
                  <a:pt x="66" y="81"/>
                  <a:pt x="68" y="77"/>
                  <a:pt x="68" y="72"/>
                </a:cubicBezTo>
                <a:cubicBezTo>
                  <a:pt x="68" y="60"/>
                  <a:pt x="58" y="51"/>
                  <a:pt x="47" y="51"/>
                </a:cubicBezTo>
                <a:cubicBezTo>
                  <a:pt x="35" y="51"/>
                  <a:pt x="26" y="60"/>
                  <a:pt x="26" y="72"/>
                </a:cubicBezTo>
                <a:cubicBezTo>
                  <a:pt x="26" y="83"/>
                  <a:pt x="35" y="93"/>
                  <a:pt x="47" y="93"/>
                </a:cubicBezTo>
                <a:close/>
                <a:moveTo>
                  <a:pt x="97" y="59"/>
                </a:moveTo>
                <a:cubicBezTo>
                  <a:pt x="104" y="59"/>
                  <a:pt x="110" y="65"/>
                  <a:pt x="110" y="72"/>
                </a:cubicBezTo>
                <a:cubicBezTo>
                  <a:pt x="110" y="79"/>
                  <a:pt x="104" y="84"/>
                  <a:pt x="97" y="84"/>
                </a:cubicBezTo>
                <a:cubicBezTo>
                  <a:pt x="90" y="84"/>
                  <a:pt x="85" y="79"/>
                  <a:pt x="85" y="72"/>
                </a:cubicBezTo>
                <a:cubicBezTo>
                  <a:pt x="85" y="65"/>
                  <a:pt x="90" y="59"/>
                  <a:pt x="97" y="59"/>
                </a:cubicBezTo>
                <a:close/>
                <a:moveTo>
                  <a:pt x="47" y="59"/>
                </a:moveTo>
                <a:cubicBezTo>
                  <a:pt x="54" y="59"/>
                  <a:pt x="59" y="65"/>
                  <a:pt x="59" y="72"/>
                </a:cubicBezTo>
                <a:cubicBezTo>
                  <a:pt x="59" y="79"/>
                  <a:pt x="54" y="84"/>
                  <a:pt x="47" y="84"/>
                </a:cubicBezTo>
                <a:cubicBezTo>
                  <a:pt x="40" y="84"/>
                  <a:pt x="34" y="79"/>
                  <a:pt x="34" y="72"/>
                </a:cubicBezTo>
                <a:cubicBezTo>
                  <a:pt x="34" y="65"/>
                  <a:pt x="40" y="59"/>
                  <a:pt x="47" y="59"/>
                </a:cubicBezTo>
                <a:close/>
                <a:moveTo>
                  <a:pt x="106" y="17"/>
                </a:moveTo>
                <a:cubicBezTo>
                  <a:pt x="103" y="17"/>
                  <a:pt x="102" y="19"/>
                  <a:pt x="102" y="21"/>
                </a:cubicBezTo>
                <a:cubicBezTo>
                  <a:pt x="102" y="23"/>
                  <a:pt x="103" y="25"/>
                  <a:pt x="106" y="25"/>
                </a:cubicBezTo>
                <a:cubicBezTo>
                  <a:pt x="108" y="25"/>
                  <a:pt x="110" y="23"/>
                  <a:pt x="110" y="21"/>
                </a:cubicBezTo>
                <a:cubicBezTo>
                  <a:pt x="110" y="19"/>
                  <a:pt x="108" y="17"/>
                  <a:pt x="106" y="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8" name="Oval 32">
            <a:extLst>
              <a:ext uri="{FF2B5EF4-FFF2-40B4-BE49-F238E27FC236}">
                <a16:creationId xmlns:a16="http://schemas.microsoft.com/office/drawing/2014/main" xmlns="" id="{474517F1-1B84-486C-9D9D-4A7D5C1637A5}"/>
              </a:ext>
            </a:extLst>
          </p:cNvPr>
          <p:cNvSpPr>
            <a:spLocks noChangeAspect="1"/>
          </p:cNvSpPr>
          <p:nvPr/>
        </p:nvSpPr>
        <p:spPr>
          <a:xfrm>
            <a:off x="3702267" y="3460893"/>
            <a:ext cx="680202" cy="680202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9" name="Freeform: Shape 33">
            <a:extLst>
              <a:ext uri="{FF2B5EF4-FFF2-40B4-BE49-F238E27FC236}">
                <a16:creationId xmlns:a16="http://schemas.microsoft.com/office/drawing/2014/main" xmlns="" id="{B67BED5F-E95C-4540-9762-6A276F9E9982}"/>
              </a:ext>
            </a:extLst>
          </p:cNvPr>
          <p:cNvSpPr>
            <a:spLocks/>
          </p:cNvSpPr>
          <p:nvPr/>
        </p:nvSpPr>
        <p:spPr bwMode="auto">
          <a:xfrm>
            <a:off x="3890591" y="3679707"/>
            <a:ext cx="300828" cy="247268"/>
          </a:xfrm>
          <a:custGeom>
            <a:avLst/>
            <a:gdLst>
              <a:gd name="T0" fmla="*/ 17 w 185"/>
              <a:gd name="T1" fmla="*/ 109 h 152"/>
              <a:gd name="T2" fmla="*/ 25 w 185"/>
              <a:gd name="T3" fmla="*/ 109 h 152"/>
              <a:gd name="T4" fmla="*/ 46 w 185"/>
              <a:gd name="T5" fmla="*/ 88 h 152"/>
              <a:gd name="T6" fmla="*/ 181 w 185"/>
              <a:gd name="T7" fmla="*/ 91 h 152"/>
              <a:gd name="T8" fmla="*/ 150 w 185"/>
              <a:gd name="T9" fmla="*/ 17 h 152"/>
              <a:gd name="T10" fmla="*/ 101 w 185"/>
              <a:gd name="T11" fmla="*/ 25 h 152"/>
              <a:gd name="T12" fmla="*/ 59 w 185"/>
              <a:gd name="T13" fmla="*/ 0 h 152"/>
              <a:gd name="T14" fmla="*/ 35 w 185"/>
              <a:gd name="T15" fmla="*/ 17 h 152"/>
              <a:gd name="T16" fmla="*/ 0 w 185"/>
              <a:gd name="T17" fmla="*/ 109 h 152"/>
              <a:gd name="T18" fmla="*/ 83 w 185"/>
              <a:gd name="T19" fmla="*/ 118 h 152"/>
              <a:gd name="T20" fmla="*/ 143 w 185"/>
              <a:gd name="T21" fmla="*/ 152 h 152"/>
              <a:gd name="T22" fmla="*/ 181 w 185"/>
              <a:gd name="T23" fmla="*/ 91 h 152"/>
              <a:gd name="T24" fmla="*/ 8 w 185"/>
              <a:gd name="T25" fmla="*/ 109 h 152"/>
              <a:gd name="T26" fmla="*/ 76 w 185"/>
              <a:gd name="T27" fmla="*/ 109 h 152"/>
              <a:gd name="T28" fmla="*/ 76 w 185"/>
              <a:gd name="T29" fmla="*/ 84 h 152"/>
              <a:gd name="T30" fmla="*/ 21 w 185"/>
              <a:gd name="T31" fmla="*/ 73 h 152"/>
              <a:gd name="T32" fmla="*/ 44 w 185"/>
              <a:gd name="T33" fmla="*/ 18 h 152"/>
              <a:gd name="T34" fmla="*/ 76 w 185"/>
              <a:gd name="T35" fmla="*/ 24 h 152"/>
              <a:gd name="T36" fmla="*/ 76 w 185"/>
              <a:gd name="T37" fmla="*/ 84 h 152"/>
              <a:gd name="T38" fmla="*/ 84 w 185"/>
              <a:gd name="T39" fmla="*/ 109 h 152"/>
              <a:gd name="T40" fmla="*/ 101 w 185"/>
              <a:gd name="T41" fmla="*/ 101 h 152"/>
              <a:gd name="T42" fmla="*/ 101 w 185"/>
              <a:gd name="T43" fmla="*/ 93 h 152"/>
              <a:gd name="T44" fmla="*/ 84 w 185"/>
              <a:gd name="T45" fmla="*/ 33 h 152"/>
              <a:gd name="T46" fmla="*/ 101 w 185"/>
              <a:gd name="T47" fmla="*/ 93 h 152"/>
              <a:gd name="T48" fmla="*/ 110 w 185"/>
              <a:gd name="T49" fmla="*/ 24 h 152"/>
              <a:gd name="T50" fmla="*/ 142 w 185"/>
              <a:gd name="T51" fmla="*/ 18 h 152"/>
              <a:gd name="T52" fmla="*/ 164 w 185"/>
              <a:gd name="T53" fmla="*/ 73 h 152"/>
              <a:gd name="T54" fmla="*/ 109 w 185"/>
              <a:gd name="T55" fmla="*/ 84 h 152"/>
              <a:gd name="T56" fmla="*/ 143 w 185"/>
              <a:gd name="T57" fmla="*/ 143 h 152"/>
              <a:gd name="T58" fmla="*/ 143 w 185"/>
              <a:gd name="T59" fmla="*/ 76 h 152"/>
              <a:gd name="T60" fmla="*/ 143 w 185"/>
              <a:gd name="T61" fmla="*/ 143 h 152"/>
              <a:gd name="T62" fmla="*/ 118 w 185"/>
              <a:gd name="T63" fmla="*/ 109 h 152"/>
              <a:gd name="T64" fmla="*/ 126 w 185"/>
              <a:gd name="T65" fmla="*/ 109 h 152"/>
              <a:gd name="T66" fmla="*/ 147 w 185"/>
              <a:gd name="T67" fmla="*/ 88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85" h="152">
                <a:moveTo>
                  <a:pt x="42" y="84"/>
                </a:moveTo>
                <a:cubicBezTo>
                  <a:pt x="28" y="84"/>
                  <a:pt x="17" y="95"/>
                  <a:pt x="17" y="109"/>
                </a:cubicBezTo>
                <a:cubicBezTo>
                  <a:pt x="17" y="112"/>
                  <a:pt x="19" y="114"/>
                  <a:pt x="21" y="114"/>
                </a:cubicBezTo>
                <a:cubicBezTo>
                  <a:pt x="23" y="114"/>
                  <a:pt x="25" y="112"/>
                  <a:pt x="25" y="109"/>
                </a:cubicBezTo>
                <a:cubicBezTo>
                  <a:pt x="25" y="100"/>
                  <a:pt x="33" y="93"/>
                  <a:pt x="42" y="93"/>
                </a:cubicBezTo>
                <a:cubicBezTo>
                  <a:pt x="44" y="93"/>
                  <a:pt x="46" y="91"/>
                  <a:pt x="46" y="88"/>
                </a:cubicBezTo>
                <a:cubicBezTo>
                  <a:pt x="46" y="86"/>
                  <a:pt x="44" y="84"/>
                  <a:pt x="42" y="84"/>
                </a:cubicBezTo>
                <a:close/>
                <a:moveTo>
                  <a:pt x="181" y="91"/>
                </a:moveTo>
                <a:cubicBezTo>
                  <a:pt x="150" y="17"/>
                  <a:pt x="150" y="17"/>
                  <a:pt x="150" y="17"/>
                </a:cubicBezTo>
                <a:cubicBezTo>
                  <a:pt x="150" y="17"/>
                  <a:pt x="150" y="17"/>
                  <a:pt x="150" y="17"/>
                </a:cubicBezTo>
                <a:cubicBezTo>
                  <a:pt x="147" y="7"/>
                  <a:pt x="137" y="0"/>
                  <a:pt x="126" y="0"/>
                </a:cubicBezTo>
                <a:cubicBezTo>
                  <a:pt x="112" y="0"/>
                  <a:pt x="101" y="11"/>
                  <a:pt x="101" y="25"/>
                </a:cubicBezTo>
                <a:cubicBezTo>
                  <a:pt x="84" y="25"/>
                  <a:pt x="84" y="25"/>
                  <a:pt x="84" y="25"/>
                </a:cubicBezTo>
                <a:cubicBezTo>
                  <a:pt x="84" y="11"/>
                  <a:pt x="73" y="0"/>
                  <a:pt x="59" y="0"/>
                </a:cubicBezTo>
                <a:cubicBezTo>
                  <a:pt x="48" y="0"/>
                  <a:pt x="39" y="7"/>
                  <a:pt x="35" y="17"/>
                </a:cubicBezTo>
                <a:cubicBezTo>
                  <a:pt x="35" y="17"/>
                  <a:pt x="35" y="17"/>
                  <a:pt x="35" y="17"/>
                </a:cubicBezTo>
                <a:cubicBezTo>
                  <a:pt x="4" y="91"/>
                  <a:pt x="4" y="91"/>
                  <a:pt x="4" y="91"/>
                </a:cubicBezTo>
                <a:cubicBezTo>
                  <a:pt x="1" y="97"/>
                  <a:pt x="0" y="103"/>
                  <a:pt x="0" y="109"/>
                </a:cubicBezTo>
                <a:cubicBezTo>
                  <a:pt x="0" y="133"/>
                  <a:pt x="19" y="152"/>
                  <a:pt x="42" y="152"/>
                </a:cubicBezTo>
                <a:cubicBezTo>
                  <a:pt x="62" y="152"/>
                  <a:pt x="79" y="137"/>
                  <a:pt x="83" y="118"/>
                </a:cubicBezTo>
                <a:cubicBezTo>
                  <a:pt x="102" y="118"/>
                  <a:pt x="102" y="118"/>
                  <a:pt x="102" y="118"/>
                </a:cubicBezTo>
                <a:cubicBezTo>
                  <a:pt x="106" y="137"/>
                  <a:pt x="123" y="152"/>
                  <a:pt x="143" y="152"/>
                </a:cubicBezTo>
                <a:cubicBezTo>
                  <a:pt x="167" y="152"/>
                  <a:pt x="185" y="133"/>
                  <a:pt x="185" y="109"/>
                </a:cubicBezTo>
                <a:cubicBezTo>
                  <a:pt x="185" y="103"/>
                  <a:pt x="184" y="97"/>
                  <a:pt x="181" y="91"/>
                </a:cubicBezTo>
                <a:close/>
                <a:moveTo>
                  <a:pt x="42" y="143"/>
                </a:moveTo>
                <a:cubicBezTo>
                  <a:pt x="23" y="143"/>
                  <a:pt x="8" y="128"/>
                  <a:pt x="8" y="109"/>
                </a:cubicBezTo>
                <a:cubicBezTo>
                  <a:pt x="8" y="91"/>
                  <a:pt x="23" y="76"/>
                  <a:pt x="42" y="76"/>
                </a:cubicBezTo>
                <a:cubicBezTo>
                  <a:pt x="61" y="76"/>
                  <a:pt x="76" y="91"/>
                  <a:pt x="76" y="109"/>
                </a:cubicBezTo>
                <a:cubicBezTo>
                  <a:pt x="76" y="128"/>
                  <a:pt x="61" y="143"/>
                  <a:pt x="42" y="143"/>
                </a:cubicBezTo>
                <a:close/>
                <a:moveTo>
                  <a:pt x="76" y="84"/>
                </a:moveTo>
                <a:cubicBezTo>
                  <a:pt x="68" y="74"/>
                  <a:pt x="56" y="67"/>
                  <a:pt x="42" y="67"/>
                </a:cubicBezTo>
                <a:cubicBezTo>
                  <a:pt x="34" y="67"/>
                  <a:pt x="27" y="69"/>
                  <a:pt x="21" y="73"/>
                </a:cubicBezTo>
                <a:cubicBezTo>
                  <a:pt x="44" y="18"/>
                  <a:pt x="44" y="18"/>
                  <a:pt x="44" y="18"/>
                </a:cubicBezTo>
                <a:cubicBezTo>
                  <a:pt x="44" y="18"/>
                  <a:pt x="44" y="18"/>
                  <a:pt x="44" y="18"/>
                </a:cubicBezTo>
                <a:cubicBezTo>
                  <a:pt x="46" y="12"/>
                  <a:pt x="52" y="8"/>
                  <a:pt x="59" y="8"/>
                </a:cubicBezTo>
                <a:cubicBezTo>
                  <a:pt x="68" y="8"/>
                  <a:pt x="75" y="15"/>
                  <a:pt x="76" y="24"/>
                </a:cubicBezTo>
                <a:cubicBezTo>
                  <a:pt x="76" y="24"/>
                  <a:pt x="76" y="24"/>
                  <a:pt x="76" y="24"/>
                </a:cubicBezTo>
                <a:lnTo>
                  <a:pt x="76" y="84"/>
                </a:lnTo>
                <a:close/>
                <a:moveTo>
                  <a:pt x="101" y="109"/>
                </a:moveTo>
                <a:cubicBezTo>
                  <a:pt x="84" y="109"/>
                  <a:pt x="84" y="109"/>
                  <a:pt x="84" y="109"/>
                </a:cubicBezTo>
                <a:cubicBezTo>
                  <a:pt x="84" y="101"/>
                  <a:pt x="84" y="101"/>
                  <a:pt x="84" y="101"/>
                </a:cubicBezTo>
                <a:cubicBezTo>
                  <a:pt x="101" y="101"/>
                  <a:pt x="101" y="101"/>
                  <a:pt x="101" y="101"/>
                </a:cubicBezTo>
                <a:lnTo>
                  <a:pt x="101" y="109"/>
                </a:lnTo>
                <a:close/>
                <a:moveTo>
                  <a:pt x="101" y="93"/>
                </a:moveTo>
                <a:cubicBezTo>
                  <a:pt x="84" y="93"/>
                  <a:pt x="84" y="93"/>
                  <a:pt x="84" y="93"/>
                </a:cubicBezTo>
                <a:cubicBezTo>
                  <a:pt x="84" y="33"/>
                  <a:pt x="84" y="33"/>
                  <a:pt x="84" y="33"/>
                </a:cubicBezTo>
                <a:cubicBezTo>
                  <a:pt x="101" y="33"/>
                  <a:pt x="101" y="33"/>
                  <a:pt x="101" y="33"/>
                </a:cubicBezTo>
                <a:lnTo>
                  <a:pt x="101" y="93"/>
                </a:lnTo>
                <a:close/>
                <a:moveTo>
                  <a:pt x="109" y="24"/>
                </a:moveTo>
                <a:cubicBezTo>
                  <a:pt x="110" y="24"/>
                  <a:pt x="110" y="24"/>
                  <a:pt x="110" y="24"/>
                </a:cubicBezTo>
                <a:cubicBezTo>
                  <a:pt x="110" y="15"/>
                  <a:pt x="118" y="8"/>
                  <a:pt x="126" y="8"/>
                </a:cubicBezTo>
                <a:cubicBezTo>
                  <a:pt x="133" y="8"/>
                  <a:pt x="139" y="12"/>
                  <a:pt x="142" y="18"/>
                </a:cubicBezTo>
                <a:cubicBezTo>
                  <a:pt x="142" y="18"/>
                  <a:pt x="142" y="18"/>
                  <a:pt x="142" y="18"/>
                </a:cubicBezTo>
                <a:cubicBezTo>
                  <a:pt x="164" y="73"/>
                  <a:pt x="164" y="73"/>
                  <a:pt x="164" y="73"/>
                </a:cubicBezTo>
                <a:cubicBezTo>
                  <a:pt x="158" y="69"/>
                  <a:pt x="151" y="67"/>
                  <a:pt x="143" y="67"/>
                </a:cubicBezTo>
                <a:cubicBezTo>
                  <a:pt x="129" y="67"/>
                  <a:pt x="117" y="74"/>
                  <a:pt x="109" y="84"/>
                </a:cubicBezTo>
                <a:lnTo>
                  <a:pt x="109" y="24"/>
                </a:lnTo>
                <a:close/>
                <a:moveTo>
                  <a:pt x="143" y="143"/>
                </a:moveTo>
                <a:cubicBezTo>
                  <a:pt x="125" y="143"/>
                  <a:pt x="109" y="128"/>
                  <a:pt x="109" y="109"/>
                </a:cubicBezTo>
                <a:cubicBezTo>
                  <a:pt x="109" y="91"/>
                  <a:pt x="125" y="76"/>
                  <a:pt x="143" y="76"/>
                </a:cubicBezTo>
                <a:cubicBezTo>
                  <a:pt x="162" y="76"/>
                  <a:pt x="177" y="91"/>
                  <a:pt x="177" y="109"/>
                </a:cubicBezTo>
                <a:cubicBezTo>
                  <a:pt x="177" y="128"/>
                  <a:pt x="162" y="143"/>
                  <a:pt x="143" y="143"/>
                </a:cubicBezTo>
                <a:close/>
                <a:moveTo>
                  <a:pt x="143" y="84"/>
                </a:moveTo>
                <a:cubicBezTo>
                  <a:pt x="129" y="84"/>
                  <a:pt x="118" y="95"/>
                  <a:pt x="118" y="109"/>
                </a:cubicBezTo>
                <a:cubicBezTo>
                  <a:pt x="118" y="112"/>
                  <a:pt x="120" y="114"/>
                  <a:pt x="122" y="114"/>
                </a:cubicBezTo>
                <a:cubicBezTo>
                  <a:pt x="124" y="114"/>
                  <a:pt x="126" y="112"/>
                  <a:pt x="126" y="109"/>
                </a:cubicBezTo>
                <a:cubicBezTo>
                  <a:pt x="126" y="100"/>
                  <a:pt x="134" y="93"/>
                  <a:pt x="143" y="93"/>
                </a:cubicBezTo>
                <a:cubicBezTo>
                  <a:pt x="146" y="93"/>
                  <a:pt x="147" y="91"/>
                  <a:pt x="147" y="88"/>
                </a:cubicBezTo>
                <a:cubicBezTo>
                  <a:pt x="147" y="86"/>
                  <a:pt x="146" y="84"/>
                  <a:pt x="143" y="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0" name="Oval 31">
            <a:extLst>
              <a:ext uri="{FF2B5EF4-FFF2-40B4-BE49-F238E27FC236}">
                <a16:creationId xmlns:a16="http://schemas.microsoft.com/office/drawing/2014/main" xmlns="" id="{62856B1B-87B3-4420-AC60-E49924384F48}"/>
              </a:ext>
            </a:extLst>
          </p:cNvPr>
          <p:cNvSpPr>
            <a:spLocks noChangeAspect="1"/>
          </p:cNvSpPr>
          <p:nvPr/>
        </p:nvSpPr>
        <p:spPr>
          <a:xfrm>
            <a:off x="4264833" y="2093371"/>
            <a:ext cx="680202" cy="680202"/>
          </a:xfrm>
          <a:prstGeom prst="ellipse">
            <a:avLst/>
          </a:prstGeom>
          <a:solidFill>
            <a:srgbClr val="0170BD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31" name="Freeform: Shape 34">
            <a:extLst>
              <a:ext uri="{FF2B5EF4-FFF2-40B4-BE49-F238E27FC236}">
                <a16:creationId xmlns:a16="http://schemas.microsoft.com/office/drawing/2014/main" xmlns="" id="{DBD62FEC-0DAF-4FA6-A6FD-41E6A9544C18}"/>
              </a:ext>
            </a:extLst>
          </p:cNvPr>
          <p:cNvSpPr>
            <a:spLocks/>
          </p:cNvSpPr>
          <p:nvPr/>
        </p:nvSpPr>
        <p:spPr bwMode="auto">
          <a:xfrm>
            <a:off x="4453627" y="2296884"/>
            <a:ext cx="302613" cy="300828"/>
          </a:xfrm>
          <a:custGeom>
            <a:avLst/>
            <a:gdLst>
              <a:gd name="T0" fmla="*/ 85 w 186"/>
              <a:gd name="T1" fmla="*/ 93 h 185"/>
              <a:gd name="T2" fmla="*/ 101 w 186"/>
              <a:gd name="T3" fmla="*/ 93 h 185"/>
              <a:gd name="T4" fmla="*/ 186 w 186"/>
              <a:gd name="T5" fmla="*/ 93 h 185"/>
              <a:gd name="T6" fmla="*/ 159 w 186"/>
              <a:gd name="T7" fmla="*/ 27 h 185"/>
              <a:gd name="T8" fmla="*/ 93 w 186"/>
              <a:gd name="T9" fmla="*/ 0 h 185"/>
              <a:gd name="T10" fmla="*/ 27 w 186"/>
              <a:gd name="T11" fmla="*/ 27 h 185"/>
              <a:gd name="T12" fmla="*/ 0 w 186"/>
              <a:gd name="T13" fmla="*/ 93 h 185"/>
              <a:gd name="T14" fmla="*/ 27 w 186"/>
              <a:gd name="T15" fmla="*/ 158 h 185"/>
              <a:gd name="T16" fmla="*/ 93 w 186"/>
              <a:gd name="T17" fmla="*/ 185 h 185"/>
              <a:gd name="T18" fmla="*/ 159 w 186"/>
              <a:gd name="T19" fmla="*/ 158 h 185"/>
              <a:gd name="T20" fmla="*/ 186 w 186"/>
              <a:gd name="T21" fmla="*/ 93 h 185"/>
              <a:gd name="T22" fmla="*/ 36 w 186"/>
              <a:gd name="T23" fmla="*/ 74 h 185"/>
              <a:gd name="T24" fmla="*/ 36 w 186"/>
              <a:gd name="T25" fmla="*/ 111 h 185"/>
              <a:gd name="T26" fmla="*/ 60 w 186"/>
              <a:gd name="T27" fmla="*/ 79 h 185"/>
              <a:gd name="T28" fmla="*/ 44 w 186"/>
              <a:gd name="T29" fmla="*/ 72 h 185"/>
              <a:gd name="T30" fmla="*/ 60 w 186"/>
              <a:gd name="T31" fmla="*/ 79 h 185"/>
              <a:gd name="T32" fmla="*/ 44 w 186"/>
              <a:gd name="T33" fmla="*/ 113 h 185"/>
              <a:gd name="T34" fmla="*/ 60 w 186"/>
              <a:gd name="T35" fmla="*/ 107 h 185"/>
              <a:gd name="T36" fmla="*/ 33 w 186"/>
              <a:gd name="T37" fmla="*/ 152 h 185"/>
              <a:gd name="T38" fmla="*/ 61 w 186"/>
              <a:gd name="T39" fmla="*/ 124 h 185"/>
              <a:gd name="T40" fmla="*/ 33 w 186"/>
              <a:gd name="T41" fmla="*/ 152 h 185"/>
              <a:gd name="T42" fmla="*/ 39 w 186"/>
              <a:gd name="T43" fmla="*/ 65 h 185"/>
              <a:gd name="T44" fmla="*/ 66 w 186"/>
              <a:gd name="T45" fmla="*/ 39 h 185"/>
              <a:gd name="T46" fmla="*/ 116 w 186"/>
              <a:gd name="T47" fmla="*/ 60 h 185"/>
              <a:gd name="T48" fmla="*/ 100 w 186"/>
              <a:gd name="T49" fmla="*/ 53 h 185"/>
              <a:gd name="T50" fmla="*/ 116 w 186"/>
              <a:gd name="T51" fmla="*/ 60 h 185"/>
              <a:gd name="T52" fmla="*/ 112 w 186"/>
              <a:gd name="T53" fmla="*/ 35 h 185"/>
              <a:gd name="T54" fmla="*/ 74 w 186"/>
              <a:gd name="T55" fmla="*/ 35 h 185"/>
              <a:gd name="T56" fmla="*/ 73 w 186"/>
              <a:gd name="T57" fmla="*/ 43 h 185"/>
              <a:gd name="T58" fmla="*/ 79 w 186"/>
              <a:gd name="T59" fmla="*/ 59 h 185"/>
              <a:gd name="T60" fmla="*/ 73 w 186"/>
              <a:gd name="T61" fmla="*/ 43 h 185"/>
              <a:gd name="T62" fmla="*/ 79 w 186"/>
              <a:gd name="T63" fmla="*/ 126 h 185"/>
              <a:gd name="T64" fmla="*/ 73 w 186"/>
              <a:gd name="T65" fmla="*/ 142 h 185"/>
              <a:gd name="T66" fmla="*/ 93 w 186"/>
              <a:gd name="T67" fmla="*/ 177 h 185"/>
              <a:gd name="T68" fmla="*/ 93 w 186"/>
              <a:gd name="T69" fmla="*/ 137 h 185"/>
              <a:gd name="T70" fmla="*/ 93 w 186"/>
              <a:gd name="T71" fmla="*/ 177 h 185"/>
              <a:gd name="T72" fmla="*/ 100 w 186"/>
              <a:gd name="T73" fmla="*/ 132 h 185"/>
              <a:gd name="T74" fmla="*/ 116 w 186"/>
              <a:gd name="T75" fmla="*/ 125 h 185"/>
              <a:gd name="T76" fmla="*/ 118 w 186"/>
              <a:gd name="T77" fmla="*/ 103 h 185"/>
              <a:gd name="T78" fmla="*/ 103 w 186"/>
              <a:gd name="T79" fmla="*/ 118 h 185"/>
              <a:gd name="T80" fmla="*/ 83 w 186"/>
              <a:gd name="T81" fmla="*/ 118 h 185"/>
              <a:gd name="T82" fmla="*/ 68 w 186"/>
              <a:gd name="T83" fmla="*/ 103 h 185"/>
              <a:gd name="T84" fmla="*/ 68 w 186"/>
              <a:gd name="T85" fmla="*/ 82 h 185"/>
              <a:gd name="T86" fmla="*/ 83 w 186"/>
              <a:gd name="T87" fmla="*/ 68 h 185"/>
              <a:gd name="T88" fmla="*/ 103 w 186"/>
              <a:gd name="T89" fmla="*/ 68 h 185"/>
              <a:gd name="T90" fmla="*/ 118 w 186"/>
              <a:gd name="T91" fmla="*/ 82 h 185"/>
              <a:gd name="T92" fmla="*/ 118 w 186"/>
              <a:gd name="T93" fmla="*/ 103 h 185"/>
              <a:gd name="T94" fmla="*/ 147 w 186"/>
              <a:gd name="T95" fmla="*/ 65 h 185"/>
              <a:gd name="T96" fmla="*/ 120 w 186"/>
              <a:gd name="T97" fmla="*/ 39 h 185"/>
              <a:gd name="T98" fmla="*/ 133 w 186"/>
              <a:gd name="T99" fmla="*/ 86 h 185"/>
              <a:gd name="T100" fmla="*/ 126 w 186"/>
              <a:gd name="T101" fmla="*/ 69 h 185"/>
              <a:gd name="T102" fmla="*/ 133 w 186"/>
              <a:gd name="T103" fmla="*/ 86 h 185"/>
              <a:gd name="T104" fmla="*/ 142 w 186"/>
              <a:gd name="T105" fmla="*/ 113 h 185"/>
              <a:gd name="T106" fmla="*/ 126 w 186"/>
              <a:gd name="T107" fmla="*/ 107 h 185"/>
              <a:gd name="T108" fmla="*/ 153 w 186"/>
              <a:gd name="T109" fmla="*/ 152 h 185"/>
              <a:gd name="T110" fmla="*/ 125 w 186"/>
              <a:gd name="T111" fmla="*/ 124 h 185"/>
              <a:gd name="T112" fmla="*/ 153 w 186"/>
              <a:gd name="T113" fmla="*/ 152 h 185"/>
              <a:gd name="T114" fmla="*/ 138 w 186"/>
              <a:gd name="T115" fmla="*/ 93 h 185"/>
              <a:gd name="T116" fmla="*/ 177 w 186"/>
              <a:gd name="T117" fmla="*/ 93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86" h="185">
                <a:moveTo>
                  <a:pt x="93" y="84"/>
                </a:moveTo>
                <a:cubicBezTo>
                  <a:pt x="88" y="84"/>
                  <a:pt x="85" y="88"/>
                  <a:pt x="85" y="93"/>
                </a:cubicBezTo>
                <a:cubicBezTo>
                  <a:pt x="85" y="97"/>
                  <a:pt x="88" y="101"/>
                  <a:pt x="93" y="101"/>
                </a:cubicBezTo>
                <a:cubicBezTo>
                  <a:pt x="98" y="101"/>
                  <a:pt x="101" y="97"/>
                  <a:pt x="101" y="93"/>
                </a:cubicBezTo>
                <a:cubicBezTo>
                  <a:pt x="101" y="88"/>
                  <a:pt x="98" y="84"/>
                  <a:pt x="93" y="84"/>
                </a:cubicBezTo>
                <a:close/>
                <a:moveTo>
                  <a:pt x="186" y="93"/>
                </a:moveTo>
                <a:cubicBezTo>
                  <a:pt x="186" y="83"/>
                  <a:pt x="174" y="74"/>
                  <a:pt x="154" y="67"/>
                </a:cubicBezTo>
                <a:cubicBezTo>
                  <a:pt x="163" y="49"/>
                  <a:pt x="166" y="34"/>
                  <a:pt x="159" y="27"/>
                </a:cubicBezTo>
                <a:cubicBezTo>
                  <a:pt x="151" y="20"/>
                  <a:pt x="136" y="22"/>
                  <a:pt x="118" y="32"/>
                </a:cubicBezTo>
                <a:cubicBezTo>
                  <a:pt x="112" y="12"/>
                  <a:pt x="103" y="0"/>
                  <a:pt x="93" y="0"/>
                </a:cubicBezTo>
                <a:cubicBezTo>
                  <a:pt x="83" y="0"/>
                  <a:pt x="74" y="12"/>
                  <a:pt x="68" y="32"/>
                </a:cubicBezTo>
                <a:cubicBezTo>
                  <a:pt x="50" y="22"/>
                  <a:pt x="35" y="20"/>
                  <a:pt x="27" y="27"/>
                </a:cubicBezTo>
                <a:cubicBezTo>
                  <a:pt x="20" y="34"/>
                  <a:pt x="23" y="49"/>
                  <a:pt x="32" y="67"/>
                </a:cubicBezTo>
                <a:cubicBezTo>
                  <a:pt x="12" y="74"/>
                  <a:pt x="0" y="83"/>
                  <a:pt x="0" y="93"/>
                </a:cubicBezTo>
                <a:cubicBezTo>
                  <a:pt x="0" y="103"/>
                  <a:pt x="12" y="112"/>
                  <a:pt x="32" y="118"/>
                </a:cubicBezTo>
                <a:cubicBezTo>
                  <a:pt x="23" y="136"/>
                  <a:pt x="20" y="151"/>
                  <a:pt x="27" y="158"/>
                </a:cubicBezTo>
                <a:cubicBezTo>
                  <a:pt x="35" y="165"/>
                  <a:pt x="50" y="163"/>
                  <a:pt x="68" y="154"/>
                </a:cubicBezTo>
                <a:cubicBezTo>
                  <a:pt x="74" y="173"/>
                  <a:pt x="83" y="185"/>
                  <a:pt x="93" y="185"/>
                </a:cubicBezTo>
                <a:cubicBezTo>
                  <a:pt x="103" y="185"/>
                  <a:pt x="112" y="173"/>
                  <a:pt x="118" y="154"/>
                </a:cubicBezTo>
                <a:cubicBezTo>
                  <a:pt x="136" y="163"/>
                  <a:pt x="151" y="165"/>
                  <a:pt x="159" y="158"/>
                </a:cubicBezTo>
                <a:cubicBezTo>
                  <a:pt x="166" y="151"/>
                  <a:pt x="163" y="136"/>
                  <a:pt x="154" y="118"/>
                </a:cubicBezTo>
                <a:cubicBezTo>
                  <a:pt x="174" y="112"/>
                  <a:pt x="186" y="103"/>
                  <a:pt x="186" y="93"/>
                </a:cubicBezTo>
                <a:close/>
                <a:moveTo>
                  <a:pt x="9" y="93"/>
                </a:moveTo>
                <a:cubicBezTo>
                  <a:pt x="9" y="85"/>
                  <a:pt x="19" y="79"/>
                  <a:pt x="36" y="74"/>
                </a:cubicBezTo>
                <a:cubicBezTo>
                  <a:pt x="39" y="80"/>
                  <a:pt x="43" y="86"/>
                  <a:pt x="48" y="93"/>
                </a:cubicBezTo>
                <a:cubicBezTo>
                  <a:pt x="43" y="99"/>
                  <a:pt x="39" y="105"/>
                  <a:pt x="36" y="111"/>
                </a:cubicBezTo>
                <a:cubicBezTo>
                  <a:pt x="19" y="107"/>
                  <a:pt x="9" y="100"/>
                  <a:pt x="9" y="93"/>
                </a:cubicBezTo>
                <a:close/>
                <a:moveTo>
                  <a:pt x="60" y="79"/>
                </a:moveTo>
                <a:cubicBezTo>
                  <a:pt x="58" y="81"/>
                  <a:pt x="55" y="84"/>
                  <a:pt x="53" y="86"/>
                </a:cubicBezTo>
                <a:cubicBezTo>
                  <a:pt x="50" y="81"/>
                  <a:pt x="46" y="77"/>
                  <a:pt x="44" y="72"/>
                </a:cubicBezTo>
                <a:cubicBezTo>
                  <a:pt x="49" y="71"/>
                  <a:pt x="54" y="70"/>
                  <a:pt x="60" y="69"/>
                </a:cubicBezTo>
                <a:cubicBezTo>
                  <a:pt x="60" y="72"/>
                  <a:pt x="60" y="76"/>
                  <a:pt x="60" y="79"/>
                </a:cubicBezTo>
                <a:close/>
                <a:moveTo>
                  <a:pt x="60" y="116"/>
                </a:moveTo>
                <a:cubicBezTo>
                  <a:pt x="54" y="115"/>
                  <a:pt x="49" y="114"/>
                  <a:pt x="44" y="113"/>
                </a:cubicBezTo>
                <a:cubicBezTo>
                  <a:pt x="46" y="109"/>
                  <a:pt x="50" y="104"/>
                  <a:pt x="53" y="99"/>
                </a:cubicBezTo>
                <a:cubicBezTo>
                  <a:pt x="55" y="102"/>
                  <a:pt x="58" y="104"/>
                  <a:pt x="60" y="107"/>
                </a:cubicBezTo>
                <a:cubicBezTo>
                  <a:pt x="60" y="110"/>
                  <a:pt x="60" y="113"/>
                  <a:pt x="60" y="116"/>
                </a:cubicBezTo>
                <a:close/>
                <a:moveTo>
                  <a:pt x="33" y="152"/>
                </a:moveTo>
                <a:cubicBezTo>
                  <a:pt x="28" y="147"/>
                  <a:pt x="31" y="135"/>
                  <a:pt x="39" y="120"/>
                </a:cubicBezTo>
                <a:cubicBezTo>
                  <a:pt x="46" y="122"/>
                  <a:pt x="53" y="123"/>
                  <a:pt x="61" y="124"/>
                </a:cubicBezTo>
                <a:cubicBezTo>
                  <a:pt x="62" y="132"/>
                  <a:pt x="64" y="140"/>
                  <a:pt x="66" y="146"/>
                </a:cubicBezTo>
                <a:cubicBezTo>
                  <a:pt x="51" y="155"/>
                  <a:pt x="39" y="158"/>
                  <a:pt x="33" y="152"/>
                </a:cubicBezTo>
                <a:close/>
                <a:moveTo>
                  <a:pt x="61" y="61"/>
                </a:moveTo>
                <a:cubicBezTo>
                  <a:pt x="53" y="62"/>
                  <a:pt x="46" y="63"/>
                  <a:pt x="39" y="65"/>
                </a:cubicBezTo>
                <a:cubicBezTo>
                  <a:pt x="31" y="50"/>
                  <a:pt x="28" y="38"/>
                  <a:pt x="33" y="33"/>
                </a:cubicBezTo>
                <a:cubicBezTo>
                  <a:pt x="39" y="28"/>
                  <a:pt x="51" y="31"/>
                  <a:pt x="66" y="39"/>
                </a:cubicBezTo>
                <a:cubicBezTo>
                  <a:pt x="64" y="46"/>
                  <a:pt x="62" y="53"/>
                  <a:pt x="61" y="61"/>
                </a:cubicBezTo>
                <a:close/>
                <a:moveTo>
                  <a:pt x="116" y="60"/>
                </a:moveTo>
                <a:cubicBezTo>
                  <a:pt x="113" y="60"/>
                  <a:pt x="110" y="60"/>
                  <a:pt x="107" y="59"/>
                </a:cubicBezTo>
                <a:cubicBezTo>
                  <a:pt x="104" y="57"/>
                  <a:pt x="102" y="55"/>
                  <a:pt x="100" y="53"/>
                </a:cubicBezTo>
                <a:cubicBezTo>
                  <a:pt x="104" y="49"/>
                  <a:pt x="109" y="46"/>
                  <a:pt x="114" y="43"/>
                </a:cubicBezTo>
                <a:cubicBezTo>
                  <a:pt x="115" y="48"/>
                  <a:pt x="116" y="54"/>
                  <a:pt x="116" y="60"/>
                </a:cubicBezTo>
                <a:close/>
                <a:moveTo>
                  <a:pt x="93" y="8"/>
                </a:moveTo>
                <a:cubicBezTo>
                  <a:pt x="100" y="8"/>
                  <a:pt x="107" y="19"/>
                  <a:pt x="112" y="35"/>
                </a:cubicBezTo>
                <a:cubicBezTo>
                  <a:pt x="106" y="39"/>
                  <a:pt x="99" y="43"/>
                  <a:pt x="93" y="48"/>
                </a:cubicBezTo>
                <a:cubicBezTo>
                  <a:pt x="87" y="43"/>
                  <a:pt x="80" y="39"/>
                  <a:pt x="74" y="35"/>
                </a:cubicBezTo>
                <a:cubicBezTo>
                  <a:pt x="79" y="19"/>
                  <a:pt x="86" y="8"/>
                  <a:pt x="93" y="8"/>
                </a:cubicBezTo>
                <a:close/>
                <a:moveTo>
                  <a:pt x="73" y="43"/>
                </a:moveTo>
                <a:cubicBezTo>
                  <a:pt x="77" y="46"/>
                  <a:pt x="82" y="49"/>
                  <a:pt x="86" y="53"/>
                </a:cubicBezTo>
                <a:cubicBezTo>
                  <a:pt x="84" y="55"/>
                  <a:pt x="82" y="57"/>
                  <a:pt x="79" y="59"/>
                </a:cubicBezTo>
                <a:cubicBezTo>
                  <a:pt x="76" y="60"/>
                  <a:pt x="73" y="60"/>
                  <a:pt x="70" y="60"/>
                </a:cubicBezTo>
                <a:cubicBezTo>
                  <a:pt x="70" y="54"/>
                  <a:pt x="71" y="48"/>
                  <a:pt x="73" y="43"/>
                </a:cubicBezTo>
                <a:close/>
                <a:moveTo>
                  <a:pt x="70" y="125"/>
                </a:moveTo>
                <a:cubicBezTo>
                  <a:pt x="73" y="126"/>
                  <a:pt x="76" y="126"/>
                  <a:pt x="79" y="126"/>
                </a:cubicBezTo>
                <a:cubicBezTo>
                  <a:pt x="82" y="128"/>
                  <a:pt x="84" y="130"/>
                  <a:pt x="86" y="132"/>
                </a:cubicBezTo>
                <a:cubicBezTo>
                  <a:pt x="82" y="136"/>
                  <a:pt x="77" y="139"/>
                  <a:pt x="73" y="142"/>
                </a:cubicBezTo>
                <a:cubicBezTo>
                  <a:pt x="71" y="137"/>
                  <a:pt x="70" y="131"/>
                  <a:pt x="70" y="125"/>
                </a:cubicBezTo>
                <a:close/>
                <a:moveTo>
                  <a:pt x="93" y="177"/>
                </a:moveTo>
                <a:cubicBezTo>
                  <a:pt x="86" y="177"/>
                  <a:pt x="79" y="167"/>
                  <a:pt x="74" y="150"/>
                </a:cubicBezTo>
                <a:cubicBezTo>
                  <a:pt x="80" y="147"/>
                  <a:pt x="87" y="142"/>
                  <a:pt x="93" y="137"/>
                </a:cubicBezTo>
                <a:cubicBezTo>
                  <a:pt x="99" y="142"/>
                  <a:pt x="106" y="147"/>
                  <a:pt x="112" y="150"/>
                </a:cubicBezTo>
                <a:cubicBezTo>
                  <a:pt x="107" y="167"/>
                  <a:pt x="100" y="177"/>
                  <a:pt x="93" y="177"/>
                </a:cubicBezTo>
                <a:close/>
                <a:moveTo>
                  <a:pt x="114" y="142"/>
                </a:moveTo>
                <a:cubicBezTo>
                  <a:pt x="109" y="139"/>
                  <a:pt x="104" y="136"/>
                  <a:pt x="100" y="132"/>
                </a:cubicBezTo>
                <a:cubicBezTo>
                  <a:pt x="102" y="130"/>
                  <a:pt x="104" y="128"/>
                  <a:pt x="107" y="126"/>
                </a:cubicBezTo>
                <a:cubicBezTo>
                  <a:pt x="110" y="126"/>
                  <a:pt x="113" y="126"/>
                  <a:pt x="116" y="125"/>
                </a:cubicBezTo>
                <a:cubicBezTo>
                  <a:pt x="116" y="131"/>
                  <a:pt x="115" y="137"/>
                  <a:pt x="114" y="142"/>
                </a:cubicBezTo>
                <a:close/>
                <a:moveTo>
                  <a:pt x="118" y="103"/>
                </a:moveTo>
                <a:cubicBezTo>
                  <a:pt x="116" y="106"/>
                  <a:pt x="113" y="108"/>
                  <a:pt x="111" y="111"/>
                </a:cubicBezTo>
                <a:cubicBezTo>
                  <a:pt x="108" y="113"/>
                  <a:pt x="106" y="115"/>
                  <a:pt x="103" y="118"/>
                </a:cubicBezTo>
                <a:cubicBezTo>
                  <a:pt x="100" y="118"/>
                  <a:pt x="97" y="118"/>
                  <a:pt x="93" y="118"/>
                </a:cubicBezTo>
                <a:cubicBezTo>
                  <a:pt x="89" y="118"/>
                  <a:pt x="86" y="118"/>
                  <a:pt x="83" y="118"/>
                </a:cubicBezTo>
                <a:cubicBezTo>
                  <a:pt x="80" y="115"/>
                  <a:pt x="78" y="113"/>
                  <a:pt x="75" y="111"/>
                </a:cubicBezTo>
                <a:cubicBezTo>
                  <a:pt x="73" y="108"/>
                  <a:pt x="70" y="106"/>
                  <a:pt x="68" y="103"/>
                </a:cubicBezTo>
                <a:cubicBezTo>
                  <a:pt x="68" y="100"/>
                  <a:pt x="68" y="96"/>
                  <a:pt x="68" y="93"/>
                </a:cubicBezTo>
                <a:cubicBezTo>
                  <a:pt x="68" y="89"/>
                  <a:pt x="68" y="86"/>
                  <a:pt x="68" y="82"/>
                </a:cubicBezTo>
                <a:cubicBezTo>
                  <a:pt x="70" y="80"/>
                  <a:pt x="73" y="77"/>
                  <a:pt x="75" y="75"/>
                </a:cubicBezTo>
                <a:cubicBezTo>
                  <a:pt x="78" y="72"/>
                  <a:pt x="80" y="70"/>
                  <a:pt x="83" y="68"/>
                </a:cubicBezTo>
                <a:cubicBezTo>
                  <a:pt x="86" y="67"/>
                  <a:pt x="89" y="67"/>
                  <a:pt x="93" y="67"/>
                </a:cubicBezTo>
                <a:cubicBezTo>
                  <a:pt x="97" y="67"/>
                  <a:pt x="100" y="67"/>
                  <a:pt x="103" y="68"/>
                </a:cubicBezTo>
                <a:cubicBezTo>
                  <a:pt x="106" y="70"/>
                  <a:pt x="108" y="72"/>
                  <a:pt x="111" y="75"/>
                </a:cubicBezTo>
                <a:cubicBezTo>
                  <a:pt x="113" y="77"/>
                  <a:pt x="116" y="80"/>
                  <a:pt x="118" y="82"/>
                </a:cubicBezTo>
                <a:cubicBezTo>
                  <a:pt x="118" y="86"/>
                  <a:pt x="118" y="89"/>
                  <a:pt x="118" y="93"/>
                </a:cubicBezTo>
                <a:cubicBezTo>
                  <a:pt x="118" y="96"/>
                  <a:pt x="118" y="100"/>
                  <a:pt x="118" y="103"/>
                </a:cubicBezTo>
                <a:close/>
                <a:moveTo>
                  <a:pt x="153" y="33"/>
                </a:moveTo>
                <a:cubicBezTo>
                  <a:pt x="158" y="38"/>
                  <a:pt x="155" y="50"/>
                  <a:pt x="147" y="65"/>
                </a:cubicBezTo>
                <a:cubicBezTo>
                  <a:pt x="140" y="63"/>
                  <a:pt x="133" y="62"/>
                  <a:pt x="125" y="61"/>
                </a:cubicBezTo>
                <a:cubicBezTo>
                  <a:pt x="124" y="53"/>
                  <a:pt x="122" y="46"/>
                  <a:pt x="120" y="39"/>
                </a:cubicBezTo>
                <a:cubicBezTo>
                  <a:pt x="135" y="31"/>
                  <a:pt x="147" y="28"/>
                  <a:pt x="153" y="33"/>
                </a:cubicBezTo>
                <a:close/>
                <a:moveTo>
                  <a:pt x="133" y="86"/>
                </a:moveTo>
                <a:cubicBezTo>
                  <a:pt x="131" y="84"/>
                  <a:pt x="128" y="81"/>
                  <a:pt x="126" y="79"/>
                </a:cubicBezTo>
                <a:cubicBezTo>
                  <a:pt x="126" y="76"/>
                  <a:pt x="126" y="72"/>
                  <a:pt x="126" y="69"/>
                </a:cubicBezTo>
                <a:cubicBezTo>
                  <a:pt x="132" y="70"/>
                  <a:pt x="137" y="71"/>
                  <a:pt x="142" y="72"/>
                </a:cubicBezTo>
                <a:cubicBezTo>
                  <a:pt x="140" y="77"/>
                  <a:pt x="136" y="81"/>
                  <a:pt x="133" y="86"/>
                </a:cubicBezTo>
                <a:close/>
                <a:moveTo>
                  <a:pt x="133" y="99"/>
                </a:moveTo>
                <a:cubicBezTo>
                  <a:pt x="136" y="104"/>
                  <a:pt x="140" y="109"/>
                  <a:pt x="142" y="113"/>
                </a:cubicBezTo>
                <a:cubicBezTo>
                  <a:pt x="137" y="114"/>
                  <a:pt x="132" y="115"/>
                  <a:pt x="126" y="116"/>
                </a:cubicBezTo>
                <a:cubicBezTo>
                  <a:pt x="126" y="113"/>
                  <a:pt x="126" y="110"/>
                  <a:pt x="126" y="107"/>
                </a:cubicBezTo>
                <a:cubicBezTo>
                  <a:pt x="129" y="104"/>
                  <a:pt x="131" y="102"/>
                  <a:pt x="133" y="99"/>
                </a:cubicBezTo>
                <a:close/>
                <a:moveTo>
                  <a:pt x="153" y="152"/>
                </a:moveTo>
                <a:cubicBezTo>
                  <a:pt x="147" y="158"/>
                  <a:pt x="135" y="155"/>
                  <a:pt x="120" y="146"/>
                </a:cubicBezTo>
                <a:cubicBezTo>
                  <a:pt x="122" y="140"/>
                  <a:pt x="124" y="132"/>
                  <a:pt x="125" y="124"/>
                </a:cubicBezTo>
                <a:cubicBezTo>
                  <a:pt x="133" y="123"/>
                  <a:pt x="140" y="122"/>
                  <a:pt x="147" y="120"/>
                </a:cubicBezTo>
                <a:cubicBezTo>
                  <a:pt x="155" y="135"/>
                  <a:pt x="158" y="147"/>
                  <a:pt x="153" y="152"/>
                </a:cubicBezTo>
                <a:close/>
                <a:moveTo>
                  <a:pt x="150" y="111"/>
                </a:moveTo>
                <a:cubicBezTo>
                  <a:pt x="147" y="105"/>
                  <a:pt x="143" y="99"/>
                  <a:pt x="138" y="93"/>
                </a:cubicBezTo>
                <a:cubicBezTo>
                  <a:pt x="143" y="86"/>
                  <a:pt x="147" y="80"/>
                  <a:pt x="150" y="74"/>
                </a:cubicBezTo>
                <a:cubicBezTo>
                  <a:pt x="167" y="79"/>
                  <a:pt x="177" y="85"/>
                  <a:pt x="177" y="93"/>
                </a:cubicBezTo>
                <a:cubicBezTo>
                  <a:pt x="177" y="100"/>
                  <a:pt x="167" y="107"/>
                  <a:pt x="150" y="11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2" name="Oval 37">
            <a:extLst>
              <a:ext uri="{FF2B5EF4-FFF2-40B4-BE49-F238E27FC236}">
                <a16:creationId xmlns:a16="http://schemas.microsoft.com/office/drawing/2014/main" xmlns="" id="{AD5AFA1A-8BBA-403D-8335-1B286E793D8E}"/>
              </a:ext>
            </a:extLst>
          </p:cNvPr>
          <p:cNvSpPr>
            <a:spLocks noChangeAspect="1"/>
          </p:cNvSpPr>
          <p:nvPr/>
        </p:nvSpPr>
        <p:spPr>
          <a:xfrm>
            <a:off x="7231482" y="4805153"/>
            <a:ext cx="680202" cy="680202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33" name="Freeform: Shape 36">
            <a:extLst>
              <a:ext uri="{FF2B5EF4-FFF2-40B4-BE49-F238E27FC236}">
                <a16:creationId xmlns:a16="http://schemas.microsoft.com/office/drawing/2014/main" xmlns="" id="{0BF6DAC7-1F08-4078-B713-274EFFE12169}"/>
              </a:ext>
            </a:extLst>
          </p:cNvPr>
          <p:cNvSpPr>
            <a:spLocks/>
          </p:cNvSpPr>
          <p:nvPr/>
        </p:nvSpPr>
        <p:spPr bwMode="auto">
          <a:xfrm>
            <a:off x="7416265" y="4989034"/>
            <a:ext cx="310639" cy="312443"/>
          </a:xfrm>
          <a:custGeom>
            <a:avLst/>
            <a:gdLst>
              <a:gd name="T0" fmla="*/ 173 w 189"/>
              <a:gd name="T1" fmla="*/ 17 h 190"/>
              <a:gd name="T2" fmla="*/ 113 w 189"/>
              <a:gd name="T3" fmla="*/ 17 h 190"/>
              <a:gd name="T4" fmla="*/ 101 w 189"/>
              <a:gd name="T5" fmla="*/ 45 h 190"/>
              <a:gd name="T6" fmla="*/ 37 w 189"/>
              <a:gd name="T7" fmla="*/ 117 h 190"/>
              <a:gd name="T8" fmla="*/ 29 w 189"/>
              <a:gd name="T9" fmla="*/ 135 h 190"/>
              <a:gd name="T10" fmla="*/ 33 w 189"/>
              <a:gd name="T11" fmla="*/ 148 h 190"/>
              <a:gd name="T12" fmla="*/ 21 w 189"/>
              <a:gd name="T13" fmla="*/ 174 h 190"/>
              <a:gd name="T14" fmla="*/ 21 w 189"/>
              <a:gd name="T15" fmla="*/ 177 h 190"/>
              <a:gd name="T16" fmla="*/ 4 w 189"/>
              <a:gd name="T17" fmla="*/ 182 h 190"/>
              <a:gd name="T18" fmla="*/ 4 w 189"/>
              <a:gd name="T19" fmla="*/ 181 h 190"/>
              <a:gd name="T20" fmla="*/ 0 w 189"/>
              <a:gd name="T21" fmla="*/ 186 h 190"/>
              <a:gd name="T22" fmla="*/ 4 w 189"/>
              <a:gd name="T23" fmla="*/ 190 h 190"/>
              <a:gd name="T24" fmla="*/ 4 w 189"/>
              <a:gd name="T25" fmla="*/ 190 h 190"/>
              <a:gd name="T26" fmla="*/ 28 w 189"/>
              <a:gd name="T27" fmla="*/ 182 h 190"/>
              <a:gd name="T28" fmla="*/ 29 w 189"/>
              <a:gd name="T29" fmla="*/ 172 h 190"/>
              <a:gd name="T30" fmla="*/ 38 w 189"/>
              <a:gd name="T31" fmla="*/ 154 h 190"/>
              <a:gd name="T32" fmla="*/ 54 w 189"/>
              <a:gd name="T33" fmla="*/ 160 h 190"/>
              <a:gd name="T34" fmla="*/ 72 w 189"/>
              <a:gd name="T35" fmla="*/ 153 h 190"/>
              <a:gd name="T36" fmla="*/ 144 w 189"/>
              <a:gd name="T37" fmla="*/ 89 h 190"/>
              <a:gd name="T38" fmla="*/ 173 w 189"/>
              <a:gd name="T39" fmla="*/ 76 h 190"/>
              <a:gd name="T40" fmla="*/ 173 w 189"/>
              <a:gd name="T41" fmla="*/ 17 h 190"/>
              <a:gd name="T42" fmla="*/ 66 w 189"/>
              <a:gd name="T43" fmla="*/ 147 h 190"/>
              <a:gd name="T44" fmla="*/ 54 w 189"/>
              <a:gd name="T45" fmla="*/ 152 h 190"/>
              <a:gd name="T46" fmla="*/ 38 w 189"/>
              <a:gd name="T47" fmla="*/ 135 h 190"/>
              <a:gd name="T48" fmla="*/ 42 w 189"/>
              <a:gd name="T49" fmla="*/ 123 h 190"/>
              <a:gd name="T50" fmla="*/ 102 w 189"/>
              <a:gd name="T51" fmla="*/ 57 h 190"/>
              <a:gd name="T52" fmla="*/ 113 w 189"/>
              <a:gd name="T53" fmla="*/ 76 h 190"/>
              <a:gd name="T54" fmla="*/ 133 w 189"/>
              <a:gd name="T55" fmla="*/ 87 h 190"/>
              <a:gd name="T56" fmla="*/ 66 w 189"/>
              <a:gd name="T57" fmla="*/ 147 h 190"/>
              <a:gd name="T58" fmla="*/ 167 w 189"/>
              <a:gd name="T59" fmla="*/ 70 h 190"/>
              <a:gd name="T60" fmla="*/ 119 w 189"/>
              <a:gd name="T61" fmla="*/ 70 h 190"/>
              <a:gd name="T62" fmla="*/ 119 w 189"/>
              <a:gd name="T63" fmla="*/ 23 h 190"/>
              <a:gd name="T64" fmla="*/ 167 w 189"/>
              <a:gd name="T65" fmla="*/ 23 h 190"/>
              <a:gd name="T66" fmla="*/ 167 w 189"/>
              <a:gd name="T67" fmla="*/ 70 h 190"/>
              <a:gd name="T68" fmla="*/ 78 w 189"/>
              <a:gd name="T69" fmla="*/ 105 h 190"/>
              <a:gd name="T70" fmla="*/ 84 w 189"/>
              <a:gd name="T71" fmla="*/ 111 h 190"/>
              <a:gd name="T72" fmla="*/ 111 w 189"/>
              <a:gd name="T73" fmla="*/ 90 h 190"/>
              <a:gd name="T74" fmla="*/ 99 w 189"/>
              <a:gd name="T75" fmla="*/ 78 h 190"/>
              <a:gd name="T76" fmla="*/ 78 w 189"/>
              <a:gd name="T77" fmla="*/ 105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89" h="190">
                <a:moveTo>
                  <a:pt x="173" y="17"/>
                </a:moveTo>
                <a:cubicBezTo>
                  <a:pt x="156" y="0"/>
                  <a:pt x="130" y="0"/>
                  <a:pt x="113" y="17"/>
                </a:cubicBezTo>
                <a:cubicBezTo>
                  <a:pt x="105" y="25"/>
                  <a:pt x="101" y="35"/>
                  <a:pt x="101" y="45"/>
                </a:cubicBezTo>
                <a:cubicBezTo>
                  <a:pt x="37" y="117"/>
                  <a:pt x="37" y="117"/>
                  <a:pt x="37" y="117"/>
                </a:cubicBezTo>
                <a:cubicBezTo>
                  <a:pt x="32" y="122"/>
                  <a:pt x="29" y="128"/>
                  <a:pt x="29" y="135"/>
                </a:cubicBezTo>
                <a:cubicBezTo>
                  <a:pt x="29" y="140"/>
                  <a:pt x="30" y="144"/>
                  <a:pt x="33" y="148"/>
                </a:cubicBezTo>
                <a:cubicBezTo>
                  <a:pt x="21" y="155"/>
                  <a:pt x="16" y="161"/>
                  <a:pt x="21" y="174"/>
                </a:cubicBezTo>
                <a:cubicBezTo>
                  <a:pt x="21" y="176"/>
                  <a:pt x="21" y="177"/>
                  <a:pt x="21" y="177"/>
                </a:cubicBezTo>
                <a:cubicBezTo>
                  <a:pt x="19" y="180"/>
                  <a:pt x="10" y="181"/>
                  <a:pt x="4" y="182"/>
                </a:cubicBezTo>
                <a:cubicBezTo>
                  <a:pt x="4" y="182"/>
                  <a:pt x="4" y="181"/>
                  <a:pt x="4" y="181"/>
                </a:cubicBezTo>
                <a:cubicBezTo>
                  <a:pt x="1" y="181"/>
                  <a:pt x="0" y="183"/>
                  <a:pt x="0" y="186"/>
                </a:cubicBezTo>
                <a:cubicBezTo>
                  <a:pt x="0" y="188"/>
                  <a:pt x="1" y="190"/>
                  <a:pt x="4" y="190"/>
                </a:cubicBezTo>
                <a:cubicBezTo>
                  <a:pt x="4" y="190"/>
                  <a:pt x="4" y="190"/>
                  <a:pt x="4" y="190"/>
                </a:cubicBezTo>
                <a:cubicBezTo>
                  <a:pt x="7" y="190"/>
                  <a:pt x="22" y="190"/>
                  <a:pt x="28" y="182"/>
                </a:cubicBezTo>
                <a:cubicBezTo>
                  <a:pt x="29" y="180"/>
                  <a:pt x="30" y="176"/>
                  <a:pt x="29" y="172"/>
                </a:cubicBezTo>
                <a:cubicBezTo>
                  <a:pt x="26" y="164"/>
                  <a:pt x="27" y="161"/>
                  <a:pt x="38" y="154"/>
                </a:cubicBezTo>
                <a:cubicBezTo>
                  <a:pt x="43" y="158"/>
                  <a:pt x="48" y="160"/>
                  <a:pt x="54" y="160"/>
                </a:cubicBezTo>
                <a:cubicBezTo>
                  <a:pt x="61" y="160"/>
                  <a:pt x="68" y="158"/>
                  <a:pt x="72" y="153"/>
                </a:cubicBezTo>
                <a:cubicBezTo>
                  <a:pt x="144" y="89"/>
                  <a:pt x="144" y="89"/>
                  <a:pt x="144" y="89"/>
                </a:cubicBezTo>
                <a:cubicBezTo>
                  <a:pt x="155" y="88"/>
                  <a:pt x="165" y="84"/>
                  <a:pt x="173" y="76"/>
                </a:cubicBezTo>
                <a:cubicBezTo>
                  <a:pt x="189" y="60"/>
                  <a:pt x="189" y="33"/>
                  <a:pt x="173" y="17"/>
                </a:cubicBezTo>
                <a:close/>
                <a:moveTo>
                  <a:pt x="66" y="147"/>
                </a:moveTo>
                <a:cubicBezTo>
                  <a:pt x="63" y="150"/>
                  <a:pt x="59" y="152"/>
                  <a:pt x="54" y="152"/>
                </a:cubicBezTo>
                <a:cubicBezTo>
                  <a:pt x="45" y="152"/>
                  <a:pt x="38" y="144"/>
                  <a:pt x="38" y="135"/>
                </a:cubicBezTo>
                <a:cubicBezTo>
                  <a:pt x="38" y="130"/>
                  <a:pt x="39" y="126"/>
                  <a:pt x="42" y="123"/>
                </a:cubicBezTo>
                <a:cubicBezTo>
                  <a:pt x="102" y="57"/>
                  <a:pt x="102" y="57"/>
                  <a:pt x="102" y="57"/>
                </a:cubicBezTo>
                <a:cubicBezTo>
                  <a:pt x="104" y="64"/>
                  <a:pt x="108" y="71"/>
                  <a:pt x="113" y="76"/>
                </a:cubicBezTo>
                <a:cubicBezTo>
                  <a:pt x="119" y="82"/>
                  <a:pt x="126" y="86"/>
                  <a:pt x="133" y="87"/>
                </a:cubicBezTo>
                <a:lnTo>
                  <a:pt x="66" y="147"/>
                </a:lnTo>
                <a:close/>
                <a:moveTo>
                  <a:pt x="167" y="70"/>
                </a:moveTo>
                <a:cubicBezTo>
                  <a:pt x="154" y="84"/>
                  <a:pt x="132" y="84"/>
                  <a:pt x="119" y="70"/>
                </a:cubicBezTo>
                <a:cubicBezTo>
                  <a:pt x="106" y="57"/>
                  <a:pt x="106" y="36"/>
                  <a:pt x="119" y="23"/>
                </a:cubicBezTo>
                <a:cubicBezTo>
                  <a:pt x="132" y="10"/>
                  <a:pt x="154" y="10"/>
                  <a:pt x="167" y="23"/>
                </a:cubicBezTo>
                <a:cubicBezTo>
                  <a:pt x="180" y="36"/>
                  <a:pt x="180" y="57"/>
                  <a:pt x="167" y="70"/>
                </a:cubicBezTo>
                <a:close/>
                <a:moveTo>
                  <a:pt x="78" y="105"/>
                </a:moveTo>
                <a:cubicBezTo>
                  <a:pt x="84" y="111"/>
                  <a:pt x="84" y="111"/>
                  <a:pt x="84" y="111"/>
                </a:cubicBezTo>
                <a:cubicBezTo>
                  <a:pt x="111" y="90"/>
                  <a:pt x="111" y="90"/>
                  <a:pt x="111" y="90"/>
                </a:cubicBezTo>
                <a:cubicBezTo>
                  <a:pt x="99" y="78"/>
                  <a:pt x="99" y="78"/>
                  <a:pt x="99" y="78"/>
                </a:cubicBezTo>
                <a:lnTo>
                  <a:pt x="78" y="1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4" name="Oval 39">
            <a:extLst>
              <a:ext uri="{FF2B5EF4-FFF2-40B4-BE49-F238E27FC236}">
                <a16:creationId xmlns:a16="http://schemas.microsoft.com/office/drawing/2014/main" xmlns="" id="{E9440A64-CF46-4C56-895D-A03B25C1B2CA}"/>
              </a:ext>
            </a:extLst>
          </p:cNvPr>
          <p:cNvSpPr>
            <a:spLocks noChangeAspect="1"/>
          </p:cNvSpPr>
          <p:nvPr/>
        </p:nvSpPr>
        <p:spPr>
          <a:xfrm>
            <a:off x="4264833" y="4805153"/>
            <a:ext cx="680202" cy="680202"/>
          </a:xfrm>
          <a:prstGeom prst="ellipse">
            <a:avLst/>
          </a:prstGeom>
          <a:solidFill>
            <a:srgbClr val="0170BD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35" name="Freeform: Shape 40">
            <a:extLst>
              <a:ext uri="{FF2B5EF4-FFF2-40B4-BE49-F238E27FC236}">
                <a16:creationId xmlns:a16="http://schemas.microsoft.com/office/drawing/2014/main" xmlns="" id="{453B97C2-4920-4560-AC82-A7E011F4F5EB}"/>
              </a:ext>
            </a:extLst>
          </p:cNvPr>
          <p:cNvSpPr>
            <a:spLocks/>
          </p:cNvSpPr>
          <p:nvPr/>
        </p:nvSpPr>
        <p:spPr bwMode="auto">
          <a:xfrm>
            <a:off x="4508973" y="4995470"/>
            <a:ext cx="191923" cy="299935"/>
          </a:xfrm>
          <a:custGeom>
            <a:avLst/>
            <a:gdLst>
              <a:gd name="T0" fmla="*/ 55 w 118"/>
              <a:gd name="T1" fmla="*/ 118 h 185"/>
              <a:gd name="T2" fmla="*/ 51 w 118"/>
              <a:gd name="T3" fmla="*/ 122 h 185"/>
              <a:gd name="T4" fmla="*/ 55 w 118"/>
              <a:gd name="T5" fmla="*/ 126 h 185"/>
              <a:gd name="T6" fmla="*/ 59 w 118"/>
              <a:gd name="T7" fmla="*/ 122 h 185"/>
              <a:gd name="T8" fmla="*/ 55 w 118"/>
              <a:gd name="T9" fmla="*/ 118 h 185"/>
              <a:gd name="T10" fmla="*/ 46 w 118"/>
              <a:gd name="T11" fmla="*/ 152 h 185"/>
              <a:gd name="T12" fmla="*/ 42 w 118"/>
              <a:gd name="T13" fmla="*/ 156 h 185"/>
              <a:gd name="T14" fmla="*/ 46 w 118"/>
              <a:gd name="T15" fmla="*/ 160 h 185"/>
              <a:gd name="T16" fmla="*/ 51 w 118"/>
              <a:gd name="T17" fmla="*/ 156 h 185"/>
              <a:gd name="T18" fmla="*/ 46 w 118"/>
              <a:gd name="T19" fmla="*/ 152 h 185"/>
              <a:gd name="T20" fmla="*/ 51 w 118"/>
              <a:gd name="T21" fmla="*/ 93 h 185"/>
              <a:gd name="T22" fmla="*/ 42 w 118"/>
              <a:gd name="T23" fmla="*/ 84 h 185"/>
              <a:gd name="T24" fmla="*/ 34 w 118"/>
              <a:gd name="T25" fmla="*/ 93 h 185"/>
              <a:gd name="T26" fmla="*/ 42 w 118"/>
              <a:gd name="T27" fmla="*/ 101 h 185"/>
              <a:gd name="T28" fmla="*/ 51 w 118"/>
              <a:gd name="T29" fmla="*/ 93 h 185"/>
              <a:gd name="T30" fmla="*/ 110 w 118"/>
              <a:gd name="T31" fmla="*/ 0 h 185"/>
              <a:gd name="T32" fmla="*/ 8 w 118"/>
              <a:gd name="T33" fmla="*/ 0 h 185"/>
              <a:gd name="T34" fmla="*/ 0 w 118"/>
              <a:gd name="T35" fmla="*/ 8 h 185"/>
              <a:gd name="T36" fmla="*/ 0 w 118"/>
              <a:gd name="T37" fmla="*/ 17 h 185"/>
              <a:gd name="T38" fmla="*/ 8 w 118"/>
              <a:gd name="T39" fmla="*/ 25 h 185"/>
              <a:gd name="T40" fmla="*/ 17 w 118"/>
              <a:gd name="T41" fmla="*/ 25 h 185"/>
              <a:gd name="T42" fmla="*/ 17 w 118"/>
              <a:gd name="T43" fmla="*/ 143 h 185"/>
              <a:gd name="T44" fmla="*/ 59 w 118"/>
              <a:gd name="T45" fmla="*/ 185 h 185"/>
              <a:gd name="T46" fmla="*/ 101 w 118"/>
              <a:gd name="T47" fmla="*/ 143 h 185"/>
              <a:gd name="T48" fmla="*/ 101 w 118"/>
              <a:gd name="T49" fmla="*/ 25 h 185"/>
              <a:gd name="T50" fmla="*/ 110 w 118"/>
              <a:gd name="T51" fmla="*/ 25 h 185"/>
              <a:gd name="T52" fmla="*/ 118 w 118"/>
              <a:gd name="T53" fmla="*/ 17 h 185"/>
              <a:gd name="T54" fmla="*/ 118 w 118"/>
              <a:gd name="T55" fmla="*/ 8 h 185"/>
              <a:gd name="T56" fmla="*/ 110 w 118"/>
              <a:gd name="T57" fmla="*/ 0 h 185"/>
              <a:gd name="T58" fmla="*/ 93 w 118"/>
              <a:gd name="T59" fmla="*/ 143 h 185"/>
              <a:gd name="T60" fmla="*/ 59 w 118"/>
              <a:gd name="T61" fmla="*/ 177 h 185"/>
              <a:gd name="T62" fmla="*/ 25 w 118"/>
              <a:gd name="T63" fmla="*/ 143 h 185"/>
              <a:gd name="T64" fmla="*/ 25 w 118"/>
              <a:gd name="T65" fmla="*/ 55 h 185"/>
              <a:gd name="T66" fmla="*/ 45 w 118"/>
              <a:gd name="T67" fmla="*/ 59 h 185"/>
              <a:gd name="T68" fmla="*/ 57 w 118"/>
              <a:gd name="T69" fmla="*/ 57 h 185"/>
              <a:gd name="T70" fmla="*/ 82 w 118"/>
              <a:gd name="T71" fmla="*/ 47 h 185"/>
              <a:gd name="T72" fmla="*/ 93 w 118"/>
              <a:gd name="T73" fmla="*/ 43 h 185"/>
              <a:gd name="T74" fmla="*/ 93 w 118"/>
              <a:gd name="T75" fmla="*/ 143 h 185"/>
              <a:gd name="T76" fmla="*/ 93 w 118"/>
              <a:gd name="T77" fmla="*/ 34 h 185"/>
              <a:gd name="T78" fmla="*/ 79 w 118"/>
              <a:gd name="T79" fmla="*/ 40 h 185"/>
              <a:gd name="T80" fmla="*/ 55 w 118"/>
              <a:gd name="T81" fmla="*/ 50 h 185"/>
              <a:gd name="T82" fmla="*/ 25 w 118"/>
              <a:gd name="T83" fmla="*/ 46 h 185"/>
              <a:gd name="T84" fmla="*/ 25 w 118"/>
              <a:gd name="T85" fmla="*/ 25 h 185"/>
              <a:gd name="T86" fmla="*/ 93 w 118"/>
              <a:gd name="T87" fmla="*/ 25 h 185"/>
              <a:gd name="T88" fmla="*/ 93 w 118"/>
              <a:gd name="T89" fmla="*/ 34 h 185"/>
              <a:gd name="T90" fmla="*/ 110 w 118"/>
              <a:gd name="T91" fmla="*/ 17 h 185"/>
              <a:gd name="T92" fmla="*/ 8 w 118"/>
              <a:gd name="T93" fmla="*/ 17 h 185"/>
              <a:gd name="T94" fmla="*/ 8 w 118"/>
              <a:gd name="T95" fmla="*/ 8 h 185"/>
              <a:gd name="T96" fmla="*/ 110 w 118"/>
              <a:gd name="T97" fmla="*/ 8 h 185"/>
              <a:gd name="T98" fmla="*/ 110 w 118"/>
              <a:gd name="T99" fmla="*/ 17 h 185"/>
              <a:gd name="T100" fmla="*/ 72 w 118"/>
              <a:gd name="T101" fmla="*/ 135 h 185"/>
              <a:gd name="T102" fmla="*/ 68 w 118"/>
              <a:gd name="T103" fmla="*/ 139 h 185"/>
              <a:gd name="T104" fmla="*/ 72 w 118"/>
              <a:gd name="T105" fmla="*/ 143 h 185"/>
              <a:gd name="T106" fmla="*/ 76 w 118"/>
              <a:gd name="T107" fmla="*/ 139 h 185"/>
              <a:gd name="T108" fmla="*/ 72 w 118"/>
              <a:gd name="T109" fmla="*/ 135 h 185"/>
              <a:gd name="T110" fmla="*/ 76 w 118"/>
              <a:gd name="T111" fmla="*/ 67 h 185"/>
              <a:gd name="T112" fmla="*/ 68 w 118"/>
              <a:gd name="T113" fmla="*/ 76 h 185"/>
              <a:gd name="T114" fmla="*/ 76 w 118"/>
              <a:gd name="T115" fmla="*/ 84 h 185"/>
              <a:gd name="T116" fmla="*/ 84 w 118"/>
              <a:gd name="T117" fmla="*/ 76 h 185"/>
              <a:gd name="T118" fmla="*/ 76 w 118"/>
              <a:gd name="T119" fmla="*/ 67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8" h="185">
                <a:moveTo>
                  <a:pt x="55" y="118"/>
                </a:moveTo>
                <a:cubicBezTo>
                  <a:pt x="53" y="118"/>
                  <a:pt x="51" y="120"/>
                  <a:pt x="51" y="122"/>
                </a:cubicBezTo>
                <a:cubicBezTo>
                  <a:pt x="51" y="124"/>
                  <a:pt x="53" y="126"/>
                  <a:pt x="55" y="126"/>
                </a:cubicBezTo>
                <a:cubicBezTo>
                  <a:pt x="57" y="126"/>
                  <a:pt x="59" y="124"/>
                  <a:pt x="59" y="122"/>
                </a:cubicBezTo>
                <a:cubicBezTo>
                  <a:pt x="59" y="120"/>
                  <a:pt x="57" y="118"/>
                  <a:pt x="55" y="118"/>
                </a:cubicBezTo>
                <a:close/>
                <a:moveTo>
                  <a:pt x="46" y="152"/>
                </a:moveTo>
                <a:cubicBezTo>
                  <a:pt x="44" y="152"/>
                  <a:pt x="42" y="154"/>
                  <a:pt x="42" y="156"/>
                </a:cubicBezTo>
                <a:cubicBezTo>
                  <a:pt x="42" y="158"/>
                  <a:pt x="44" y="160"/>
                  <a:pt x="46" y="160"/>
                </a:cubicBezTo>
                <a:cubicBezTo>
                  <a:pt x="49" y="160"/>
                  <a:pt x="51" y="158"/>
                  <a:pt x="51" y="156"/>
                </a:cubicBezTo>
                <a:cubicBezTo>
                  <a:pt x="51" y="154"/>
                  <a:pt x="49" y="152"/>
                  <a:pt x="46" y="152"/>
                </a:cubicBezTo>
                <a:close/>
                <a:moveTo>
                  <a:pt x="51" y="93"/>
                </a:moveTo>
                <a:cubicBezTo>
                  <a:pt x="51" y="88"/>
                  <a:pt x="47" y="84"/>
                  <a:pt x="42" y="84"/>
                </a:cubicBezTo>
                <a:cubicBezTo>
                  <a:pt x="38" y="84"/>
                  <a:pt x="34" y="88"/>
                  <a:pt x="34" y="93"/>
                </a:cubicBezTo>
                <a:cubicBezTo>
                  <a:pt x="34" y="97"/>
                  <a:pt x="38" y="101"/>
                  <a:pt x="42" y="101"/>
                </a:cubicBezTo>
                <a:cubicBezTo>
                  <a:pt x="47" y="101"/>
                  <a:pt x="51" y="97"/>
                  <a:pt x="51" y="93"/>
                </a:cubicBezTo>
                <a:close/>
                <a:moveTo>
                  <a:pt x="110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21"/>
                  <a:pt x="4" y="25"/>
                  <a:pt x="8" y="25"/>
                </a:cubicBezTo>
                <a:cubicBezTo>
                  <a:pt x="17" y="25"/>
                  <a:pt x="17" y="25"/>
                  <a:pt x="17" y="25"/>
                </a:cubicBezTo>
                <a:cubicBezTo>
                  <a:pt x="17" y="143"/>
                  <a:pt x="17" y="143"/>
                  <a:pt x="17" y="143"/>
                </a:cubicBezTo>
                <a:cubicBezTo>
                  <a:pt x="17" y="166"/>
                  <a:pt x="36" y="185"/>
                  <a:pt x="59" y="185"/>
                </a:cubicBezTo>
                <a:cubicBezTo>
                  <a:pt x="82" y="185"/>
                  <a:pt x="101" y="166"/>
                  <a:pt x="101" y="143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0" y="25"/>
                  <a:pt x="110" y="25"/>
                  <a:pt x="110" y="25"/>
                </a:cubicBezTo>
                <a:cubicBezTo>
                  <a:pt x="114" y="25"/>
                  <a:pt x="118" y="21"/>
                  <a:pt x="118" y="17"/>
                </a:cubicBezTo>
                <a:cubicBezTo>
                  <a:pt x="118" y="8"/>
                  <a:pt x="118" y="8"/>
                  <a:pt x="118" y="8"/>
                </a:cubicBezTo>
                <a:cubicBezTo>
                  <a:pt x="118" y="4"/>
                  <a:pt x="114" y="0"/>
                  <a:pt x="110" y="0"/>
                </a:cubicBezTo>
                <a:close/>
                <a:moveTo>
                  <a:pt x="93" y="143"/>
                </a:moveTo>
                <a:cubicBezTo>
                  <a:pt x="93" y="162"/>
                  <a:pt x="78" y="177"/>
                  <a:pt x="59" y="177"/>
                </a:cubicBezTo>
                <a:cubicBezTo>
                  <a:pt x="40" y="177"/>
                  <a:pt x="25" y="162"/>
                  <a:pt x="25" y="143"/>
                </a:cubicBezTo>
                <a:cubicBezTo>
                  <a:pt x="25" y="55"/>
                  <a:pt x="25" y="55"/>
                  <a:pt x="25" y="55"/>
                </a:cubicBezTo>
                <a:cubicBezTo>
                  <a:pt x="31" y="57"/>
                  <a:pt x="38" y="59"/>
                  <a:pt x="45" y="59"/>
                </a:cubicBezTo>
                <a:cubicBezTo>
                  <a:pt x="49" y="59"/>
                  <a:pt x="53" y="58"/>
                  <a:pt x="57" y="57"/>
                </a:cubicBezTo>
                <a:cubicBezTo>
                  <a:pt x="68" y="54"/>
                  <a:pt x="76" y="50"/>
                  <a:pt x="82" y="47"/>
                </a:cubicBezTo>
                <a:cubicBezTo>
                  <a:pt x="86" y="45"/>
                  <a:pt x="90" y="44"/>
                  <a:pt x="93" y="43"/>
                </a:cubicBezTo>
                <a:lnTo>
                  <a:pt x="93" y="143"/>
                </a:lnTo>
                <a:close/>
                <a:moveTo>
                  <a:pt x="93" y="34"/>
                </a:moveTo>
                <a:cubicBezTo>
                  <a:pt x="88" y="36"/>
                  <a:pt x="84" y="38"/>
                  <a:pt x="79" y="40"/>
                </a:cubicBezTo>
                <a:cubicBezTo>
                  <a:pt x="72" y="43"/>
                  <a:pt x="65" y="46"/>
                  <a:pt x="55" y="50"/>
                </a:cubicBezTo>
                <a:cubicBezTo>
                  <a:pt x="44" y="53"/>
                  <a:pt x="34" y="50"/>
                  <a:pt x="25" y="46"/>
                </a:cubicBezTo>
                <a:cubicBezTo>
                  <a:pt x="25" y="25"/>
                  <a:pt x="25" y="25"/>
                  <a:pt x="25" y="25"/>
                </a:cubicBezTo>
                <a:cubicBezTo>
                  <a:pt x="93" y="25"/>
                  <a:pt x="93" y="25"/>
                  <a:pt x="93" y="25"/>
                </a:cubicBezTo>
                <a:lnTo>
                  <a:pt x="93" y="34"/>
                </a:lnTo>
                <a:close/>
                <a:moveTo>
                  <a:pt x="110" y="17"/>
                </a:moveTo>
                <a:cubicBezTo>
                  <a:pt x="8" y="17"/>
                  <a:pt x="8" y="17"/>
                  <a:pt x="8" y="17"/>
                </a:cubicBezTo>
                <a:cubicBezTo>
                  <a:pt x="8" y="8"/>
                  <a:pt x="8" y="8"/>
                  <a:pt x="8" y="8"/>
                </a:cubicBezTo>
                <a:cubicBezTo>
                  <a:pt x="110" y="8"/>
                  <a:pt x="110" y="8"/>
                  <a:pt x="110" y="8"/>
                </a:cubicBezTo>
                <a:lnTo>
                  <a:pt x="110" y="17"/>
                </a:lnTo>
                <a:close/>
                <a:moveTo>
                  <a:pt x="72" y="135"/>
                </a:moveTo>
                <a:cubicBezTo>
                  <a:pt x="69" y="135"/>
                  <a:pt x="68" y="137"/>
                  <a:pt x="68" y="139"/>
                </a:cubicBezTo>
                <a:cubicBezTo>
                  <a:pt x="68" y="141"/>
                  <a:pt x="69" y="143"/>
                  <a:pt x="72" y="143"/>
                </a:cubicBezTo>
                <a:cubicBezTo>
                  <a:pt x="74" y="143"/>
                  <a:pt x="76" y="141"/>
                  <a:pt x="76" y="139"/>
                </a:cubicBezTo>
                <a:cubicBezTo>
                  <a:pt x="76" y="137"/>
                  <a:pt x="74" y="135"/>
                  <a:pt x="72" y="135"/>
                </a:cubicBezTo>
                <a:close/>
                <a:moveTo>
                  <a:pt x="76" y="67"/>
                </a:moveTo>
                <a:cubicBezTo>
                  <a:pt x="71" y="67"/>
                  <a:pt x="68" y="71"/>
                  <a:pt x="68" y="76"/>
                </a:cubicBezTo>
                <a:cubicBezTo>
                  <a:pt x="68" y="80"/>
                  <a:pt x="71" y="84"/>
                  <a:pt x="76" y="84"/>
                </a:cubicBezTo>
                <a:cubicBezTo>
                  <a:pt x="81" y="84"/>
                  <a:pt x="84" y="80"/>
                  <a:pt x="84" y="76"/>
                </a:cubicBezTo>
                <a:cubicBezTo>
                  <a:pt x="84" y="71"/>
                  <a:pt x="81" y="67"/>
                  <a:pt x="76" y="6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xmlns="" id="{D34BB4B9-1C26-493B-BCAA-E5144DD0B5E4}"/>
              </a:ext>
            </a:extLst>
          </p:cNvPr>
          <p:cNvGrpSpPr/>
          <p:nvPr/>
        </p:nvGrpSpPr>
        <p:grpSpPr>
          <a:xfrm>
            <a:off x="8101885" y="1956166"/>
            <a:ext cx="2775857" cy="1188512"/>
            <a:chOff x="8539843" y="2171125"/>
            <a:chExt cx="2775857" cy="1188512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xmlns="" id="{062D8579-FCC4-4B57-8865-6F62F49CE9AB}"/>
                </a:ext>
              </a:extLst>
            </p:cNvPr>
            <p:cNvSpPr/>
            <p:nvPr/>
          </p:nvSpPr>
          <p:spPr>
            <a:xfrm>
              <a:off x="8539844" y="2514021"/>
              <a:ext cx="2775856" cy="84561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您的内容打在这里，或者通过复制您的文本后，在此框中选择粘贴，并选择只保留文字。</a:t>
              </a: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xmlns="" id="{7FE2E0D1-0E49-4280-8E60-7D60DF59BEB1}"/>
                </a:ext>
              </a:extLst>
            </p:cNvPr>
            <p:cNvSpPr/>
            <p:nvPr/>
          </p:nvSpPr>
          <p:spPr>
            <a:xfrm>
              <a:off x="8539843" y="2171125"/>
              <a:ext cx="2164600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lnSpc>
                  <a:spcPct val="120000"/>
                </a:lnSpc>
                <a:defRPr/>
              </a:pPr>
              <a:r>
                <a:rPr lang="zh-CN" altLang="en-US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/>
                  <a:ea typeface="微软雅黑"/>
                </a:rPr>
                <a:t>标题文字添加</a:t>
              </a: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xmlns="" id="{D14304FA-D38B-49CB-A4E7-0B4A8B539B1A}"/>
              </a:ext>
            </a:extLst>
          </p:cNvPr>
          <p:cNvGrpSpPr/>
          <p:nvPr/>
        </p:nvGrpSpPr>
        <p:grpSpPr>
          <a:xfrm>
            <a:off x="8679934" y="3275825"/>
            <a:ext cx="2775857" cy="1188512"/>
            <a:chOff x="8539843" y="2171125"/>
            <a:chExt cx="2775857" cy="1188512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xmlns="" id="{7AEBEC7F-473F-4F13-A50B-A5FD2D46C390}"/>
                </a:ext>
              </a:extLst>
            </p:cNvPr>
            <p:cNvSpPr/>
            <p:nvPr/>
          </p:nvSpPr>
          <p:spPr>
            <a:xfrm>
              <a:off x="8539844" y="2514021"/>
              <a:ext cx="2775856" cy="84561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您的内容打在这里，或者通过复制您的文本后，在此框中选择粘贴，并选择只保留文字。</a:t>
              </a: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xmlns="" id="{0A9F9679-F6CB-49E7-BA10-F34A8F72901B}"/>
                </a:ext>
              </a:extLst>
            </p:cNvPr>
            <p:cNvSpPr/>
            <p:nvPr/>
          </p:nvSpPr>
          <p:spPr>
            <a:xfrm>
              <a:off x="8539843" y="2171125"/>
              <a:ext cx="2164600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lnSpc>
                  <a:spcPct val="120000"/>
                </a:lnSpc>
                <a:defRPr/>
              </a:pPr>
              <a:r>
                <a:rPr lang="zh-CN" altLang="en-US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/>
                  <a:ea typeface="微软雅黑"/>
                </a:rPr>
                <a:t>标题文字添加</a:t>
              </a: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xmlns="" id="{CF4DAB3A-777E-4BB4-928F-22629A482A39}"/>
              </a:ext>
            </a:extLst>
          </p:cNvPr>
          <p:cNvGrpSpPr/>
          <p:nvPr/>
        </p:nvGrpSpPr>
        <p:grpSpPr>
          <a:xfrm>
            <a:off x="8101885" y="4669107"/>
            <a:ext cx="2775857" cy="1188512"/>
            <a:chOff x="8539843" y="2171125"/>
            <a:chExt cx="2775857" cy="1188512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xmlns="" id="{1594BA7B-4355-43BD-8707-B8E24468A997}"/>
                </a:ext>
              </a:extLst>
            </p:cNvPr>
            <p:cNvSpPr/>
            <p:nvPr/>
          </p:nvSpPr>
          <p:spPr>
            <a:xfrm>
              <a:off x="8539844" y="2514021"/>
              <a:ext cx="2775856" cy="84561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您的内容打在这里，或者通过复制您的文本后，在此框中选择粘贴，并选择只保留文字。</a:t>
              </a: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xmlns="" id="{04317028-D986-4126-B4B0-55BF6AAF8670}"/>
                </a:ext>
              </a:extLst>
            </p:cNvPr>
            <p:cNvSpPr/>
            <p:nvPr/>
          </p:nvSpPr>
          <p:spPr>
            <a:xfrm>
              <a:off x="8539843" y="2171125"/>
              <a:ext cx="2164600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lnSpc>
                  <a:spcPct val="120000"/>
                </a:lnSpc>
                <a:defRPr/>
              </a:pPr>
              <a:r>
                <a:rPr lang="zh-CN" altLang="en-US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/>
                  <a:ea typeface="微软雅黑"/>
                </a:rPr>
                <a:t>标题文字添加</a:t>
              </a: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xmlns="" id="{974B73A8-B21D-49A8-B7B9-C8F078A4C277}"/>
              </a:ext>
            </a:extLst>
          </p:cNvPr>
          <p:cNvGrpSpPr/>
          <p:nvPr/>
        </p:nvGrpSpPr>
        <p:grpSpPr>
          <a:xfrm>
            <a:off x="1298775" y="1956166"/>
            <a:ext cx="2775856" cy="1188897"/>
            <a:chOff x="8539844" y="2171125"/>
            <a:chExt cx="2775856" cy="1188897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xmlns="" id="{F4E21D5D-E09E-4A19-AAB5-1091DBD28B11}"/>
                </a:ext>
              </a:extLst>
            </p:cNvPr>
            <p:cNvSpPr/>
            <p:nvPr/>
          </p:nvSpPr>
          <p:spPr>
            <a:xfrm>
              <a:off x="8539844" y="2514021"/>
              <a:ext cx="2775856" cy="73866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400" dirty="0">
                  <a:latin typeface="Arial"/>
                  <a:ea typeface="微软雅黑"/>
                </a:rPr>
                <a:t>您的内容打在这里，或者通过复制您的文本后，在此框中选择粘贴，并选择只保留文字。</a:t>
              </a: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xmlns="" id="{753EEAA8-9E9E-439A-9D1E-4BF165ECA4A5}"/>
                </a:ext>
              </a:extLst>
            </p:cNvPr>
            <p:cNvSpPr/>
            <p:nvPr/>
          </p:nvSpPr>
          <p:spPr>
            <a:xfrm>
              <a:off x="9151100" y="2171125"/>
              <a:ext cx="2164600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r">
                <a:lnSpc>
                  <a:spcPct val="120000"/>
                </a:lnSpc>
                <a:defRPr/>
              </a:pPr>
              <a:r>
                <a:rPr lang="zh-CN" altLang="en-US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/>
                  <a:ea typeface="微软雅黑"/>
                </a:rPr>
                <a:t>标题文字添加</a:t>
              </a: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xmlns="" id="{6D8FEB34-2401-47D7-8809-8CE0FEEE0D75}"/>
              </a:ext>
            </a:extLst>
          </p:cNvPr>
          <p:cNvGrpSpPr/>
          <p:nvPr/>
        </p:nvGrpSpPr>
        <p:grpSpPr>
          <a:xfrm>
            <a:off x="1298775" y="4669107"/>
            <a:ext cx="2775856" cy="1188512"/>
            <a:chOff x="8539844" y="2171125"/>
            <a:chExt cx="2775856" cy="1188512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xmlns="" id="{9B979813-79FE-4B91-A5E9-CEAAFAF23134}"/>
                </a:ext>
              </a:extLst>
            </p:cNvPr>
            <p:cNvSpPr/>
            <p:nvPr/>
          </p:nvSpPr>
          <p:spPr>
            <a:xfrm>
              <a:off x="8539844" y="2514021"/>
              <a:ext cx="2775856" cy="84561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您的内容打在这里，或者通过复制您的文本后，在此框中选择粘贴，并选择只保留文字。</a:t>
              </a: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xmlns="" id="{33D3C44B-AE3A-4D66-A27E-67A0537AECC0}"/>
                </a:ext>
              </a:extLst>
            </p:cNvPr>
            <p:cNvSpPr/>
            <p:nvPr/>
          </p:nvSpPr>
          <p:spPr>
            <a:xfrm>
              <a:off x="9151100" y="2171125"/>
              <a:ext cx="2164600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r">
                <a:lnSpc>
                  <a:spcPct val="120000"/>
                </a:lnSpc>
                <a:defRPr/>
              </a:pPr>
              <a:r>
                <a:rPr lang="zh-CN" altLang="en-US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/>
                  <a:ea typeface="微软雅黑"/>
                </a:rPr>
                <a:t>标题文字添加</a:t>
              </a: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xmlns="" id="{E08D5F4E-0394-47A1-B9E3-16AAEB9B805E}"/>
              </a:ext>
            </a:extLst>
          </p:cNvPr>
          <p:cNvGrpSpPr/>
          <p:nvPr/>
        </p:nvGrpSpPr>
        <p:grpSpPr>
          <a:xfrm>
            <a:off x="736199" y="3299134"/>
            <a:ext cx="2775856" cy="1188512"/>
            <a:chOff x="8539844" y="2171125"/>
            <a:chExt cx="2775856" cy="1188512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xmlns="" id="{F693B9FE-4E83-42ED-B3CA-B0E8365E5627}"/>
                </a:ext>
              </a:extLst>
            </p:cNvPr>
            <p:cNvSpPr/>
            <p:nvPr/>
          </p:nvSpPr>
          <p:spPr>
            <a:xfrm>
              <a:off x="8539844" y="2514021"/>
              <a:ext cx="2775856" cy="84561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您的内容打在这里，或者通过复制您的文本后，在此框中选择粘贴，并选择只保留文字。</a:t>
              </a: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xmlns="" id="{C610D292-5B71-4EAE-8B9F-585C019D7D31}"/>
                </a:ext>
              </a:extLst>
            </p:cNvPr>
            <p:cNvSpPr/>
            <p:nvPr/>
          </p:nvSpPr>
          <p:spPr>
            <a:xfrm>
              <a:off x="9151100" y="2171125"/>
              <a:ext cx="2164600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r">
                <a:lnSpc>
                  <a:spcPct val="120000"/>
                </a:lnSpc>
                <a:defRPr/>
              </a:pPr>
              <a:r>
                <a:rPr lang="zh-CN" altLang="en-US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/>
                  <a:ea typeface="微软雅黑"/>
                </a:rPr>
                <a:t>标题文字添加</a:t>
              </a:r>
            </a:p>
          </p:txBody>
        </p:sp>
      </p:grpSp>
      <p:pic>
        <p:nvPicPr>
          <p:cNvPr id="58" name="图片 5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6091" y="119291"/>
            <a:ext cx="951530" cy="95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101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500"/>
                            </p:stCondLst>
                            <p:childTnLst>
                              <p:par>
                                <p:cTn id="78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xmlns="" id="{1192D8F7-ED48-4693-86B3-9A75284D999D}"/>
              </a:ext>
            </a:extLst>
          </p:cNvPr>
          <p:cNvGrpSpPr/>
          <p:nvPr/>
        </p:nvGrpSpPr>
        <p:grpSpPr>
          <a:xfrm>
            <a:off x="3954227" y="538222"/>
            <a:ext cx="4283545" cy="647559"/>
            <a:chOff x="3954227" y="538222"/>
            <a:chExt cx="4283545" cy="647559"/>
          </a:xfrm>
        </p:grpSpPr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xmlns="" id="{4E74AE82-39C0-4E8B-980F-C61576747B9E}"/>
                </a:ext>
              </a:extLst>
            </p:cNvPr>
            <p:cNvSpPr txBox="1"/>
            <p:nvPr/>
          </p:nvSpPr>
          <p:spPr>
            <a:xfrm>
              <a:off x="4034742" y="538222"/>
              <a:ext cx="41225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5400" b="1">
                  <a:solidFill>
                    <a:srgbClr val="1C4987"/>
                  </a:solidFill>
                  <a:latin typeface="方正正粗黑简体" panose="02000000000000000000" pitchFamily="2" charset="-122"/>
                  <a:ea typeface="方正正粗黑简体" panose="02000000000000000000" pitchFamily="2" charset="-122"/>
                </a:defRPr>
              </a:lvl1pPr>
            </a:lstStyle>
            <a:p>
              <a:r>
                <a:rPr lang="zh-CN" altLang="en-US" sz="2400" b="0" dirty="0">
                  <a:solidFill>
                    <a:srgbClr val="0170BD"/>
                  </a:solidFill>
                </a:rPr>
                <a:t>二、论文框架与预期目标</a:t>
              </a:r>
            </a:p>
          </p:txBody>
        </p:sp>
        <p:sp>
          <p:nvSpPr>
            <p:cNvPr id="40" name="文本框 20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>
              <a:extLst>
                <a:ext uri="{FF2B5EF4-FFF2-40B4-BE49-F238E27FC236}">
                  <a16:creationId xmlns:a16="http://schemas.microsoft.com/office/drawing/2014/main" xmlns="" id="{7DBFDDCE-A0DD-420C-AC8B-E835B1688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4227" y="869947"/>
              <a:ext cx="4283545" cy="2598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algn="ctr" defTabSz="457200">
                <a:lnSpc>
                  <a:spcPct val="120000"/>
                </a:lnSpc>
                <a:defRPr sz="100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defRPr>
              </a:lvl1pPr>
              <a:lvl2pPr defTabSz="457200"/>
              <a:lvl3pPr defTabSz="457200"/>
              <a:lvl4pPr defTabSz="457200"/>
              <a:lvl5pPr defTabSz="457200"/>
              <a:lvl6pPr defTabSz="457200"/>
              <a:lvl7pPr defTabSz="457200"/>
              <a:lvl8pPr defTabSz="457200"/>
              <a:lvl9pPr defTabSz="457200"/>
            </a:lstStyle>
            <a:p>
              <a:r>
                <a:rPr lang="en-US" altLang="zh-CN" dirty="0">
                  <a:sym typeface="Arial" panose="020B0604020202020204" pitchFamily="34" charset="0"/>
                </a:rPr>
                <a:t>print the presentation and make it into a film to be used in a wider</a:t>
              </a:r>
            </a:p>
          </p:txBody>
        </p:sp>
        <p:cxnSp>
          <p:nvCxnSpPr>
            <p:cNvPr id="41" name="直接连接符 40" descr="e7d195523061f1c09e9d68d7cf438b91ef959ecb14fc25d26BBA7F7DBC18E55DFF4014AF651F0BF2569D4B6C1DA7F1A4683A481403BD872FC687266AD13265C1DE7C373772FD8728ABDD69ADD03BFF5BE2862BC891DBB79E20E800D2617F74A1B1C2BD36B4775443B247B420ECD0833E56641FB1FC45EF8A9F34DE2B3CCEF5430D0ECD5081AA93F6DEE27EA9C4260FE4">
              <a:extLst>
                <a:ext uri="{FF2B5EF4-FFF2-40B4-BE49-F238E27FC236}">
                  <a16:creationId xmlns:a16="http://schemas.microsoft.com/office/drawing/2014/main" xmlns="" id="{4EBC5038-0F93-483F-8FD4-B7E14430B5D8}"/>
                </a:ext>
              </a:extLst>
            </p:cNvPr>
            <p:cNvCxnSpPr>
              <a:cxnSpLocks/>
            </p:cNvCxnSpPr>
            <p:nvPr/>
          </p:nvCxnSpPr>
          <p:spPr>
            <a:xfrm>
              <a:off x="5995989" y="1185781"/>
              <a:ext cx="184892" cy="0"/>
            </a:xfrm>
            <a:prstGeom prst="line">
              <a:avLst/>
            </a:prstGeom>
            <a:ln w="38100">
              <a:solidFill>
                <a:srgbClr val="1C498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Oval 5">
            <a:extLst>
              <a:ext uri="{FF2B5EF4-FFF2-40B4-BE49-F238E27FC236}">
                <a16:creationId xmlns:a16="http://schemas.microsoft.com/office/drawing/2014/main" xmlns="" id="{7B9C176B-0476-4836-9B36-00DDC657E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115" y="1895313"/>
            <a:ext cx="1023512" cy="1025529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37" name="Oval 6">
            <a:extLst>
              <a:ext uri="{FF2B5EF4-FFF2-40B4-BE49-F238E27FC236}">
                <a16:creationId xmlns:a16="http://schemas.microsoft.com/office/drawing/2014/main" xmlns="" id="{96334B6F-4B75-4ECD-A8C9-97E27C0AD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8751" y="2077287"/>
            <a:ext cx="790587" cy="790831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38" name="Oval 7">
            <a:extLst>
              <a:ext uri="{FF2B5EF4-FFF2-40B4-BE49-F238E27FC236}">
                <a16:creationId xmlns:a16="http://schemas.microsoft.com/office/drawing/2014/main" xmlns="" id="{C69978BD-3D65-41D3-BBA4-E3BAF8610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1381" y="2599405"/>
            <a:ext cx="1023512" cy="1023828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42" name="Oval 8">
            <a:extLst>
              <a:ext uri="{FF2B5EF4-FFF2-40B4-BE49-F238E27FC236}">
                <a16:creationId xmlns:a16="http://schemas.microsoft.com/office/drawing/2014/main" xmlns="" id="{79BF2B07-8C9F-4574-BCBD-85A08F685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5952" y="2578997"/>
            <a:ext cx="964005" cy="964303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44" name="Oval 9">
            <a:extLst>
              <a:ext uri="{FF2B5EF4-FFF2-40B4-BE49-F238E27FC236}">
                <a16:creationId xmlns:a16="http://schemas.microsoft.com/office/drawing/2014/main" xmlns="" id="{FAA37D2E-3D67-4FC0-AB94-237CAD613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1895" y="2965058"/>
            <a:ext cx="964005" cy="964303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45" name="Oval 10">
            <a:extLst>
              <a:ext uri="{FF2B5EF4-FFF2-40B4-BE49-F238E27FC236}">
                <a16:creationId xmlns:a16="http://schemas.microsoft.com/office/drawing/2014/main" xmlns="" id="{AFBA4BF3-193C-4015-9915-6805EA8A1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2039" y="3274587"/>
            <a:ext cx="964005" cy="964303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46" name="Oval 11">
            <a:extLst>
              <a:ext uri="{FF2B5EF4-FFF2-40B4-BE49-F238E27FC236}">
                <a16:creationId xmlns:a16="http://schemas.microsoft.com/office/drawing/2014/main" xmlns="" id="{A07662BF-7CAB-40DE-B05D-F09569835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4052" y="3009275"/>
            <a:ext cx="751481" cy="746612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47" name="Freeform 12">
            <a:extLst>
              <a:ext uri="{FF2B5EF4-FFF2-40B4-BE49-F238E27FC236}">
                <a16:creationId xmlns:a16="http://schemas.microsoft.com/office/drawing/2014/main" xmlns="" id="{92C48847-88DD-429D-9479-B13A2615580D}"/>
              </a:ext>
            </a:extLst>
          </p:cNvPr>
          <p:cNvSpPr/>
          <p:nvPr/>
        </p:nvSpPr>
        <p:spPr bwMode="auto">
          <a:xfrm>
            <a:off x="4862515" y="2145315"/>
            <a:ext cx="2390460" cy="3214341"/>
          </a:xfrm>
          <a:custGeom>
            <a:avLst/>
            <a:gdLst>
              <a:gd name="T0" fmla="*/ 203 w 595"/>
              <a:gd name="T1" fmla="*/ 800 h 800"/>
              <a:gd name="T2" fmla="*/ 419 w 595"/>
              <a:gd name="T3" fmla="*/ 800 h 800"/>
              <a:gd name="T4" fmla="*/ 335 w 595"/>
              <a:gd name="T5" fmla="*/ 556 h 800"/>
              <a:gd name="T6" fmla="*/ 473 w 595"/>
              <a:gd name="T7" fmla="*/ 332 h 800"/>
              <a:gd name="T8" fmla="*/ 587 w 595"/>
              <a:gd name="T9" fmla="*/ 344 h 800"/>
              <a:gd name="T10" fmla="*/ 388 w 595"/>
              <a:gd name="T11" fmla="*/ 338 h 800"/>
              <a:gd name="T12" fmla="*/ 463 w 595"/>
              <a:gd name="T13" fmla="*/ 247 h 800"/>
              <a:gd name="T14" fmla="*/ 595 w 595"/>
              <a:gd name="T15" fmla="*/ 210 h 800"/>
              <a:gd name="T16" fmla="*/ 484 w 595"/>
              <a:gd name="T17" fmla="*/ 219 h 800"/>
              <a:gd name="T18" fmla="*/ 498 w 595"/>
              <a:gd name="T19" fmla="*/ 102 h 800"/>
              <a:gd name="T20" fmla="*/ 476 w 595"/>
              <a:gd name="T21" fmla="*/ 209 h 800"/>
              <a:gd name="T22" fmla="*/ 324 w 595"/>
              <a:gd name="T23" fmla="*/ 342 h 800"/>
              <a:gd name="T24" fmla="*/ 322 w 595"/>
              <a:gd name="T25" fmla="*/ 187 h 800"/>
              <a:gd name="T26" fmla="*/ 394 w 595"/>
              <a:gd name="T27" fmla="*/ 95 h 800"/>
              <a:gd name="T28" fmla="*/ 309 w 595"/>
              <a:gd name="T29" fmla="*/ 170 h 800"/>
              <a:gd name="T30" fmla="*/ 272 w 595"/>
              <a:gd name="T31" fmla="*/ 61 h 800"/>
              <a:gd name="T32" fmla="*/ 178 w 595"/>
              <a:gd name="T33" fmla="*/ 0 h 800"/>
              <a:gd name="T34" fmla="*/ 273 w 595"/>
              <a:gd name="T35" fmla="*/ 135 h 800"/>
              <a:gd name="T36" fmla="*/ 207 w 595"/>
              <a:gd name="T37" fmla="*/ 96 h 800"/>
              <a:gd name="T38" fmla="*/ 108 w 595"/>
              <a:gd name="T39" fmla="*/ 91 h 800"/>
              <a:gd name="T40" fmla="*/ 59 w 595"/>
              <a:gd name="T41" fmla="*/ 60 h 800"/>
              <a:gd name="T42" fmla="*/ 115 w 595"/>
              <a:gd name="T43" fmla="*/ 102 h 800"/>
              <a:gd name="T44" fmla="*/ 227 w 595"/>
              <a:gd name="T45" fmla="*/ 124 h 800"/>
              <a:gd name="T46" fmla="*/ 282 w 595"/>
              <a:gd name="T47" fmla="*/ 203 h 800"/>
              <a:gd name="T48" fmla="*/ 274 w 595"/>
              <a:gd name="T49" fmla="*/ 424 h 800"/>
              <a:gd name="T50" fmla="*/ 217 w 595"/>
              <a:gd name="T51" fmla="*/ 372 h 800"/>
              <a:gd name="T52" fmla="*/ 136 w 595"/>
              <a:gd name="T53" fmla="*/ 299 h 800"/>
              <a:gd name="T54" fmla="*/ 123 w 595"/>
              <a:gd name="T55" fmla="*/ 209 h 800"/>
              <a:gd name="T56" fmla="*/ 130 w 595"/>
              <a:gd name="T57" fmla="*/ 312 h 800"/>
              <a:gd name="T58" fmla="*/ 0 w 595"/>
              <a:gd name="T59" fmla="*/ 318 h 800"/>
              <a:gd name="T60" fmla="*/ 131 w 595"/>
              <a:gd name="T61" fmla="*/ 330 h 800"/>
              <a:gd name="T62" fmla="*/ 230 w 595"/>
              <a:gd name="T63" fmla="*/ 430 h 800"/>
              <a:gd name="T64" fmla="*/ 257 w 595"/>
              <a:gd name="T65" fmla="*/ 485 h 800"/>
              <a:gd name="T66" fmla="*/ 92 w 595"/>
              <a:gd name="T67" fmla="*/ 502 h 800"/>
              <a:gd name="T68" fmla="*/ 190 w 595"/>
              <a:gd name="T69" fmla="*/ 482 h 800"/>
              <a:gd name="T70" fmla="*/ 275 w 595"/>
              <a:gd name="T71" fmla="*/ 605 h 800"/>
              <a:gd name="T72" fmla="*/ 203 w 595"/>
              <a:gd name="T73" fmla="*/ 80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95" h="800">
                <a:moveTo>
                  <a:pt x="203" y="800"/>
                </a:moveTo>
                <a:cubicBezTo>
                  <a:pt x="442" y="800"/>
                  <a:pt x="419" y="800"/>
                  <a:pt x="419" y="800"/>
                </a:cubicBezTo>
                <a:cubicBezTo>
                  <a:pt x="419" y="800"/>
                  <a:pt x="335" y="782"/>
                  <a:pt x="335" y="556"/>
                </a:cubicBezTo>
                <a:cubicBezTo>
                  <a:pt x="335" y="462"/>
                  <a:pt x="400" y="338"/>
                  <a:pt x="473" y="332"/>
                </a:cubicBezTo>
                <a:cubicBezTo>
                  <a:pt x="545" y="327"/>
                  <a:pt x="587" y="344"/>
                  <a:pt x="587" y="344"/>
                </a:cubicBezTo>
                <a:cubicBezTo>
                  <a:pt x="587" y="344"/>
                  <a:pt x="497" y="284"/>
                  <a:pt x="388" y="338"/>
                </a:cubicBezTo>
                <a:cubicBezTo>
                  <a:pt x="388" y="338"/>
                  <a:pt x="416" y="282"/>
                  <a:pt x="463" y="247"/>
                </a:cubicBezTo>
                <a:cubicBezTo>
                  <a:pt x="510" y="212"/>
                  <a:pt x="578" y="209"/>
                  <a:pt x="595" y="210"/>
                </a:cubicBezTo>
                <a:cubicBezTo>
                  <a:pt x="595" y="210"/>
                  <a:pt x="542" y="192"/>
                  <a:pt x="484" y="219"/>
                </a:cubicBezTo>
                <a:cubicBezTo>
                  <a:pt x="484" y="219"/>
                  <a:pt x="528" y="188"/>
                  <a:pt x="498" y="102"/>
                </a:cubicBezTo>
                <a:cubicBezTo>
                  <a:pt x="498" y="102"/>
                  <a:pt x="507" y="178"/>
                  <a:pt x="476" y="209"/>
                </a:cubicBezTo>
                <a:cubicBezTo>
                  <a:pt x="445" y="241"/>
                  <a:pt x="349" y="297"/>
                  <a:pt x="324" y="342"/>
                </a:cubicBezTo>
                <a:cubicBezTo>
                  <a:pt x="324" y="342"/>
                  <a:pt x="304" y="256"/>
                  <a:pt x="322" y="187"/>
                </a:cubicBezTo>
                <a:cubicBezTo>
                  <a:pt x="338" y="127"/>
                  <a:pt x="383" y="98"/>
                  <a:pt x="394" y="95"/>
                </a:cubicBezTo>
                <a:cubicBezTo>
                  <a:pt x="394" y="95"/>
                  <a:pt x="336" y="103"/>
                  <a:pt x="309" y="170"/>
                </a:cubicBezTo>
                <a:cubicBezTo>
                  <a:pt x="309" y="170"/>
                  <a:pt x="309" y="112"/>
                  <a:pt x="272" y="61"/>
                </a:cubicBezTo>
                <a:cubicBezTo>
                  <a:pt x="234" y="11"/>
                  <a:pt x="192" y="3"/>
                  <a:pt x="178" y="0"/>
                </a:cubicBezTo>
                <a:cubicBezTo>
                  <a:pt x="178" y="0"/>
                  <a:pt x="270" y="33"/>
                  <a:pt x="273" y="135"/>
                </a:cubicBezTo>
                <a:cubicBezTo>
                  <a:pt x="273" y="135"/>
                  <a:pt x="248" y="105"/>
                  <a:pt x="207" y="96"/>
                </a:cubicBezTo>
                <a:cubicBezTo>
                  <a:pt x="166" y="88"/>
                  <a:pt x="128" y="95"/>
                  <a:pt x="108" y="91"/>
                </a:cubicBezTo>
                <a:cubicBezTo>
                  <a:pt x="87" y="87"/>
                  <a:pt x="63" y="69"/>
                  <a:pt x="59" y="60"/>
                </a:cubicBezTo>
                <a:cubicBezTo>
                  <a:pt x="59" y="60"/>
                  <a:pt x="71" y="88"/>
                  <a:pt x="115" y="102"/>
                </a:cubicBezTo>
                <a:cubicBezTo>
                  <a:pt x="154" y="114"/>
                  <a:pt x="197" y="104"/>
                  <a:pt x="227" y="124"/>
                </a:cubicBezTo>
                <a:cubicBezTo>
                  <a:pt x="257" y="144"/>
                  <a:pt x="277" y="172"/>
                  <a:pt x="282" y="203"/>
                </a:cubicBezTo>
                <a:cubicBezTo>
                  <a:pt x="287" y="231"/>
                  <a:pt x="295" y="335"/>
                  <a:pt x="274" y="424"/>
                </a:cubicBezTo>
                <a:cubicBezTo>
                  <a:pt x="274" y="424"/>
                  <a:pt x="250" y="393"/>
                  <a:pt x="217" y="372"/>
                </a:cubicBezTo>
                <a:cubicBezTo>
                  <a:pt x="183" y="349"/>
                  <a:pt x="148" y="318"/>
                  <a:pt x="136" y="299"/>
                </a:cubicBezTo>
                <a:cubicBezTo>
                  <a:pt x="124" y="281"/>
                  <a:pt x="121" y="234"/>
                  <a:pt x="123" y="209"/>
                </a:cubicBezTo>
                <a:cubicBezTo>
                  <a:pt x="123" y="209"/>
                  <a:pt x="105" y="271"/>
                  <a:pt x="130" y="312"/>
                </a:cubicBezTo>
                <a:cubicBezTo>
                  <a:pt x="130" y="312"/>
                  <a:pt x="70" y="282"/>
                  <a:pt x="0" y="318"/>
                </a:cubicBezTo>
                <a:cubicBezTo>
                  <a:pt x="0" y="318"/>
                  <a:pt x="83" y="298"/>
                  <a:pt x="131" y="330"/>
                </a:cubicBezTo>
                <a:cubicBezTo>
                  <a:pt x="183" y="364"/>
                  <a:pt x="216" y="408"/>
                  <a:pt x="230" y="430"/>
                </a:cubicBezTo>
                <a:cubicBezTo>
                  <a:pt x="244" y="453"/>
                  <a:pt x="257" y="485"/>
                  <a:pt x="257" y="485"/>
                </a:cubicBezTo>
                <a:cubicBezTo>
                  <a:pt x="257" y="485"/>
                  <a:pt x="182" y="437"/>
                  <a:pt x="92" y="502"/>
                </a:cubicBezTo>
                <a:cubicBezTo>
                  <a:pt x="92" y="502"/>
                  <a:pt x="145" y="475"/>
                  <a:pt x="190" y="482"/>
                </a:cubicBezTo>
                <a:cubicBezTo>
                  <a:pt x="235" y="489"/>
                  <a:pt x="275" y="528"/>
                  <a:pt x="275" y="605"/>
                </a:cubicBezTo>
                <a:cubicBezTo>
                  <a:pt x="275" y="681"/>
                  <a:pt x="257" y="753"/>
                  <a:pt x="203" y="800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48" name="Oval 13">
            <a:extLst>
              <a:ext uri="{FF2B5EF4-FFF2-40B4-BE49-F238E27FC236}">
                <a16:creationId xmlns:a16="http://schemas.microsoft.com/office/drawing/2014/main" xmlns="" id="{FDBD0020-A43E-4F0E-8371-F7B21355F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4051" y="2252462"/>
            <a:ext cx="1217332" cy="1217708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txBody>
          <a:bodyPr vert="horz" wrap="square" lIns="0" tIns="0" rIns="0" bIns="0" numCol="1" anchor="t" anchorCtr="0" compatLnSpc="1"/>
          <a:lstStyle/>
          <a:p>
            <a:pPr algn="ctr">
              <a:lnSpc>
                <a:spcPct val="150000"/>
              </a:lnSpc>
            </a:pPr>
            <a:r>
              <a:rPr lang="en-US" altLang="zh-CN" sz="3200" b="1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49" name="Oval 14">
            <a:extLst>
              <a:ext uri="{FF2B5EF4-FFF2-40B4-BE49-F238E27FC236}">
                <a16:creationId xmlns:a16="http://schemas.microsoft.com/office/drawing/2014/main" xmlns="" id="{51913145-9C9B-45F4-A7A9-BBC41B43C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7781" y="1511802"/>
            <a:ext cx="1217332" cy="1217708"/>
          </a:xfrm>
          <a:prstGeom prst="ellipse">
            <a:avLst/>
          </a:prstGeom>
          <a:solidFill>
            <a:srgbClr val="0170BD"/>
          </a:solidFill>
          <a:ln>
            <a:noFill/>
          </a:ln>
        </p:spPr>
        <p:txBody>
          <a:bodyPr vert="horz" wrap="square" lIns="0" tIns="0" rIns="0" bIns="0" numCol="1" anchor="t" anchorCtr="0" compatLnSpc="1"/>
          <a:lstStyle/>
          <a:p>
            <a:pPr algn="ctr">
              <a:lnSpc>
                <a:spcPct val="150000"/>
              </a:lnSpc>
            </a:pPr>
            <a:r>
              <a:rPr lang="en-US" altLang="zh-CN" sz="3200" b="1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50" name="Freeform 17">
            <a:extLst>
              <a:ext uri="{FF2B5EF4-FFF2-40B4-BE49-F238E27FC236}">
                <a16:creationId xmlns:a16="http://schemas.microsoft.com/office/drawing/2014/main" xmlns="" id="{5D377D64-2C98-4CFD-AC0A-CC42864035BE}"/>
              </a:ext>
            </a:extLst>
          </p:cNvPr>
          <p:cNvSpPr>
            <a:spLocks noEditPoints="1"/>
          </p:cNvSpPr>
          <p:nvPr/>
        </p:nvSpPr>
        <p:spPr bwMode="auto">
          <a:xfrm>
            <a:off x="9411080" y="1528715"/>
            <a:ext cx="287351" cy="387007"/>
          </a:xfrm>
          <a:custGeom>
            <a:avLst/>
            <a:gdLst>
              <a:gd name="T0" fmla="*/ 47 w 65"/>
              <a:gd name="T1" fmla="*/ 6 h 87"/>
              <a:gd name="T2" fmla="*/ 53 w 65"/>
              <a:gd name="T3" fmla="*/ 40 h 87"/>
              <a:gd name="T4" fmla="*/ 47 w 65"/>
              <a:gd name="T5" fmla="*/ 55 h 87"/>
              <a:gd name="T6" fmla="*/ 17 w 65"/>
              <a:gd name="T7" fmla="*/ 55 h 87"/>
              <a:gd name="T8" fmla="*/ 11 w 65"/>
              <a:gd name="T9" fmla="*/ 40 h 87"/>
              <a:gd name="T10" fmla="*/ 17 w 65"/>
              <a:gd name="T11" fmla="*/ 6 h 87"/>
              <a:gd name="T12" fmla="*/ 18 w 65"/>
              <a:gd name="T13" fmla="*/ 28 h 87"/>
              <a:gd name="T14" fmla="*/ 47 w 65"/>
              <a:gd name="T15" fmla="*/ 28 h 87"/>
              <a:gd name="T16" fmla="*/ 42 w 65"/>
              <a:gd name="T17" fmla="*/ 11 h 87"/>
              <a:gd name="T18" fmla="*/ 22 w 65"/>
              <a:gd name="T19" fmla="*/ 11 h 87"/>
              <a:gd name="T20" fmla="*/ 18 w 65"/>
              <a:gd name="T21" fmla="*/ 28 h 87"/>
              <a:gd name="T22" fmla="*/ 47 w 65"/>
              <a:gd name="T23" fmla="*/ 32 h 87"/>
              <a:gd name="T24" fmla="*/ 18 w 65"/>
              <a:gd name="T25" fmla="*/ 40 h 87"/>
              <a:gd name="T26" fmla="*/ 22 w 65"/>
              <a:gd name="T27" fmla="*/ 50 h 87"/>
              <a:gd name="T28" fmla="*/ 42 w 65"/>
              <a:gd name="T29" fmla="*/ 50 h 87"/>
              <a:gd name="T30" fmla="*/ 47 w 65"/>
              <a:gd name="T31" fmla="*/ 32 h 87"/>
              <a:gd name="T32" fmla="*/ 12 w 65"/>
              <a:gd name="T33" fmla="*/ 87 h 87"/>
              <a:gd name="T34" fmla="*/ 32 w 65"/>
              <a:gd name="T35" fmla="*/ 87 h 87"/>
              <a:gd name="T36" fmla="*/ 52 w 65"/>
              <a:gd name="T37" fmla="*/ 87 h 87"/>
              <a:gd name="T38" fmla="*/ 52 w 65"/>
              <a:gd name="T39" fmla="*/ 80 h 87"/>
              <a:gd name="T40" fmla="*/ 35 w 65"/>
              <a:gd name="T41" fmla="*/ 72 h 87"/>
              <a:gd name="T42" fmla="*/ 62 w 65"/>
              <a:gd name="T43" fmla="*/ 52 h 87"/>
              <a:gd name="T44" fmla="*/ 65 w 65"/>
              <a:gd name="T45" fmla="*/ 30 h 87"/>
              <a:gd name="T46" fmla="*/ 58 w 65"/>
              <a:gd name="T47" fmla="*/ 30 h 87"/>
              <a:gd name="T48" fmla="*/ 56 w 65"/>
              <a:gd name="T49" fmla="*/ 50 h 87"/>
              <a:gd name="T50" fmla="*/ 32 w 65"/>
              <a:gd name="T51" fmla="*/ 66 h 87"/>
              <a:gd name="T52" fmla="*/ 14 w 65"/>
              <a:gd name="T53" fmla="*/ 58 h 87"/>
              <a:gd name="T54" fmla="*/ 6 w 65"/>
              <a:gd name="T55" fmla="*/ 40 h 87"/>
              <a:gd name="T56" fmla="*/ 3 w 65"/>
              <a:gd name="T57" fmla="*/ 27 h 87"/>
              <a:gd name="T58" fmla="*/ 0 w 65"/>
              <a:gd name="T59" fmla="*/ 40 h 87"/>
              <a:gd name="T60" fmla="*/ 9 w 65"/>
              <a:gd name="T61" fmla="*/ 63 h 87"/>
              <a:gd name="T62" fmla="*/ 29 w 65"/>
              <a:gd name="T63" fmla="*/ 72 h 87"/>
              <a:gd name="T64" fmla="*/ 12 w 65"/>
              <a:gd name="T65" fmla="*/ 80 h 87"/>
              <a:gd name="T66" fmla="*/ 12 w 65"/>
              <a:gd name="T67" fmla="*/ 87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5" h="87">
                <a:moveTo>
                  <a:pt x="32" y="0"/>
                </a:moveTo>
                <a:cubicBezTo>
                  <a:pt x="38" y="0"/>
                  <a:pt x="43" y="2"/>
                  <a:pt x="47" y="6"/>
                </a:cubicBezTo>
                <a:cubicBezTo>
                  <a:pt x="51" y="10"/>
                  <a:pt x="53" y="15"/>
                  <a:pt x="53" y="21"/>
                </a:cubicBezTo>
                <a:cubicBezTo>
                  <a:pt x="53" y="40"/>
                  <a:pt x="53" y="40"/>
                  <a:pt x="53" y="40"/>
                </a:cubicBezTo>
                <a:cubicBezTo>
                  <a:pt x="53" y="46"/>
                  <a:pt x="51" y="51"/>
                  <a:pt x="47" y="55"/>
                </a:cubicBezTo>
                <a:cubicBezTo>
                  <a:pt x="47" y="55"/>
                  <a:pt x="47" y="55"/>
                  <a:pt x="47" y="55"/>
                </a:cubicBezTo>
                <a:cubicBezTo>
                  <a:pt x="43" y="59"/>
                  <a:pt x="38" y="61"/>
                  <a:pt x="32" y="61"/>
                </a:cubicBezTo>
                <a:cubicBezTo>
                  <a:pt x="26" y="61"/>
                  <a:pt x="21" y="59"/>
                  <a:pt x="17" y="55"/>
                </a:cubicBezTo>
                <a:cubicBezTo>
                  <a:pt x="17" y="55"/>
                  <a:pt x="17" y="55"/>
                  <a:pt x="17" y="55"/>
                </a:cubicBezTo>
                <a:cubicBezTo>
                  <a:pt x="13" y="51"/>
                  <a:pt x="11" y="46"/>
                  <a:pt x="11" y="40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15"/>
                  <a:pt x="13" y="10"/>
                  <a:pt x="17" y="6"/>
                </a:cubicBezTo>
                <a:cubicBezTo>
                  <a:pt x="21" y="2"/>
                  <a:pt x="26" y="0"/>
                  <a:pt x="32" y="0"/>
                </a:cubicBezTo>
                <a:close/>
                <a:moveTo>
                  <a:pt x="18" y="28"/>
                </a:moveTo>
                <a:cubicBezTo>
                  <a:pt x="18" y="28"/>
                  <a:pt x="18" y="28"/>
                  <a:pt x="18" y="28"/>
                </a:cubicBezTo>
                <a:cubicBezTo>
                  <a:pt x="47" y="28"/>
                  <a:pt x="47" y="28"/>
                  <a:pt x="47" y="28"/>
                </a:cubicBezTo>
                <a:cubicBezTo>
                  <a:pt x="47" y="21"/>
                  <a:pt x="47" y="21"/>
                  <a:pt x="47" y="21"/>
                </a:cubicBezTo>
                <a:cubicBezTo>
                  <a:pt x="47" y="17"/>
                  <a:pt x="45" y="13"/>
                  <a:pt x="42" y="11"/>
                </a:cubicBezTo>
                <a:cubicBezTo>
                  <a:pt x="40" y="8"/>
                  <a:pt x="36" y="6"/>
                  <a:pt x="32" y="6"/>
                </a:cubicBezTo>
                <a:cubicBezTo>
                  <a:pt x="28" y="6"/>
                  <a:pt x="25" y="8"/>
                  <a:pt x="22" y="11"/>
                </a:cubicBezTo>
                <a:cubicBezTo>
                  <a:pt x="19" y="13"/>
                  <a:pt x="18" y="17"/>
                  <a:pt x="18" y="21"/>
                </a:cubicBezTo>
                <a:cubicBezTo>
                  <a:pt x="18" y="28"/>
                  <a:pt x="18" y="28"/>
                  <a:pt x="18" y="28"/>
                </a:cubicBezTo>
                <a:close/>
                <a:moveTo>
                  <a:pt x="47" y="32"/>
                </a:moveTo>
                <a:cubicBezTo>
                  <a:pt x="47" y="32"/>
                  <a:pt x="47" y="32"/>
                  <a:pt x="47" y="32"/>
                </a:cubicBezTo>
                <a:cubicBezTo>
                  <a:pt x="18" y="32"/>
                  <a:pt x="18" y="32"/>
                  <a:pt x="18" y="32"/>
                </a:cubicBezTo>
                <a:cubicBezTo>
                  <a:pt x="18" y="40"/>
                  <a:pt x="18" y="40"/>
                  <a:pt x="18" y="40"/>
                </a:cubicBezTo>
                <a:cubicBezTo>
                  <a:pt x="18" y="44"/>
                  <a:pt x="19" y="47"/>
                  <a:pt x="22" y="50"/>
                </a:cubicBezTo>
                <a:cubicBezTo>
                  <a:pt x="22" y="50"/>
                  <a:pt x="22" y="50"/>
                  <a:pt x="22" y="50"/>
                </a:cubicBezTo>
                <a:cubicBezTo>
                  <a:pt x="25" y="53"/>
                  <a:pt x="28" y="54"/>
                  <a:pt x="32" y="54"/>
                </a:cubicBezTo>
                <a:cubicBezTo>
                  <a:pt x="36" y="54"/>
                  <a:pt x="40" y="53"/>
                  <a:pt x="42" y="50"/>
                </a:cubicBezTo>
                <a:cubicBezTo>
                  <a:pt x="45" y="48"/>
                  <a:pt x="47" y="44"/>
                  <a:pt x="47" y="40"/>
                </a:cubicBezTo>
                <a:cubicBezTo>
                  <a:pt x="47" y="32"/>
                  <a:pt x="47" y="32"/>
                  <a:pt x="47" y="32"/>
                </a:cubicBezTo>
                <a:close/>
                <a:moveTo>
                  <a:pt x="12" y="87"/>
                </a:moveTo>
                <a:cubicBezTo>
                  <a:pt x="12" y="87"/>
                  <a:pt x="12" y="87"/>
                  <a:pt x="12" y="87"/>
                </a:cubicBezTo>
                <a:cubicBezTo>
                  <a:pt x="32" y="87"/>
                  <a:pt x="32" y="87"/>
                  <a:pt x="32" y="87"/>
                </a:cubicBezTo>
                <a:cubicBezTo>
                  <a:pt x="32" y="87"/>
                  <a:pt x="32" y="87"/>
                  <a:pt x="32" y="87"/>
                </a:cubicBezTo>
                <a:cubicBezTo>
                  <a:pt x="32" y="87"/>
                  <a:pt x="32" y="87"/>
                  <a:pt x="32" y="87"/>
                </a:cubicBezTo>
                <a:cubicBezTo>
                  <a:pt x="52" y="87"/>
                  <a:pt x="52" y="87"/>
                  <a:pt x="52" y="87"/>
                </a:cubicBezTo>
                <a:cubicBezTo>
                  <a:pt x="54" y="87"/>
                  <a:pt x="55" y="86"/>
                  <a:pt x="55" y="84"/>
                </a:cubicBezTo>
                <a:cubicBezTo>
                  <a:pt x="55" y="82"/>
                  <a:pt x="54" y="80"/>
                  <a:pt x="52" y="80"/>
                </a:cubicBezTo>
                <a:cubicBezTo>
                  <a:pt x="35" y="80"/>
                  <a:pt x="35" y="80"/>
                  <a:pt x="35" y="80"/>
                </a:cubicBezTo>
                <a:cubicBezTo>
                  <a:pt x="35" y="72"/>
                  <a:pt x="35" y="72"/>
                  <a:pt x="35" y="72"/>
                </a:cubicBezTo>
                <a:cubicBezTo>
                  <a:pt x="43" y="71"/>
                  <a:pt x="50" y="68"/>
                  <a:pt x="55" y="63"/>
                </a:cubicBezTo>
                <a:cubicBezTo>
                  <a:pt x="58" y="60"/>
                  <a:pt x="60" y="56"/>
                  <a:pt x="62" y="52"/>
                </a:cubicBezTo>
                <a:cubicBezTo>
                  <a:pt x="64" y="49"/>
                  <a:pt x="65" y="44"/>
                  <a:pt x="65" y="40"/>
                </a:cubicBezTo>
                <a:cubicBezTo>
                  <a:pt x="65" y="30"/>
                  <a:pt x="65" y="30"/>
                  <a:pt x="65" y="30"/>
                </a:cubicBezTo>
                <a:cubicBezTo>
                  <a:pt x="65" y="28"/>
                  <a:pt x="63" y="27"/>
                  <a:pt x="61" y="27"/>
                </a:cubicBezTo>
                <a:cubicBezTo>
                  <a:pt x="59" y="27"/>
                  <a:pt x="58" y="28"/>
                  <a:pt x="58" y="30"/>
                </a:cubicBezTo>
                <a:cubicBezTo>
                  <a:pt x="58" y="40"/>
                  <a:pt x="58" y="40"/>
                  <a:pt x="58" y="40"/>
                </a:cubicBezTo>
                <a:cubicBezTo>
                  <a:pt x="58" y="43"/>
                  <a:pt x="57" y="47"/>
                  <a:pt x="56" y="50"/>
                </a:cubicBezTo>
                <a:cubicBezTo>
                  <a:pt x="55" y="53"/>
                  <a:pt x="53" y="56"/>
                  <a:pt x="50" y="58"/>
                </a:cubicBezTo>
                <a:cubicBezTo>
                  <a:pt x="46" y="63"/>
                  <a:pt x="39" y="66"/>
                  <a:pt x="32" y="66"/>
                </a:cubicBezTo>
                <a:cubicBezTo>
                  <a:pt x="29" y="66"/>
                  <a:pt x="25" y="65"/>
                  <a:pt x="22" y="64"/>
                </a:cubicBezTo>
                <a:cubicBezTo>
                  <a:pt x="19" y="62"/>
                  <a:pt x="16" y="61"/>
                  <a:pt x="14" y="58"/>
                </a:cubicBezTo>
                <a:cubicBezTo>
                  <a:pt x="12" y="56"/>
                  <a:pt x="10" y="53"/>
                  <a:pt x="8" y="50"/>
                </a:cubicBezTo>
                <a:cubicBezTo>
                  <a:pt x="7" y="47"/>
                  <a:pt x="6" y="43"/>
                  <a:pt x="6" y="4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28"/>
                  <a:pt x="5" y="27"/>
                  <a:pt x="3" y="27"/>
                </a:cubicBezTo>
                <a:cubicBezTo>
                  <a:pt x="1" y="27"/>
                  <a:pt x="0" y="28"/>
                  <a:pt x="0" y="30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44"/>
                  <a:pt x="1" y="49"/>
                  <a:pt x="2" y="52"/>
                </a:cubicBezTo>
                <a:cubicBezTo>
                  <a:pt x="4" y="56"/>
                  <a:pt x="6" y="60"/>
                  <a:pt x="9" y="63"/>
                </a:cubicBezTo>
                <a:cubicBezTo>
                  <a:pt x="12" y="66"/>
                  <a:pt x="16" y="68"/>
                  <a:pt x="20" y="70"/>
                </a:cubicBezTo>
                <a:cubicBezTo>
                  <a:pt x="23" y="71"/>
                  <a:pt x="26" y="72"/>
                  <a:pt x="29" y="72"/>
                </a:cubicBezTo>
                <a:cubicBezTo>
                  <a:pt x="29" y="80"/>
                  <a:pt x="29" y="80"/>
                  <a:pt x="29" y="80"/>
                </a:cubicBezTo>
                <a:cubicBezTo>
                  <a:pt x="12" y="80"/>
                  <a:pt x="12" y="80"/>
                  <a:pt x="12" y="80"/>
                </a:cubicBezTo>
                <a:cubicBezTo>
                  <a:pt x="10" y="80"/>
                  <a:pt x="9" y="82"/>
                  <a:pt x="9" y="84"/>
                </a:cubicBezTo>
                <a:cubicBezTo>
                  <a:pt x="9" y="86"/>
                  <a:pt x="10" y="87"/>
                  <a:pt x="12" y="87"/>
                </a:cubicBezTo>
                <a:close/>
              </a:path>
            </a:pathLst>
          </a:custGeom>
          <a:solidFill>
            <a:srgbClr val="0170BD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51" name="Freeform 18">
            <a:extLst>
              <a:ext uri="{FF2B5EF4-FFF2-40B4-BE49-F238E27FC236}">
                <a16:creationId xmlns:a16="http://schemas.microsoft.com/office/drawing/2014/main" xmlns="" id="{928F8866-CA9D-4DA5-A1A1-2FA6A3465404}"/>
              </a:ext>
            </a:extLst>
          </p:cNvPr>
          <p:cNvSpPr>
            <a:spLocks noEditPoints="1"/>
          </p:cNvSpPr>
          <p:nvPr/>
        </p:nvSpPr>
        <p:spPr bwMode="auto">
          <a:xfrm>
            <a:off x="8697471" y="4450473"/>
            <a:ext cx="385014" cy="315619"/>
          </a:xfrm>
          <a:custGeom>
            <a:avLst/>
            <a:gdLst>
              <a:gd name="T0" fmla="*/ 76 w 87"/>
              <a:gd name="T1" fmla="*/ 27 h 71"/>
              <a:gd name="T2" fmla="*/ 69 w 87"/>
              <a:gd name="T3" fmla="*/ 27 h 71"/>
              <a:gd name="T4" fmla="*/ 21 w 87"/>
              <a:gd name="T5" fmla="*/ 11 h 71"/>
              <a:gd name="T6" fmla="*/ 10 w 87"/>
              <a:gd name="T7" fmla="*/ 11 h 71"/>
              <a:gd name="T8" fmla="*/ 20 w 87"/>
              <a:gd name="T9" fmla="*/ 12 h 71"/>
              <a:gd name="T10" fmla="*/ 6 w 87"/>
              <a:gd name="T11" fmla="*/ 12 h 71"/>
              <a:gd name="T12" fmla="*/ 6 w 87"/>
              <a:gd name="T13" fmla="*/ 9 h 71"/>
              <a:gd name="T14" fmla="*/ 8 w 87"/>
              <a:gd name="T15" fmla="*/ 7 h 71"/>
              <a:gd name="T16" fmla="*/ 24 w 87"/>
              <a:gd name="T17" fmla="*/ 2 h 71"/>
              <a:gd name="T18" fmla="*/ 60 w 87"/>
              <a:gd name="T19" fmla="*/ 0 h 71"/>
              <a:gd name="T20" fmla="*/ 67 w 87"/>
              <a:gd name="T21" fmla="*/ 12 h 71"/>
              <a:gd name="T22" fmla="*/ 87 w 87"/>
              <a:gd name="T23" fmla="*/ 16 h 71"/>
              <a:gd name="T24" fmla="*/ 87 w 87"/>
              <a:gd name="T25" fmla="*/ 68 h 71"/>
              <a:gd name="T26" fmla="*/ 84 w 87"/>
              <a:gd name="T27" fmla="*/ 71 h 71"/>
              <a:gd name="T28" fmla="*/ 0 w 87"/>
              <a:gd name="T29" fmla="*/ 68 h 71"/>
              <a:gd name="T30" fmla="*/ 0 w 87"/>
              <a:gd name="T31" fmla="*/ 16 h 71"/>
              <a:gd name="T32" fmla="*/ 3 w 87"/>
              <a:gd name="T33" fmla="*/ 12 h 71"/>
              <a:gd name="T34" fmla="*/ 44 w 87"/>
              <a:gd name="T35" fmla="*/ 26 h 71"/>
              <a:gd name="T36" fmla="*/ 52 w 87"/>
              <a:gd name="T37" fmla="*/ 29 h 71"/>
              <a:gd name="T38" fmla="*/ 44 w 87"/>
              <a:gd name="T39" fmla="*/ 48 h 71"/>
              <a:gd name="T40" fmla="*/ 44 w 87"/>
              <a:gd name="T41" fmla="*/ 26 h 71"/>
              <a:gd name="T42" fmla="*/ 49 w 87"/>
              <a:gd name="T43" fmla="*/ 32 h 71"/>
              <a:gd name="T44" fmla="*/ 36 w 87"/>
              <a:gd name="T45" fmla="*/ 37 h 71"/>
              <a:gd name="T46" fmla="*/ 51 w 87"/>
              <a:gd name="T47" fmla="*/ 37 h 71"/>
              <a:gd name="T48" fmla="*/ 49 w 87"/>
              <a:gd name="T49" fmla="*/ 32 h 71"/>
              <a:gd name="T50" fmla="*/ 23 w 87"/>
              <a:gd name="T51" fmla="*/ 19 h 71"/>
              <a:gd name="T52" fmla="*/ 7 w 87"/>
              <a:gd name="T53" fmla="*/ 64 h 71"/>
              <a:gd name="T54" fmla="*/ 81 w 87"/>
              <a:gd name="T55" fmla="*/ 19 h 71"/>
              <a:gd name="T56" fmla="*/ 65 w 87"/>
              <a:gd name="T57" fmla="*/ 19 h 71"/>
              <a:gd name="T58" fmla="*/ 58 w 87"/>
              <a:gd name="T59" fmla="*/ 7 h 71"/>
              <a:gd name="T60" fmla="*/ 26 w 87"/>
              <a:gd name="T61" fmla="*/ 17 h 71"/>
              <a:gd name="T62" fmla="*/ 44 w 87"/>
              <a:gd name="T63" fmla="*/ 14 h 71"/>
              <a:gd name="T64" fmla="*/ 67 w 87"/>
              <a:gd name="T65" fmla="*/ 37 h 71"/>
              <a:gd name="T66" fmla="*/ 20 w 87"/>
              <a:gd name="T67" fmla="*/ 37 h 71"/>
              <a:gd name="T68" fmla="*/ 44 w 87"/>
              <a:gd name="T69" fmla="*/ 21 h 71"/>
              <a:gd name="T70" fmla="*/ 27 w 87"/>
              <a:gd name="T71" fmla="*/ 37 h 71"/>
              <a:gd name="T72" fmla="*/ 60 w 87"/>
              <a:gd name="T73" fmla="*/ 37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7" h="71">
                <a:moveTo>
                  <a:pt x="72" y="24"/>
                </a:moveTo>
                <a:cubicBezTo>
                  <a:pt x="74" y="24"/>
                  <a:pt x="76" y="25"/>
                  <a:pt x="76" y="27"/>
                </a:cubicBezTo>
                <a:cubicBezTo>
                  <a:pt x="76" y="28"/>
                  <a:pt x="74" y="30"/>
                  <a:pt x="72" y="30"/>
                </a:cubicBezTo>
                <a:cubicBezTo>
                  <a:pt x="71" y="30"/>
                  <a:pt x="69" y="28"/>
                  <a:pt x="69" y="27"/>
                </a:cubicBezTo>
                <a:cubicBezTo>
                  <a:pt x="69" y="25"/>
                  <a:pt x="71" y="24"/>
                  <a:pt x="72" y="24"/>
                </a:cubicBezTo>
                <a:close/>
                <a:moveTo>
                  <a:pt x="21" y="11"/>
                </a:moveTo>
                <a:cubicBezTo>
                  <a:pt x="21" y="11"/>
                  <a:pt x="21" y="11"/>
                  <a:pt x="21" y="11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12"/>
                  <a:pt x="10" y="12"/>
                  <a:pt x="10" y="12"/>
                </a:cubicBezTo>
                <a:cubicBezTo>
                  <a:pt x="20" y="12"/>
                  <a:pt x="20" y="12"/>
                  <a:pt x="20" y="12"/>
                </a:cubicBezTo>
                <a:cubicBezTo>
                  <a:pt x="21" y="11"/>
                  <a:pt x="21" y="11"/>
                  <a:pt x="21" y="11"/>
                </a:cubicBezTo>
                <a:close/>
                <a:moveTo>
                  <a:pt x="6" y="12"/>
                </a:moveTo>
                <a:cubicBezTo>
                  <a:pt x="6" y="12"/>
                  <a:pt x="6" y="12"/>
                  <a:pt x="6" y="12"/>
                </a:cubicBezTo>
                <a:cubicBezTo>
                  <a:pt x="6" y="9"/>
                  <a:pt x="6" y="9"/>
                  <a:pt x="6" y="9"/>
                </a:cubicBezTo>
                <a:cubicBezTo>
                  <a:pt x="6" y="9"/>
                  <a:pt x="6" y="9"/>
                  <a:pt x="6" y="9"/>
                </a:cubicBezTo>
                <a:cubicBezTo>
                  <a:pt x="6" y="8"/>
                  <a:pt x="7" y="7"/>
                  <a:pt x="8" y="7"/>
                </a:cubicBezTo>
                <a:cubicBezTo>
                  <a:pt x="22" y="7"/>
                  <a:pt x="22" y="7"/>
                  <a:pt x="22" y="7"/>
                </a:cubicBezTo>
                <a:cubicBezTo>
                  <a:pt x="24" y="2"/>
                  <a:pt x="24" y="2"/>
                  <a:pt x="24" y="2"/>
                </a:cubicBezTo>
                <a:cubicBezTo>
                  <a:pt x="25" y="1"/>
                  <a:pt x="26" y="0"/>
                  <a:pt x="27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2" y="0"/>
                  <a:pt x="63" y="1"/>
                  <a:pt x="63" y="3"/>
                </a:cubicBezTo>
                <a:cubicBezTo>
                  <a:pt x="67" y="12"/>
                  <a:pt x="67" y="12"/>
                  <a:pt x="67" y="12"/>
                </a:cubicBezTo>
                <a:cubicBezTo>
                  <a:pt x="84" y="12"/>
                  <a:pt x="84" y="12"/>
                  <a:pt x="84" y="12"/>
                </a:cubicBezTo>
                <a:cubicBezTo>
                  <a:pt x="86" y="12"/>
                  <a:pt x="87" y="14"/>
                  <a:pt x="87" y="16"/>
                </a:cubicBezTo>
                <a:cubicBezTo>
                  <a:pt x="87" y="16"/>
                  <a:pt x="87" y="16"/>
                  <a:pt x="87" y="16"/>
                </a:cubicBezTo>
                <a:cubicBezTo>
                  <a:pt x="87" y="68"/>
                  <a:pt x="87" y="68"/>
                  <a:pt x="87" y="68"/>
                </a:cubicBezTo>
                <a:cubicBezTo>
                  <a:pt x="87" y="69"/>
                  <a:pt x="86" y="71"/>
                  <a:pt x="84" y="71"/>
                </a:cubicBezTo>
                <a:cubicBezTo>
                  <a:pt x="84" y="71"/>
                  <a:pt x="84" y="71"/>
                  <a:pt x="84" y="71"/>
                </a:cubicBezTo>
                <a:cubicBezTo>
                  <a:pt x="3" y="71"/>
                  <a:pt x="3" y="71"/>
                  <a:pt x="3" y="71"/>
                </a:cubicBezTo>
                <a:cubicBezTo>
                  <a:pt x="1" y="71"/>
                  <a:pt x="0" y="69"/>
                  <a:pt x="0" y="68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4"/>
                  <a:pt x="1" y="12"/>
                  <a:pt x="3" y="12"/>
                </a:cubicBezTo>
                <a:cubicBezTo>
                  <a:pt x="3" y="12"/>
                  <a:pt x="3" y="12"/>
                  <a:pt x="3" y="12"/>
                </a:cubicBezTo>
                <a:cubicBezTo>
                  <a:pt x="6" y="12"/>
                  <a:pt x="6" y="12"/>
                  <a:pt x="6" y="12"/>
                </a:cubicBezTo>
                <a:close/>
                <a:moveTo>
                  <a:pt x="44" y="26"/>
                </a:moveTo>
                <a:cubicBezTo>
                  <a:pt x="44" y="26"/>
                  <a:pt x="44" y="26"/>
                  <a:pt x="44" y="26"/>
                </a:cubicBezTo>
                <a:cubicBezTo>
                  <a:pt x="47" y="26"/>
                  <a:pt x="50" y="27"/>
                  <a:pt x="52" y="29"/>
                </a:cubicBezTo>
                <a:cubicBezTo>
                  <a:pt x="54" y="31"/>
                  <a:pt x="55" y="34"/>
                  <a:pt x="55" y="37"/>
                </a:cubicBezTo>
                <a:cubicBezTo>
                  <a:pt x="55" y="43"/>
                  <a:pt x="50" y="48"/>
                  <a:pt x="44" y="48"/>
                </a:cubicBezTo>
                <a:cubicBezTo>
                  <a:pt x="37" y="48"/>
                  <a:pt x="32" y="43"/>
                  <a:pt x="32" y="37"/>
                </a:cubicBezTo>
                <a:cubicBezTo>
                  <a:pt x="32" y="31"/>
                  <a:pt x="37" y="26"/>
                  <a:pt x="44" y="26"/>
                </a:cubicBezTo>
                <a:close/>
                <a:moveTo>
                  <a:pt x="49" y="32"/>
                </a:moveTo>
                <a:cubicBezTo>
                  <a:pt x="49" y="32"/>
                  <a:pt x="49" y="32"/>
                  <a:pt x="49" y="32"/>
                </a:cubicBezTo>
                <a:cubicBezTo>
                  <a:pt x="48" y="31"/>
                  <a:pt x="46" y="30"/>
                  <a:pt x="44" y="30"/>
                </a:cubicBezTo>
                <a:cubicBezTo>
                  <a:pt x="40" y="30"/>
                  <a:pt x="36" y="33"/>
                  <a:pt x="36" y="37"/>
                </a:cubicBezTo>
                <a:cubicBezTo>
                  <a:pt x="36" y="41"/>
                  <a:pt x="40" y="44"/>
                  <a:pt x="44" y="44"/>
                </a:cubicBezTo>
                <a:cubicBezTo>
                  <a:pt x="48" y="44"/>
                  <a:pt x="51" y="41"/>
                  <a:pt x="51" y="37"/>
                </a:cubicBezTo>
                <a:cubicBezTo>
                  <a:pt x="51" y="35"/>
                  <a:pt x="50" y="33"/>
                  <a:pt x="49" y="32"/>
                </a:cubicBezTo>
                <a:cubicBezTo>
                  <a:pt x="49" y="32"/>
                  <a:pt x="49" y="32"/>
                  <a:pt x="49" y="32"/>
                </a:cubicBezTo>
                <a:close/>
                <a:moveTo>
                  <a:pt x="23" y="19"/>
                </a:moveTo>
                <a:cubicBezTo>
                  <a:pt x="23" y="19"/>
                  <a:pt x="23" y="19"/>
                  <a:pt x="23" y="19"/>
                </a:cubicBezTo>
                <a:cubicBezTo>
                  <a:pt x="7" y="19"/>
                  <a:pt x="7" y="19"/>
                  <a:pt x="7" y="19"/>
                </a:cubicBezTo>
                <a:cubicBezTo>
                  <a:pt x="7" y="64"/>
                  <a:pt x="7" y="64"/>
                  <a:pt x="7" y="64"/>
                </a:cubicBezTo>
                <a:cubicBezTo>
                  <a:pt x="81" y="64"/>
                  <a:pt x="81" y="64"/>
                  <a:pt x="81" y="64"/>
                </a:cubicBezTo>
                <a:cubicBezTo>
                  <a:pt x="81" y="19"/>
                  <a:pt x="81" y="19"/>
                  <a:pt x="81" y="19"/>
                </a:cubicBezTo>
                <a:cubicBezTo>
                  <a:pt x="65" y="19"/>
                  <a:pt x="65" y="19"/>
                  <a:pt x="65" y="19"/>
                </a:cubicBezTo>
                <a:cubicBezTo>
                  <a:pt x="65" y="19"/>
                  <a:pt x="65" y="19"/>
                  <a:pt x="65" y="19"/>
                </a:cubicBezTo>
                <a:cubicBezTo>
                  <a:pt x="63" y="19"/>
                  <a:pt x="62" y="18"/>
                  <a:pt x="61" y="17"/>
                </a:cubicBezTo>
                <a:cubicBezTo>
                  <a:pt x="58" y="7"/>
                  <a:pt x="58" y="7"/>
                  <a:pt x="58" y="7"/>
                </a:cubicBezTo>
                <a:cubicBezTo>
                  <a:pt x="30" y="7"/>
                  <a:pt x="30" y="7"/>
                  <a:pt x="30" y="7"/>
                </a:cubicBezTo>
                <a:cubicBezTo>
                  <a:pt x="26" y="17"/>
                  <a:pt x="26" y="17"/>
                  <a:pt x="26" y="17"/>
                </a:cubicBezTo>
                <a:cubicBezTo>
                  <a:pt x="26" y="18"/>
                  <a:pt x="24" y="19"/>
                  <a:pt x="23" y="19"/>
                </a:cubicBezTo>
                <a:close/>
                <a:moveTo>
                  <a:pt x="44" y="14"/>
                </a:moveTo>
                <a:cubicBezTo>
                  <a:pt x="44" y="14"/>
                  <a:pt x="44" y="14"/>
                  <a:pt x="44" y="14"/>
                </a:cubicBezTo>
                <a:cubicBezTo>
                  <a:pt x="56" y="14"/>
                  <a:pt x="67" y="24"/>
                  <a:pt x="67" y="37"/>
                </a:cubicBezTo>
                <a:cubicBezTo>
                  <a:pt x="67" y="50"/>
                  <a:pt x="56" y="60"/>
                  <a:pt x="44" y="60"/>
                </a:cubicBezTo>
                <a:cubicBezTo>
                  <a:pt x="31" y="60"/>
                  <a:pt x="20" y="50"/>
                  <a:pt x="20" y="37"/>
                </a:cubicBezTo>
                <a:cubicBezTo>
                  <a:pt x="20" y="24"/>
                  <a:pt x="31" y="14"/>
                  <a:pt x="44" y="14"/>
                </a:cubicBezTo>
                <a:close/>
                <a:moveTo>
                  <a:pt x="44" y="21"/>
                </a:moveTo>
                <a:cubicBezTo>
                  <a:pt x="44" y="21"/>
                  <a:pt x="44" y="21"/>
                  <a:pt x="44" y="21"/>
                </a:cubicBezTo>
                <a:cubicBezTo>
                  <a:pt x="35" y="21"/>
                  <a:pt x="27" y="28"/>
                  <a:pt x="27" y="37"/>
                </a:cubicBezTo>
                <a:cubicBezTo>
                  <a:pt x="27" y="46"/>
                  <a:pt x="35" y="54"/>
                  <a:pt x="44" y="54"/>
                </a:cubicBezTo>
                <a:cubicBezTo>
                  <a:pt x="53" y="54"/>
                  <a:pt x="60" y="46"/>
                  <a:pt x="60" y="37"/>
                </a:cubicBezTo>
                <a:cubicBezTo>
                  <a:pt x="60" y="28"/>
                  <a:pt x="53" y="21"/>
                  <a:pt x="44" y="21"/>
                </a:cubicBezTo>
                <a:close/>
              </a:path>
            </a:pathLst>
          </a:custGeom>
          <a:solidFill>
            <a:srgbClr val="0170BD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52" name="Freeform 19">
            <a:extLst>
              <a:ext uri="{FF2B5EF4-FFF2-40B4-BE49-F238E27FC236}">
                <a16:creationId xmlns:a16="http://schemas.microsoft.com/office/drawing/2014/main" xmlns="" id="{FD85DB3F-13D1-444C-A0CC-B6CF0AB2F418}"/>
              </a:ext>
            </a:extLst>
          </p:cNvPr>
          <p:cNvSpPr>
            <a:spLocks noEditPoints="1"/>
          </p:cNvSpPr>
          <p:nvPr/>
        </p:nvSpPr>
        <p:spPr bwMode="auto">
          <a:xfrm>
            <a:off x="3415305" y="4415924"/>
            <a:ext cx="462016" cy="375737"/>
          </a:xfrm>
          <a:custGeom>
            <a:avLst/>
            <a:gdLst>
              <a:gd name="T0" fmla="*/ 80 w 104"/>
              <a:gd name="T1" fmla="*/ 19 h 85"/>
              <a:gd name="T2" fmla="*/ 93 w 104"/>
              <a:gd name="T3" fmla="*/ 50 h 85"/>
              <a:gd name="T4" fmla="*/ 104 w 104"/>
              <a:gd name="T5" fmla="*/ 68 h 85"/>
              <a:gd name="T6" fmla="*/ 98 w 104"/>
              <a:gd name="T7" fmla="*/ 80 h 85"/>
              <a:gd name="T8" fmla="*/ 94 w 104"/>
              <a:gd name="T9" fmla="*/ 82 h 85"/>
              <a:gd name="T10" fmla="*/ 13 w 104"/>
              <a:gd name="T11" fmla="*/ 85 h 85"/>
              <a:gd name="T12" fmla="*/ 10 w 104"/>
              <a:gd name="T13" fmla="*/ 80 h 85"/>
              <a:gd name="T14" fmla="*/ 1 w 104"/>
              <a:gd name="T15" fmla="*/ 78 h 85"/>
              <a:gd name="T16" fmla="*/ 1 w 104"/>
              <a:gd name="T17" fmla="*/ 60 h 85"/>
              <a:gd name="T18" fmla="*/ 5 w 104"/>
              <a:gd name="T19" fmla="*/ 37 h 85"/>
              <a:gd name="T20" fmla="*/ 29 w 104"/>
              <a:gd name="T21" fmla="*/ 20 h 85"/>
              <a:gd name="T22" fmla="*/ 62 w 104"/>
              <a:gd name="T23" fmla="*/ 78 h 85"/>
              <a:gd name="T24" fmla="*/ 62 w 104"/>
              <a:gd name="T25" fmla="*/ 75 h 85"/>
              <a:gd name="T26" fmla="*/ 66 w 104"/>
              <a:gd name="T27" fmla="*/ 63 h 85"/>
              <a:gd name="T28" fmla="*/ 75 w 104"/>
              <a:gd name="T29" fmla="*/ 71 h 85"/>
              <a:gd name="T30" fmla="*/ 74 w 104"/>
              <a:gd name="T31" fmla="*/ 57 h 85"/>
              <a:gd name="T32" fmla="*/ 72 w 104"/>
              <a:gd name="T33" fmla="*/ 53 h 85"/>
              <a:gd name="T34" fmla="*/ 71 w 104"/>
              <a:gd name="T35" fmla="*/ 53 h 85"/>
              <a:gd name="T36" fmla="*/ 70 w 104"/>
              <a:gd name="T37" fmla="*/ 51 h 85"/>
              <a:gd name="T38" fmla="*/ 41 w 104"/>
              <a:gd name="T39" fmla="*/ 44 h 85"/>
              <a:gd name="T40" fmla="*/ 32 w 104"/>
              <a:gd name="T41" fmla="*/ 53 h 85"/>
              <a:gd name="T42" fmla="*/ 32 w 104"/>
              <a:gd name="T43" fmla="*/ 53 h 85"/>
              <a:gd name="T44" fmla="*/ 29 w 104"/>
              <a:gd name="T45" fmla="*/ 64 h 85"/>
              <a:gd name="T46" fmla="*/ 37 w 104"/>
              <a:gd name="T47" fmla="*/ 72 h 85"/>
              <a:gd name="T48" fmla="*/ 41 w 104"/>
              <a:gd name="T49" fmla="*/ 63 h 85"/>
              <a:gd name="T50" fmla="*/ 41 w 104"/>
              <a:gd name="T51" fmla="*/ 75 h 85"/>
              <a:gd name="T52" fmla="*/ 52 w 104"/>
              <a:gd name="T53" fmla="*/ 40 h 85"/>
              <a:gd name="T54" fmla="*/ 52 w 104"/>
              <a:gd name="T55" fmla="*/ 7 h 85"/>
              <a:gd name="T56" fmla="*/ 17 w 104"/>
              <a:gd name="T57" fmla="*/ 78 h 85"/>
              <a:gd name="T58" fmla="*/ 23 w 104"/>
              <a:gd name="T59" fmla="*/ 76 h 85"/>
              <a:gd name="T60" fmla="*/ 23 w 104"/>
              <a:gd name="T61" fmla="*/ 56 h 85"/>
              <a:gd name="T62" fmla="*/ 8 w 104"/>
              <a:gd name="T63" fmla="*/ 63 h 85"/>
              <a:gd name="T64" fmla="*/ 7 w 104"/>
              <a:gd name="T65" fmla="*/ 73 h 85"/>
              <a:gd name="T66" fmla="*/ 15 w 104"/>
              <a:gd name="T67" fmla="*/ 65 h 85"/>
              <a:gd name="T68" fmla="*/ 29 w 104"/>
              <a:gd name="T69" fmla="*/ 27 h 85"/>
              <a:gd name="T70" fmla="*/ 24 w 104"/>
              <a:gd name="T71" fmla="*/ 25 h 85"/>
              <a:gd name="T72" fmla="*/ 15 w 104"/>
              <a:gd name="T73" fmla="*/ 45 h 85"/>
              <a:gd name="T74" fmla="*/ 26 w 104"/>
              <a:gd name="T75" fmla="*/ 49 h 85"/>
              <a:gd name="T76" fmla="*/ 36 w 104"/>
              <a:gd name="T77" fmla="*/ 40 h 85"/>
              <a:gd name="T78" fmla="*/ 35 w 104"/>
              <a:gd name="T79" fmla="*/ 39 h 85"/>
              <a:gd name="T80" fmla="*/ 29 w 104"/>
              <a:gd name="T81" fmla="*/ 27 h 85"/>
              <a:gd name="T82" fmla="*/ 87 w 104"/>
              <a:gd name="T83" fmla="*/ 78 h 85"/>
              <a:gd name="T84" fmla="*/ 89 w 104"/>
              <a:gd name="T85" fmla="*/ 65 h 85"/>
              <a:gd name="T86" fmla="*/ 97 w 104"/>
              <a:gd name="T87" fmla="*/ 73 h 85"/>
              <a:gd name="T88" fmla="*/ 96 w 104"/>
              <a:gd name="T89" fmla="*/ 63 h 85"/>
              <a:gd name="T90" fmla="*/ 88 w 104"/>
              <a:gd name="T91" fmla="*/ 54 h 85"/>
              <a:gd name="T92" fmla="*/ 82 w 104"/>
              <a:gd name="T93" fmla="*/ 71 h 85"/>
              <a:gd name="T94" fmla="*/ 87 w 104"/>
              <a:gd name="T95" fmla="*/ 78 h 85"/>
              <a:gd name="T96" fmla="*/ 75 w 104"/>
              <a:gd name="T97" fmla="*/ 27 h 85"/>
              <a:gd name="T98" fmla="*/ 75 w 104"/>
              <a:gd name="T99" fmla="*/ 27 h 85"/>
              <a:gd name="T100" fmla="*/ 68 w 104"/>
              <a:gd name="T101" fmla="*/ 39 h 85"/>
              <a:gd name="T102" fmla="*/ 74 w 104"/>
              <a:gd name="T103" fmla="*/ 46 h 85"/>
              <a:gd name="T104" fmla="*/ 78 w 104"/>
              <a:gd name="T105" fmla="*/ 49 h 85"/>
              <a:gd name="T106" fmla="*/ 88 w 104"/>
              <a:gd name="T107" fmla="*/ 45 h 85"/>
              <a:gd name="T108" fmla="*/ 80 w 104"/>
              <a:gd name="T109" fmla="*/ 25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04" h="85">
                <a:moveTo>
                  <a:pt x="52" y="0"/>
                </a:moveTo>
                <a:cubicBezTo>
                  <a:pt x="63" y="0"/>
                  <a:pt x="73" y="8"/>
                  <a:pt x="75" y="20"/>
                </a:cubicBezTo>
                <a:cubicBezTo>
                  <a:pt x="76" y="19"/>
                  <a:pt x="78" y="19"/>
                  <a:pt x="80" y="19"/>
                </a:cubicBezTo>
                <a:cubicBezTo>
                  <a:pt x="85" y="19"/>
                  <a:pt x="90" y="21"/>
                  <a:pt x="93" y="24"/>
                </a:cubicBezTo>
                <a:cubicBezTo>
                  <a:pt x="96" y="27"/>
                  <a:pt x="98" y="32"/>
                  <a:pt x="98" y="37"/>
                </a:cubicBezTo>
                <a:cubicBezTo>
                  <a:pt x="98" y="42"/>
                  <a:pt x="97" y="46"/>
                  <a:pt x="93" y="50"/>
                </a:cubicBezTo>
                <a:cubicBezTo>
                  <a:pt x="98" y="54"/>
                  <a:pt x="98" y="54"/>
                  <a:pt x="98" y="54"/>
                </a:cubicBezTo>
                <a:cubicBezTo>
                  <a:pt x="100" y="56"/>
                  <a:pt x="101" y="58"/>
                  <a:pt x="102" y="60"/>
                </a:cubicBezTo>
                <a:cubicBezTo>
                  <a:pt x="103" y="63"/>
                  <a:pt x="104" y="65"/>
                  <a:pt x="104" y="68"/>
                </a:cubicBezTo>
                <a:cubicBezTo>
                  <a:pt x="104" y="74"/>
                  <a:pt x="104" y="74"/>
                  <a:pt x="104" y="74"/>
                </a:cubicBezTo>
                <a:cubicBezTo>
                  <a:pt x="104" y="75"/>
                  <a:pt x="103" y="77"/>
                  <a:pt x="102" y="78"/>
                </a:cubicBezTo>
                <a:cubicBezTo>
                  <a:pt x="102" y="79"/>
                  <a:pt x="100" y="80"/>
                  <a:pt x="98" y="80"/>
                </a:cubicBezTo>
                <a:cubicBezTo>
                  <a:pt x="98" y="80"/>
                  <a:pt x="98" y="80"/>
                  <a:pt x="98" y="80"/>
                </a:cubicBezTo>
                <a:cubicBezTo>
                  <a:pt x="94" y="80"/>
                  <a:pt x="94" y="80"/>
                  <a:pt x="94" y="80"/>
                </a:cubicBezTo>
                <a:cubicBezTo>
                  <a:pt x="94" y="82"/>
                  <a:pt x="94" y="82"/>
                  <a:pt x="94" y="82"/>
                </a:cubicBezTo>
                <a:cubicBezTo>
                  <a:pt x="94" y="84"/>
                  <a:pt x="92" y="85"/>
                  <a:pt x="90" y="85"/>
                </a:cubicBezTo>
                <a:cubicBezTo>
                  <a:pt x="90" y="85"/>
                  <a:pt x="90" y="85"/>
                  <a:pt x="90" y="85"/>
                </a:cubicBezTo>
                <a:cubicBezTo>
                  <a:pt x="13" y="85"/>
                  <a:pt x="13" y="85"/>
                  <a:pt x="13" y="85"/>
                </a:cubicBezTo>
                <a:cubicBezTo>
                  <a:pt x="13" y="85"/>
                  <a:pt x="13" y="85"/>
                  <a:pt x="13" y="85"/>
                </a:cubicBezTo>
                <a:cubicBezTo>
                  <a:pt x="11" y="85"/>
                  <a:pt x="10" y="84"/>
                  <a:pt x="10" y="82"/>
                </a:cubicBezTo>
                <a:cubicBezTo>
                  <a:pt x="10" y="80"/>
                  <a:pt x="10" y="80"/>
                  <a:pt x="10" y="80"/>
                </a:cubicBezTo>
                <a:cubicBezTo>
                  <a:pt x="6" y="80"/>
                  <a:pt x="6" y="80"/>
                  <a:pt x="6" y="80"/>
                </a:cubicBezTo>
                <a:cubicBezTo>
                  <a:pt x="5" y="80"/>
                  <a:pt x="5" y="80"/>
                  <a:pt x="5" y="80"/>
                </a:cubicBezTo>
                <a:cubicBezTo>
                  <a:pt x="3" y="80"/>
                  <a:pt x="2" y="79"/>
                  <a:pt x="1" y="78"/>
                </a:cubicBezTo>
                <a:cubicBezTo>
                  <a:pt x="0" y="77"/>
                  <a:pt x="0" y="75"/>
                  <a:pt x="0" y="74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65"/>
                  <a:pt x="0" y="63"/>
                  <a:pt x="1" y="60"/>
                </a:cubicBezTo>
                <a:cubicBezTo>
                  <a:pt x="2" y="58"/>
                  <a:pt x="4" y="56"/>
                  <a:pt x="6" y="54"/>
                </a:cubicBezTo>
                <a:cubicBezTo>
                  <a:pt x="10" y="50"/>
                  <a:pt x="10" y="50"/>
                  <a:pt x="10" y="50"/>
                </a:cubicBezTo>
                <a:cubicBezTo>
                  <a:pt x="7" y="46"/>
                  <a:pt x="5" y="42"/>
                  <a:pt x="5" y="37"/>
                </a:cubicBezTo>
                <a:cubicBezTo>
                  <a:pt x="5" y="32"/>
                  <a:pt x="7" y="27"/>
                  <a:pt x="11" y="24"/>
                </a:cubicBezTo>
                <a:cubicBezTo>
                  <a:pt x="14" y="21"/>
                  <a:pt x="19" y="19"/>
                  <a:pt x="24" y="19"/>
                </a:cubicBezTo>
                <a:cubicBezTo>
                  <a:pt x="25" y="19"/>
                  <a:pt x="27" y="19"/>
                  <a:pt x="29" y="20"/>
                </a:cubicBezTo>
                <a:cubicBezTo>
                  <a:pt x="31" y="8"/>
                  <a:pt x="40" y="0"/>
                  <a:pt x="52" y="0"/>
                </a:cubicBezTo>
                <a:close/>
                <a:moveTo>
                  <a:pt x="62" y="78"/>
                </a:moveTo>
                <a:cubicBezTo>
                  <a:pt x="62" y="78"/>
                  <a:pt x="62" y="78"/>
                  <a:pt x="62" y="78"/>
                </a:cubicBezTo>
                <a:cubicBezTo>
                  <a:pt x="62" y="75"/>
                  <a:pt x="62" y="75"/>
                  <a:pt x="62" y="75"/>
                </a:cubicBezTo>
                <a:cubicBezTo>
                  <a:pt x="62" y="75"/>
                  <a:pt x="62" y="75"/>
                  <a:pt x="62" y="75"/>
                </a:cubicBezTo>
                <a:cubicBezTo>
                  <a:pt x="62" y="75"/>
                  <a:pt x="62" y="75"/>
                  <a:pt x="62" y="75"/>
                </a:cubicBezTo>
                <a:cubicBezTo>
                  <a:pt x="62" y="63"/>
                  <a:pt x="62" y="63"/>
                  <a:pt x="62" y="63"/>
                </a:cubicBezTo>
                <a:cubicBezTo>
                  <a:pt x="62" y="62"/>
                  <a:pt x="63" y="61"/>
                  <a:pt x="64" y="61"/>
                </a:cubicBezTo>
                <a:cubicBezTo>
                  <a:pt x="65" y="61"/>
                  <a:pt x="66" y="62"/>
                  <a:pt x="66" y="63"/>
                </a:cubicBezTo>
                <a:cubicBezTo>
                  <a:pt x="66" y="72"/>
                  <a:pt x="66" y="72"/>
                  <a:pt x="66" y="72"/>
                </a:cubicBezTo>
                <a:cubicBezTo>
                  <a:pt x="75" y="72"/>
                  <a:pt x="75" y="72"/>
                  <a:pt x="75" y="72"/>
                </a:cubicBezTo>
                <a:cubicBezTo>
                  <a:pt x="75" y="72"/>
                  <a:pt x="75" y="71"/>
                  <a:pt x="75" y="71"/>
                </a:cubicBezTo>
                <a:cubicBezTo>
                  <a:pt x="75" y="64"/>
                  <a:pt x="75" y="64"/>
                  <a:pt x="75" y="64"/>
                </a:cubicBezTo>
                <a:cubicBezTo>
                  <a:pt x="75" y="61"/>
                  <a:pt x="75" y="59"/>
                  <a:pt x="74" y="57"/>
                </a:cubicBezTo>
                <a:cubicBezTo>
                  <a:pt x="74" y="57"/>
                  <a:pt x="74" y="57"/>
                  <a:pt x="74" y="57"/>
                </a:cubicBezTo>
                <a:cubicBezTo>
                  <a:pt x="74" y="57"/>
                  <a:pt x="74" y="57"/>
                  <a:pt x="74" y="57"/>
                </a:cubicBezTo>
                <a:cubicBezTo>
                  <a:pt x="73" y="56"/>
                  <a:pt x="72" y="54"/>
                  <a:pt x="72" y="53"/>
                </a:cubicBezTo>
                <a:cubicBezTo>
                  <a:pt x="72" y="53"/>
                  <a:pt x="72" y="53"/>
                  <a:pt x="72" y="53"/>
                </a:cubicBezTo>
                <a:cubicBezTo>
                  <a:pt x="72" y="53"/>
                  <a:pt x="72" y="53"/>
                  <a:pt x="72" y="53"/>
                </a:cubicBezTo>
                <a:cubicBezTo>
                  <a:pt x="72" y="53"/>
                  <a:pt x="72" y="53"/>
                  <a:pt x="72" y="53"/>
                </a:cubicBezTo>
                <a:cubicBezTo>
                  <a:pt x="71" y="53"/>
                  <a:pt x="71" y="53"/>
                  <a:pt x="71" y="53"/>
                </a:cubicBezTo>
                <a:cubicBezTo>
                  <a:pt x="71" y="53"/>
                  <a:pt x="71" y="53"/>
                  <a:pt x="71" y="53"/>
                </a:cubicBezTo>
                <a:cubicBezTo>
                  <a:pt x="71" y="52"/>
                  <a:pt x="70" y="51"/>
                  <a:pt x="70" y="51"/>
                </a:cubicBezTo>
                <a:cubicBezTo>
                  <a:pt x="70" y="51"/>
                  <a:pt x="70" y="51"/>
                  <a:pt x="70" y="51"/>
                </a:cubicBezTo>
                <a:cubicBezTo>
                  <a:pt x="62" y="44"/>
                  <a:pt x="62" y="44"/>
                  <a:pt x="62" y="44"/>
                </a:cubicBezTo>
                <a:cubicBezTo>
                  <a:pt x="59" y="45"/>
                  <a:pt x="56" y="46"/>
                  <a:pt x="52" y="46"/>
                </a:cubicBezTo>
                <a:cubicBezTo>
                  <a:pt x="48" y="46"/>
                  <a:pt x="44" y="45"/>
                  <a:pt x="41" y="44"/>
                </a:cubicBezTo>
                <a:cubicBezTo>
                  <a:pt x="34" y="51"/>
                  <a:pt x="34" y="51"/>
                  <a:pt x="34" y="51"/>
                </a:cubicBezTo>
                <a:cubicBezTo>
                  <a:pt x="34" y="51"/>
                  <a:pt x="34" y="51"/>
                  <a:pt x="34" y="51"/>
                </a:cubicBezTo>
                <a:cubicBezTo>
                  <a:pt x="33" y="51"/>
                  <a:pt x="33" y="52"/>
                  <a:pt x="32" y="53"/>
                </a:cubicBezTo>
                <a:cubicBezTo>
                  <a:pt x="32" y="53"/>
                  <a:pt x="32" y="53"/>
                  <a:pt x="32" y="53"/>
                </a:cubicBezTo>
                <a:cubicBezTo>
                  <a:pt x="32" y="53"/>
                  <a:pt x="32" y="53"/>
                  <a:pt x="32" y="53"/>
                </a:cubicBezTo>
                <a:cubicBezTo>
                  <a:pt x="32" y="53"/>
                  <a:pt x="32" y="53"/>
                  <a:pt x="32" y="53"/>
                </a:cubicBezTo>
                <a:cubicBezTo>
                  <a:pt x="32" y="53"/>
                  <a:pt x="32" y="53"/>
                  <a:pt x="32" y="53"/>
                </a:cubicBezTo>
                <a:cubicBezTo>
                  <a:pt x="31" y="54"/>
                  <a:pt x="30" y="56"/>
                  <a:pt x="30" y="57"/>
                </a:cubicBezTo>
                <a:cubicBezTo>
                  <a:pt x="29" y="59"/>
                  <a:pt x="29" y="61"/>
                  <a:pt x="29" y="64"/>
                </a:cubicBezTo>
                <a:cubicBezTo>
                  <a:pt x="29" y="71"/>
                  <a:pt x="29" y="71"/>
                  <a:pt x="29" y="71"/>
                </a:cubicBezTo>
                <a:cubicBezTo>
                  <a:pt x="29" y="71"/>
                  <a:pt x="29" y="72"/>
                  <a:pt x="29" y="72"/>
                </a:cubicBezTo>
                <a:cubicBezTo>
                  <a:pt x="37" y="72"/>
                  <a:pt x="37" y="72"/>
                  <a:pt x="37" y="72"/>
                </a:cubicBezTo>
                <a:cubicBezTo>
                  <a:pt x="37" y="63"/>
                  <a:pt x="37" y="63"/>
                  <a:pt x="37" y="63"/>
                </a:cubicBezTo>
                <a:cubicBezTo>
                  <a:pt x="37" y="62"/>
                  <a:pt x="38" y="61"/>
                  <a:pt x="39" y="61"/>
                </a:cubicBezTo>
                <a:cubicBezTo>
                  <a:pt x="41" y="61"/>
                  <a:pt x="41" y="62"/>
                  <a:pt x="41" y="63"/>
                </a:cubicBezTo>
                <a:cubicBezTo>
                  <a:pt x="41" y="75"/>
                  <a:pt x="41" y="75"/>
                  <a:pt x="41" y="75"/>
                </a:cubicBezTo>
                <a:cubicBezTo>
                  <a:pt x="41" y="75"/>
                  <a:pt x="41" y="75"/>
                  <a:pt x="41" y="75"/>
                </a:cubicBezTo>
                <a:cubicBezTo>
                  <a:pt x="41" y="75"/>
                  <a:pt x="41" y="75"/>
                  <a:pt x="41" y="75"/>
                </a:cubicBezTo>
                <a:cubicBezTo>
                  <a:pt x="41" y="78"/>
                  <a:pt x="41" y="78"/>
                  <a:pt x="41" y="78"/>
                </a:cubicBezTo>
                <a:cubicBezTo>
                  <a:pt x="62" y="78"/>
                  <a:pt x="62" y="78"/>
                  <a:pt x="62" y="78"/>
                </a:cubicBezTo>
                <a:close/>
                <a:moveTo>
                  <a:pt x="52" y="40"/>
                </a:moveTo>
                <a:cubicBezTo>
                  <a:pt x="52" y="40"/>
                  <a:pt x="52" y="40"/>
                  <a:pt x="52" y="40"/>
                </a:cubicBezTo>
                <a:cubicBezTo>
                  <a:pt x="61" y="40"/>
                  <a:pt x="68" y="32"/>
                  <a:pt x="68" y="23"/>
                </a:cubicBezTo>
                <a:cubicBezTo>
                  <a:pt x="68" y="14"/>
                  <a:pt x="61" y="7"/>
                  <a:pt x="52" y="7"/>
                </a:cubicBezTo>
                <a:cubicBezTo>
                  <a:pt x="43" y="7"/>
                  <a:pt x="35" y="14"/>
                  <a:pt x="35" y="23"/>
                </a:cubicBezTo>
                <a:cubicBezTo>
                  <a:pt x="35" y="32"/>
                  <a:pt x="43" y="40"/>
                  <a:pt x="52" y="40"/>
                </a:cubicBezTo>
                <a:close/>
                <a:moveTo>
                  <a:pt x="17" y="78"/>
                </a:moveTo>
                <a:cubicBezTo>
                  <a:pt x="17" y="78"/>
                  <a:pt x="17" y="78"/>
                  <a:pt x="17" y="78"/>
                </a:cubicBezTo>
                <a:cubicBezTo>
                  <a:pt x="26" y="78"/>
                  <a:pt x="26" y="78"/>
                  <a:pt x="26" y="78"/>
                </a:cubicBezTo>
                <a:cubicBezTo>
                  <a:pt x="25" y="78"/>
                  <a:pt x="24" y="77"/>
                  <a:pt x="23" y="76"/>
                </a:cubicBezTo>
                <a:cubicBezTo>
                  <a:pt x="22" y="75"/>
                  <a:pt x="22" y="73"/>
                  <a:pt x="22" y="71"/>
                </a:cubicBezTo>
                <a:cubicBezTo>
                  <a:pt x="22" y="64"/>
                  <a:pt x="22" y="64"/>
                  <a:pt x="22" y="64"/>
                </a:cubicBezTo>
                <a:cubicBezTo>
                  <a:pt x="22" y="61"/>
                  <a:pt x="22" y="58"/>
                  <a:pt x="23" y="56"/>
                </a:cubicBezTo>
                <a:cubicBezTo>
                  <a:pt x="21" y="55"/>
                  <a:pt x="18" y="55"/>
                  <a:pt x="16" y="54"/>
                </a:cubicBezTo>
                <a:cubicBezTo>
                  <a:pt x="11" y="59"/>
                  <a:pt x="11" y="59"/>
                  <a:pt x="11" y="59"/>
                </a:cubicBezTo>
                <a:cubicBezTo>
                  <a:pt x="9" y="60"/>
                  <a:pt x="8" y="61"/>
                  <a:pt x="8" y="63"/>
                </a:cubicBezTo>
                <a:cubicBezTo>
                  <a:pt x="8" y="63"/>
                  <a:pt x="8" y="63"/>
                  <a:pt x="8" y="63"/>
                </a:cubicBezTo>
                <a:cubicBezTo>
                  <a:pt x="7" y="65"/>
                  <a:pt x="7" y="66"/>
                  <a:pt x="7" y="68"/>
                </a:cubicBezTo>
                <a:cubicBezTo>
                  <a:pt x="7" y="73"/>
                  <a:pt x="7" y="73"/>
                  <a:pt x="7" y="73"/>
                </a:cubicBezTo>
                <a:cubicBezTo>
                  <a:pt x="13" y="73"/>
                  <a:pt x="13" y="73"/>
                  <a:pt x="13" y="73"/>
                </a:cubicBezTo>
                <a:cubicBezTo>
                  <a:pt x="13" y="67"/>
                  <a:pt x="13" y="67"/>
                  <a:pt x="13" y="67"/>
                </a:cubicBezTo>
                <a:cubicBezTo>
                  <a:pt x="13" y="66"/>
                  <a:pt x="13" y="65"/>
                  <a:pt x="15" y="65"/>
                </a:cubicBezTo>
                <a:cubicBezTo>
                  <a:pt x="16" y="65"/>
                  <a:pt x="17" y="66"/>
                  <a:pt x="17" y="67"/>
                </a:cubicBezTo>
                <a:cubicBezTo>
                  <a:pt x="17" y="78"/>
                  <a:pt x="17" y="78"/>
                  <a:pt x="17" y="78"/>
                </a:cubicBezTo>
                <a:close/>
                <a:moveTo>
                  <a:pt x="29" y="27"/>
                </a:moveTo>
                <a:cubicBezTo>
                  <a:pt x="29" y="27"/>
                  <a:pt x="29" y="27"/>
                  <a:pt x="29" y="27"/>
                </a:cubicBezTo>
                <a:cubicBezTo>
                  <a:pt x="28" y="27"/>
                  <a:pt x="28" y="26"/>
                  <a:pt x="27" y="26"/>
                </a:cubicBezTo>
                <a:cubicBezTo>
                  <a:pt x="26" y="26"/>
                  <a:pt x="25" y="25"/>
                  <a:pt x="24" y="25"/>
                </a:cubicBezTo>
                <a:cubicBezTo>
                  <a:pt x="20" y="25"/>
                  <a:pt x="17" y="27"/>
                  <a:pt x="15" y="29"/>
                </a:cubicBezTo>
                <a:cubicBezTo>
                  <a:pt x="13" y="31"/>
                  <a:pt x="12" y="34"/>
                  <a:pt x="12" y="37"/>
                </a:cubicBezTo>
                <a:cubicBezTo>
                  <a:pt x="12" y="40"/>
                  <a:pt x="13" y="43"/>
                  <a:pt x="15" y="45"/>
                </a:cubicBezTo>
                <a:cubicBezTo>
                  <a:pt x="15" y="45"/>
                  <a:pt x="15" y="45"/>
                  <a:pt x="15" y="45"/>
                </a:cubicBezTo>
                <a:cubicBezTo>
                  <a:pt x="17" y="47"/>
                  <a:pt x="20" y="49"/>
                  <a:pt x="24" y="49"/>
                </a:cubicBezTo>
                <a:cubicBezTo>
                  <a:pt x="24" y="49"/>
                  <a:pt x="25" y="49"/>
                  <a:pt x="26" y="49"/>
                </a:cubicBezTo>
                <a:cubicBezTo>
                  <a:pt x="26" y="48"/>
                  <a:pt x="27" y="48"/>
                  <a:pt x="27" y="48"/>
                </a:cubicBezTo>
                <a:cubicBezTo>
                  <a:pt x="28" y="47"/>
                  <a:pt x="29" y="47"/>
                  <a:pt x="29" y="46"/>
                </a:cubicBezTo>
                <a:cubicBezTo>
                  <a:pt x="36" y="40"/>
                  <a:pt x="36" y="40"/>
                  <a:pt x="36" y="40"/>
                </a:cubicBezTo>
                <a:cubicBezTo>
                  <a:pt x="36" y="39"/>
                  <a:pt x="36" y="39"/>
                  <a:pt x="36" y="39"/>
                </a:cubicBezTo>
                <a:cubicBezTo>
                  <a:pt x="36" y="39"/>
                  <a:pt x="36" y="39"/>
                  <a:pt x="36" y="39"/>
                </a:cubicBezTo>
                <a:cubicBezTo>
                  <a:pt x="35" y="39"/>
                  <a:pt x="35" y="39"/>
                  <a:pt x="35" y="39"/>
                </a:cubicBezTo>
                <a:cubicBezTo>
                  <a:pt x="32" y="36"/>
                  <a:pt x="30" y="33"/>
                  <a:pt x="29" y="28"/>
                </a:cubicBezTo>
                <a:cubicBezTo>
                  <a:pt x="29" y="28"/>
                  <a:pt x="29" y="28"/>
                  <a:pt x="29" y="27"/>
                </a:cubicBezTo>
                <a:cubicBezTo>
                  <a:pt x="29" y="27"/>
                  <a:pt x="29" y="27"/>
                  <a:pt x="29" y="27"/>
                </a:cubicBezTo>
                <a:cubicBezTo>
                  <a:pt x="29" y="27"/>
                  <a:pt x="29" y="27"/>
                  <a:pt x="29" y="27"/>
                </a:cubicBezTo>
                <a:cubicBezTo>
                  <a:pt x="29" y="27"/>
                  <a:pt x="29" y="27"/>
                  <a:pt x="29" y="27"/>
                </a:cubicBezTo>
                <a:close/>
                <a:moveTo>
                  <a:pt x="87" y="78"/>
                </a:moveTo>
                <a:cubicBezTo>
                  <a:pt x="87" y="78"/>
                  <a:pt x="87" y="78"/>
                  <a:pt x="87" y="78"/>
                </a:cubicBezTo>
                <a:cubicBezTo>
                  <a:pt x="87" y="67"/>
                  <a:pt x="87" y="67"/>
                  <a:pt x="87" y="67"/>
                </a:cubicBezTo>
                <a:cubicBezTo>
                  <a:pt x="87" y="66"/>
                  <a:pt x="88" y="65"/>
                  <a:pt x="89" y="65"/>
                </a:cubicBezTo>
                <a:cubicBezTo>
                  <a:pt x="90" y="65"/>
                  <a:pt x="91" y="66"/>
                  <a:pt x="91" y="67"/>
                </a:cubicBezTo>
                <a:cubicBezTo>
                  <a:pt x="91" y="73"/>
                  <a:pt x="91" y="73"/>
                  <a:pt x="91" y="73"/>
                </a:cubicBezTo>
                <a:cubicBezTo>
                  <a:pt x="97" y="73"/>
                  <a:pt x="97" y="73"/>
                  <a:pt x="97" y="73"/>
                </a:cubicBezTo>
                <a:cubicBezTo>
                  <a:pt x="97" y="68"/>
                  <a:pt x="97" y="68"/>
                  <a:pt x="97" y="68"/>
                </a:cubicBezTo>
                <a:cubicBezTo>
                  <a:pt x="97" y="66"/>
                  <a:pt x="97" y="65"/>
                  <a:pt x="96" y="63"/>
                </a:cubicBezTo>
                <a:cubicBezTo>
                  <a:pt x="96" y="63"/>
                  <a:pt x="96" y="63"/>
                  <a:pt x="96" y="63"/>
                </a:cubicBezTo>
                <a:cubicBezTo>
                  <a:pt x="96" y="63"/>
                  <a:pt x="96" y="63"/>
                  <a:pt x="96" y="63"/>
                </a:cubicBezTo>
                <a:cubicBezTo>
                  <a:pt x="95" y="61"/>
                  <a:pt x="94" y="60"/>
                  <a:pt x="93" y="59"/>
                </a:cubicBezTo>
                <a:cubicBezTo>
                  <a:pt x="88" y="54"/>
                  <a:pt x="88" y="54"/>
                  <a:pt x="88" y="54"/>
                </a:cubicBezTo>
                <a:cubicBezTo>
                  <a:pt x="86" y="55"/>
                  <a:pt x="83" y="55"/>
                  <a:pt x="80" y="56"/>
                </a:cubicBezTo>
                <a:cubicBezTo>
                  <a:pt x="81" y="58"/>
                  <a:pt x="82" y="61"/>
                  <a:pt x="82" y="64"/>
                </a:cubicBezTo>
                <a:cubicBezTo>
                  <a:pt x="82" y="71"/>
                  <a:pt x="82" y="71"/>
                  <a:pt x="82" y="71"/>
                </a:cubicBezTo>
                <a:cubicBezTo>
                  <a:pt x="82" y="73"/>
                  <a:pt x="81" y="75"/>
                  <a:pt x="80" y="76"/>
                </a:cubicBezTo>
                <a:cubicBezTo>
                  <a:pt x="80" y="77"/>
                  <a:pt x="79" y="78"/>
                  <a:pt x="77" y="78"/>
                </a:cubicBezTo>
                <a:cubicBezTo>
                  <a:pt x="87" y="78"/>
                  <a:pt x="87" y="78"/>
                  <a:pt x="87" y="78"/>
                </a:cubicBezTo>
                <a:close/>
                <a:moveTo>
                  <a:pt x="75" y="27"/>
                </a:moveTo>
                <a:cubicBezTo>
                  <a:pt x="75" y="27"/>
                  <a:pt x="75" y="27"/>
                  <a:pt x="75" y="27"/>
                </a:cubicBezTo>
                <a:cubicBezTo>
                  <a:pt x="75" y="27"/>
                  <a:pt x="75" y="27"/>
                  <a:pt x="75" y="27"/>
                </a:cubicBezTo>
                <a:cubicBezTo>
                  <a:pt x="75" y="27"/>
                  <a:pt x="75" y="27"/>
                  <a:pt x="75" y="27"/>
                </a:cubicBezTo>
                <a:cubicBezTo>
                  <a:pt x="75" y="27"/>
                  <a:pt x="75" y="27"/>
                  <a:pt x="75" y="27"/>
                </a:cubicBezTo>
                <a:cubicBezTo>
                  <a:pt x="75" y="27"/>
                  <a:pt x="75" y="27"/>
                  <a:pt x="75" y="27"/>
                </a:cubicBezTo>
                <a:cubicBezTo>
                  <a:pt x="74" y="32"/>
                  <a:pt x="71" y="36"/>
                  <a:pt x="68" y="39"/>
                </a:cubicBezTo>
                <a:cubicBezTo>
                  <a:pt x="68" y="39"/>
                  <a:pt x="68" y="39"/>
                  <a:pt x="68" y="39"/>
                </a:cubicBezTo>
                <a:cubicBezTo>
                  <a:pt x="68" y="39"/>
                  <a:pt x="68" y="39"/>
                  <a:pt x="68" y="39"/>
                </a:cubicBezTo>
                <a:cubicBezTo>
                  <a:pt x="68" y="40"/>
                  <a:pt x="68" y="40"/>
                  <a:pt x="68" y="40"/>
                </a:cubicBezTo>
                <a:cubicBezTo>
                  <a:pt x="74" y="46"/>
                  <a:pt x="74" y="46"/>
                  <a:pt x="74" y="46"/>
                </a:cubicBezTo>
                <a:cubicBezTo>
                  <a:pt x="74" y="46"/>
                  <a:pt x="74" y="46"/>
                  <a:pt x="74" y="46"/>
                </a:cubicBezTo>
                <a:cubicBezTo>
                  <a:pt x="75" y="47"/>
                  <a:pt x="76" y="47"/>
                  <a:pt x="76" y="48"/>
                </a:cubicBezTo>
                <a:cubicBezTo>
                  <a:pt x="77" y="48"/>
                  <a:pt x="77" y="48"/>
                  <a:pt x="78" y="49"/>
                </a:cubicBezTo>
                <a:cubicBezTo>
                  <a:pt x="78" y="49"/>
                  <a:pt x="78" y="49"/>
                  <a:pt x="78" y="49"/>
                </a:cubicBezTo>
                <a:cubicBezTo>
                  <a:pt x="78" y="49"/>
                  <a:pt x="78" y="49"/>
                  <a:pt x="78" y="49"/>
                </a:cubicBezTo>
                <a:cubicBezTo>
                  <a:pt x="78" y="49"/>
                  <a:pt x="79" y="49"/>
                  <a:pt x="80" y="49"/>
                </a:cubicBezTo>
                <a:cubicBezTo>
                  <a:pt x="83" y="49"/>
                  <a:pt x="86" y="47"/>
                  <a:pt x="88" y="45"/>
                </a:cubicBezTo>
                <a:cubicBezTo>
                  <a:pt x="90" y="43"/>
                  <a:pt x="92" y="40"/>
                  <a:pt x="92" y="37"/>
                </a:cubicBezTo>
                <a:cubicBezTo>
                  <a:pt x="92" y="34"/>
                  <a:pt x="90" y="31"/>
                  <a:pt x="88" y="29"/>
                </a:cubicBezTo>
                <a:cubicBezTo>
                  <a:pt x="86" y="27"/>
                  <a:pt x="83" y="25"/>
                  <a:pt x="80" y="25"/>
                </a:cubicBezTo>
                <a:cubicBezTo>
                  <a:pt x="79" y="25"/>
                  <a:pt x="78" y="26"/>
                  <a:pt x="77" y="26"/>
                </a:cubicBezTo>
                <a:cubicBezTo>
                  <a:pt x="76" y="26"/>
                  <a:pt x="75" y="27"/>
                  <a:pt x="75" y="27"/>
                </a:cubicBezTo>
                <a:close/>
              </a:path>
            </a:pathLst>
          </a:custGeom>
          <a:solidFill>
            <a:srgbClr val="595959"/>
          </a:solidFill>
          <a:ln>
            <a:solidFill>
              <a:srgbClr val="595959"/>
            </a:solidFill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53" name="Freeform 20">
            <a:extLst>
              <a:ext uri="{FF2B5EF4-FFF2-40B4-BE49-F238E27FC236}">
                <a16:creationId xmlns:a16="http://schemas.microsoft.com/office/drawing/2014/main" xmlns="" id="{615CBF70-4767-4961-B5B4-319552F8AC4D}"/>
              </a:ext>
            </a:extLst>
          </p:cNvPr>
          <p:cNvSpPr>
            <a:spLocks noEditPoints="1"/>
          </p:cNvSpPr>
          <p:nvPr/>
        </p:nvSpPr>
        <p:spPr bwMode="auto">
          <a:xfrm>
            <a:off x="2480252" y="1399228"/>
            <a:ext cx="478848" cy="538866"/>
          </a:xfrm>
          <a:custGeom>
            <a:avLst/>
            <a:gdLst>
              <a:gd name="T0" fmla="*/ 73 w 88"/>
              <a:gd name="T1" fmla="*/ 22 h 99"/>
              <a:gd name="T2" fmla="*/ 81 w 88"/>
              <a:gd name="T3" fmla="*/ 18 h 99"/>
              <a:gd name="T4" fmla="*/ 77 w 88"/>
              <a:gd name="T5" fmla="*/ 27 h 99"/>
              <a:gd name="T6" fmla="*/ 75 w 88"/>
              <a:gd name="T7" fmla="*/ 86 h 99"/>
              <a:gd name="T8" fmla="*/ 44 w 88"/>
              <a:gd name="T9" fmla="*/ 99 h 99"/>
              <a:gd name="T10" fmla="*/ 13 w 88"/>
              <a:gd name="T11" fmla="*/ 86 h 99"/>
              <a:gd name="T12" fmla="*/ 13 w 88"/>
              <a:gd name="T13" fmla="*/ 24 h 99"/>
              <a:gd name="T14" fmla="*/ 13 w 88"/>
              <a:gd name="T15" fmla="*/ 24 h 99"/>
              <a:gd name="T16" fmla="*/ 41 w 88"/>
              <a:gd name="T17" fmla="*/ 6 h 99"/>
              <a:gd name="T18" fmla="*/ 34 w 88"/>
              <a:gd name="T19" fmla="*/ 3 h 99"/>
              <a:gd name="T20" fmla="*/ 51 w 88"/>
              <a:gd name="T21" fmla="*/ 0 h 99"/>
              <a:gd name="T22" fmla="*/ 51 w 88"/>
              <a:gd name="T23" fmla="*/ 6 h 99"/>
              <a:gd name="T24" fmla="*/ 48 w 88"/>
              <a:gd name="T25" fmla="*/ 12 h 99"/>
              <a:gd name="T26" fmla="*/ 56 w 88"/>
              <a:gd name="T27" fmla="*/ 57 h 99"/>
              <a:gd name="T28" fmla="*/ 60 w 88"/>
              <a:gd name="T29" fmla="*/ 31 h 99"/>
              <a:gd name="T30" fmla="*/ 37 w 88"/>
              <a:gd name="T31" fmla="*/ 46 h 99"/>
              <a:gd name="T32" fmla="*/ 36 w 88"/>
              <a:gd name="T33" fmla="*/ 47 h 99"/>
              <a:gd name="T34" fmla="*/ 33 w 88"/>
              <a:gd name="T35" fmla="*/ 56 h 99"/>
              <a:gd name="T36" fmla="*/ 33 w 88"/>
              <a:gd name="T37" fmla="*/ 58 h 99"/>
              <a:gd name="T38" fmla="*/ 34 w 88"/>
              <a:gd name="T39" fmla="*/ 60 h 99"/>
              <a:gd name="T40" fmla="*/ 39 w 88"/>
              <a:gd name="T41" fmla="*/ 65 h 99"/>
              <a:gd name="T42" fmla="*/ 41 w 88"/>
              <a:gd name="T43" fmla="*/ 66 h 99"/>
              <a:gd name="T44" fmla="*/ 43 w 88"/>
              <a:gd name="T45" fmla="*/ 67 h 99"/>
              <a:gd name="T46" fmla="*/ 44 w 88"/>
              <a:gd name="T47" fmla="*/ 67 h 99"/>
              <a:gd name="T48" fmla="*/ 45 w 88"/>
              <a:gd name="T49" fmla="*/ 67 h 99"/>
              <a:gd name="T50" fmla="*/ 47 w 88"/>
              <a:gd name="T51" fmla="*/ 66 h 99"/>
              <a:gd name="T52" fmla="*/ 54 w 88"/>
              <a:gd name="T53" fmla="*/ 61 h 99"/>
              <a:gd name="T54" fmla="*/ 56 w 88"/>
              <a:gd name="T55" fmla="*/ 57 h 99"/>
              <a:gd name="T56" fmla="*/ 48 w 88"/>
              <a:gd name="T57" fmla="*/ 49 h 99"/>
              <a:gd name="T58" fmla="*/ 40 w 88"/>
              <a:gd name="T59" fmla="*/ 62 h 99"/>
              <a:gd name="T60" fmla="*/ 48 w 88"/>
              <a:gd name="T61" fmla="*/ 49 h 99"/>
              <a:gd name="T62" fmla="*/ 46 w 88"/>
              <a:gd name="T63" fmla="*/ 52 h 99"/>
              <a:gd name="T64" fmla="*/ 43 w 88"/>
              <a:gd name="T65" fmla="*/ 58 h 99"/>
              <a:gd name="T66" fmla="*/ 46 w 88"/>
              <a:gd name="T67" fmla="*/ 52 h 99"/>
              <a:gd name="T68" fmla="*/ 64 w 88"/>
              <a:gd name="T69" fmla="*/ 32 h 99"/>
              <a:gd name="T70" fmla="*/ 58 w 88"/>
              <a:gd name="T71" fmla="*/ 61 h 99"/>
              <a:gd name="T72" fmla="*/ 45 w 88"/>
              <a:gd name="T73" fmla="*/ 71 h 99"/>
              <a:gd name="T74" fmla="*/ 44 w 88"/>
              <a:gd name="T75" fmla="*/ 71 h 99"/>
              <a:gd name="T76" fmla="*/ 42 w 88"/>
              <a:gd name="T77" fmla="*/ 71 h 99"/>
              <a:gd name="T78" fmla="*/ 39 w 88"/>
              <a:gd name="T79" fmla="*/ 70 h 99"/>
              <a:gd name="T80" fmla="*/ 29 w 88"/>
              <a:gd name="T81" fmla="*/ 59 h 99"/>
              <a:gd name="T82" fmla="*/ 29 w 88"/>
              <a:gd name="T83" fmla="*/ 56 h 99"/>
              <a:gd name="T84" fmla="*/ 33 w 88"/>
              <a:gd name="T85" fmla="*/ 45 h 99"/>
              <a:gd name="T86" fmla="*/ 34 w 88"/>
              <a:gd name="T87" fmla="*/ 44 h 99"/>
              <a:gd name="T88" fmla="*/ 35 w 88"/>
              <a:gd name="T89" fmla="*/ 43 h 99"/>
              <a:gd name="T90" fmla="*/ 55 w 88"/>
              <a:gd name="T91" fmla="*/ 26 h 99"/>
              <a:gd name="T92" fmla="*/ 60 w 88"/>
              <a:gd name="T93" fmla="*/ 26 h 99"/>
              <a:gd name="T94" fmla="*/ 61 w 88"/>
              <a:gd name="T95" fmla="*/ 26 h 99"/>
              <a:gd name="T96" fmla="*/ 62 w 88"/>
              <a:gd name="T97" fmla="*/ 27 h 99"/>
              <a:gd name="T98" fmla="*/ 64 w 88"/>
              <a:gd name="T99" fmla="*/ 32 h 99"/>
              <a:gd name="T100" fmla="*/ 70 w 88"/>
              <a:gd name="T101" fmla="*/ 29 h 99"/>
              <a:gd name="T102" fmla="*/ 18 w 88"/>
              <a:gd name="T103" fmla="*/ 29 h 99"/>
              <a:gd name="T104" fmla="*/ 18 w 88"/>
              <a:gd name="T105" fmla="*/ 81 h 99"/>
              <a:gd name="T106" fmla="*/ 70 w 88"/>
              <a:gd name="T107" fmla="*/ 82 h 99"/>
              <a:gd name="T108" fmla="*/ 81 w 88"/>
              <a:gd name="T109" fmla="*/ 55 h 99"/>
              <a:gd name="T110" fmla="*/ 70 w 88"/>
              <a:gd name="T111" fmla="*/ 2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88" h="99">
                <a:moveTo>
                  <a:pt x="48" y="12"/>
                </a:moveTo>
                <a:cubicBezTo>
                  <a:pt x="57" y="12"/>
                  <a:pt x="66" y="16"/>
                  <a:pt x="73" y="22"/>
                </a:cubicBezTo>
                <a:cubicBezTo>
                  <a:pt x="76" y="18"/>
                  <a:pt x="76" y="18"/>
                  <a:pt x="76" y="18"/>
                </a:cubicBezTo>
                <a:cubicBezTo>
                  <a:pt x="78" y="17"/>
                  <a:pt x="80" y="17"/>
                  <a:pt x="81" y="18"/>
                </a:cubicBezTo>
                <a:cubicBezTo>
                  <a:pt x="83" y="20"/>
                  <a:pt x="83" y="22"/>
                  <a:pt x="81" y="23"/>
                </a:cubicBezTo>
                <a:cubicBezTo>
                  <a:pt x="77" y="27"/>
                  <a:pt x="77" y="27"/>
                  <a:pt x="77" y="27"/>
                </a:cubicBezTo>
                <a:cubicBezTo>
                  <a:pt x="84" y="34"/>
                  <a:pt x="88" y="44"/>
                  <a:pt x="88" y="55"/>
                </a:cubicBezTo>
                <a:cubicBezTo>
                  <a:pt x="88" y="67"/>
                  <a:pt x="83" y="78"/>
                  <a:pt x="75" y="86"/>
                </a:cubicBezTo>
                <a:cubicBezTo>
                  <a:pt x="75" y="86"/>
                  <a:pt x="75" y="86"/>
                  <a:pt x="75" y="86"/>
                </a:cubicBezTo>
                <a:cubicBezTo>
                  <a:pt x="67" y="94"/>
                  <a:pt x="56" y="99"/>
                  <a:pt x="44" y="99"/>
                </a:cubicBezTo>
                <a:cubicBezTo>
                  <a:pt x="32" y="99"/>
                  <a:pt x="21" y="94"/>
                  <a:pt x="13" y="86"/>
                </a:cubicBezTo>
                <a:cubicBezTo>
                  <a:pt x="13" y="86"/>
                  <a:pt x="13" y="86"/>
                  <a:pt x="13" y="86"/>
                </a:cubicBezTo>
                <a:cubicBezTo>
                  <a:pt x="5" y="78"/>
                  <a:pt x="0" y="67"/>
                  <a:pt x="0" y="55"/>
                </a:cubicBezTo>
                <a:cubicBezTo>
                  <a:pt x="0" y="43"/>
                  <a:pt x="5" y="32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20" y="17"/>
                  <a:pt x="30" y="12"/>
                  <a:pt x="41" y="12"/>
                </a:cubicBezTo>
                <a:cubicBezTo>
                  <a:pt x="41" y="6"/>
                  <a:pt x="41" y="6"/>
                  <a:pt x="41" y="6"/>
                </a:cubicBezTo>
                <a:cubicBezTo>
                  <a:pt x="37" y="6"/>
                  <a:pt x="37" y="6"/>
                  <a:pt x="37" y="6"/>
                </a:cubicBezTo>
                <a:cubicBezTo>
                  <a:pt x="35" y="6"/>
                  <a:pt x="34" y="5"/>
                  <a:pt x="34" y="3"/>
                </a:cubicBezTo>
                <a:cubicBezTo>
                  <a:pt x="34" y="1"/>
                  <a:pt x="35" y="0"/>
                  <a:pt x="37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3" y="0"/>
                  <a:pt x="55" y="1"/>
                  <a:pt x="55" y="3"/>
                </a:cubicBezTo>
                <a:cubicBezTo>
                  <a:pt x="55" y="5"/>
                  <a:pt x="53" y="6"/>
                  <a:pt x="51" y="6"/>
                </a:cubicBezTo>
                <a:cubicBezTo>
                  <a:pt x="48" y="6"/>
                  <a:pt x="48" y="6"/>
                  <a:pt x="48" y="6"/>
                </a:cubicBezTo>
                <a:cubicBezTo>
                  <a:pt x="48" y="12"/>
                  <a:pt x="48" y="12"/>
                  <a:pt x="48" y="12"/>
                </a:cubicBezTo>
                <a:close/>
                <a:moveTo>
                  <a:pt x="56" y="57"/>
                </a:moveTo>
                <a:cubicBezTo>
                  <a:pt x="56" y="57"/>
                  <a:pt x="56" y="57"/>
                  <a:pt x="56" y="57"/>
                </a:cubicBezTo>
                <a:cubicBezTo>
                  <a:pt x="56" y="56"/>
                  <a:pt x="56" y="56"/>
                  <a:pt x="56" y="56"/>
                </a:cubicBezTo>
                <a:cubicBezTo>
                  <a:pt x="60" y="31"/>
                  <a:pt x="60" y="31"/>
                  <a:pt x="60" y="31"/>
                </a:cubicBezTo>
                <a:cubicBezTo>
                  <a:pt x="60" y="30"/>
                  <a:pt x="58" y="29"/>
                  <a:pt x="57" y="30"/>
                </a:cubicBezTo>
                <a:cubicBezTo>
                  <a:pt x="37" y="46"/>
                  <a:pt x="37" y="46"/>
                  <a:pt x="37" y="46"/>
                </a:cubicBezTo>
                <a:cubicBezTo>
                  <a:pt x="37" y="46"/>
                  <a:pt x="37" y="46"/>
                  <a:pt x="37" y="46"/>
                </a:cubicBezTo>
                <a:cubicBezTo>
                  <a:pt x="37" y="46"/>
                  <a:pt x="37" y="47"/>
                  <a:pt x="36" y="47"/>
                </a:cubicBezTo>
                <a:cubicBezTo>
                  <a:pt x="36" y="47"/>
                  <a:pt x="36" y="47"/>
                  <a:pt x="36" y="47"/>
                </a:cubicBezTo>
                <a:cubicBezTo>
                  <a:pt x="34" y="49"/>
                  <a:pt x="33" y="53"/>
                  <a:pt x="33" y="56"/>
                </a:cubicBezTo>
                <a:cubicBezTo>
                  <a:pt x="33" y="56"/>
                  <a:pt x="33" y="57"/>
                  <a:pt x="33" y="57"/>
                </a:cubicBezTo>
                <a:cubicBezTo>
                  <a:pt x="33" y="57"/>
                  <a:pt x="33" y="58"/>
                  <a:pt x="33" y="58"/>
                </a:cubicBezTo>
                <a:cubicBezTo>
                  <a:pt x="33" y="59"/>
                  <a:pt x="33" y="59"/>
                  <a:pt x="33" y="59"/>
                </a:cubicBezTo>
                <a:cubicBezTo>
                  <a:pt x="34" y="59"/>
                  <a:pt x="34" y="60"/>
                  <a:pt x="34" y="60"/>
                </a:cubicBezTo>
                <a:cubicBezTo>
                  <a:pt x="34" y="60"/>
                  <a:pt x="34" y="61"/>
                  <a:pt x="34" y="61"/>
                </a:cubicBezTo>
                <a:cubicBezTo>
                  <a:pt x="35" y="63"/>
                  <a:pt x="37" y="64"/>
                  <a:pt x="39" y="65"/>
                </a:cubicBezTo>
                <a:cubicBezTo>
                  <a:pt x="39" y="65"/>
                  <a:pt x="39" y="65"/>
                  <a:pt x="40" y="66"/>
                </a:cubicBezTo>
                <a:cubicBezTo>
                  <a:pt x="40" y="66"/>
                  <a:pt x="40" y="66"/>
                  <a:pt x="41" y="66"/>
                </a:cubicBezTo>
                <a:cubicBezTo>
                  <a:pt x="41" y="66"/>
                  <a:pt x="41" y="66"/>
                  <a:pt x="42" y="66"/>
                </a:cubicBezTo>
                <a:cubicBezTo>
                  <a:pt x="42" y="66"/>
                  <a:pt x="42" y="66"/>
                  <a:pt x="43" y="67"/>
                </a:cubicBezTo>
                <a:cubicBezTo>
                  <a:pt x="43" y="67"/>
                  <a:pt x="43" y="67"/>
                  <a:pt x="43" y="67"/>
                </a:cubicBezTo>
                <a:cubicBezTo>
                  <a:pt x="43" y="67"/>
                  <a:pt x="44" y="67"/>
                  <a:pt x="44" y="67"/>
                </a:cubicBezTo>
                <a:cubicBezTo>
                  <a:pt x="44" y="67"/>
                  <a:pt x="44" y="67"/>
                  <a:pt x="44" y="67"/>
                </a:cubicBezTo>
                <a:cubicBezTo>
                  <a:pt x="44" y="67"/>
                  <a:pt x="45" y="67"/>
                  <a:pt x="45" y="67"/>
                </a:cubicBezTo>
                <a:cubicBezTo>
                  <a:pt x="45" y="67"/>
                  <a:pt x="46" y="67"/>
                  <a:pt x="46" y="66"/>
                </a:cubicBezTo>
                <a:cubicBezTo>
                  <a:pt x="46" y="66"/>
                  <a:pt x="47" y="66"/>
                  <a:pt x="47" y="66"/>
                </a:cubicBezTo>
                <a:cubicBezTo>
                  <a:pt x="50" y="66"/>
                  <a:pt x="52" y="64"/>
                  <a:pt x="53" y="62"/>
                </a:cubicBezTo>
                <a:cubicBezTo>
                  <a:pt x="54" y="62"/>
                  <a:pt x="54" y="61"/>
                  <a:pt x="54" y="61"/>
                </a:cubicBezTo>
                <a:cubicBezTo>
                  <a:pt x="55" y="60"/>
                  <a:pt x="55" y="58"/>
                  <a:pt x="56" y="57"/>
                </a:cubicBezTo>
                <a:cubicBezTo>
                  <a:pt x="56" y="57"/>
                  <a:pt x="56" y="57"/>
                  <a:pt x="56" y="57"/>
                </a:cubicBezTo>
                <a:close/>
                <a:moveTo>
                  <a:pt x="48" y="49"/>
                </a:moveTo>
                <a:cubicBezTo>
                  <a:pt x="48" y="49"/>
                  <a:pt x="48" y="49"/>
                  <a:pt x="48" y="49"/>
                </a:cubicBezTo>
                <a:cubicBezTo>
                  <a:pt x="51" y="51"/>
                  <a:pt x="53" y="55"/>
                  <a:pt x="51" y="59"/>
                </a:cubicBezTo>
                <a:cubicBezTo>
                  <a:pt x="49" y="62"/>
                  <a:pt x="44" y="64"/>
                  <a:pt x="40" y="62"/>
                </a:cubicBezTo>
                <a:cubicBezTo>
                  <a:pt x="37" y="60"/>
                  <a:pt x="36" y="55"/>
                  <a:pt x="38" y="51"/>
                </a:cubicBezTo>
                <a:cubicBezTo>
                  <a:pt x="40" y="48"/>
                  <a:pt x="44" y="47"/>
                  <a:pt x="48" y="49"/>
                </a:cubicBezTo>
                <a:close/>
                <a:moveTo>
                  <a:pt x="46" y="52"/>
                </a:moveTo>
                <a:cubicBezTo>
                  <a:pt x="46" y="52"/>
                  <a:pt x="46" y="52"/>
                  <a:pt x="46" y="52"/>
                </a:cubicBezTo>
                <a:cubicBezTo>
                  <a:pt x="44" y="51"/>
                  <a:pt x="42" y="52"/>
                  <a:pt x="41" y="53"/>
                </a:cubicBezTo>
                <a:cubicBezTo>
                  <a:pt x="40" y="55"/>
                  <a:pt x="41" y="57"/>
                  <a:pt x="43" y="58"/>
                </a:cubicBezTo>
                <a:cubicBezTo>
                  <a:pt x="44" y="59"/>
                  <a:pt x="46" y="58"/>
                  <a:pt x="47" y="57"/>
                </a:cubicBezTo>
                <a:cubicBezTo>
                  <a:pt x="48" y="55"/>
                  <a:pt x="47" y="53"/>
                  <a:pt x="46" y="52"/>
                </a:cubicBezTo>
                <a:close/>
                <a:moveTo>
                  <a:pt x="64" y="32"/>
                </a:moveTo>
                <a:cubicBezTo>
                  <a:pt x="64" y="32"/>
                  <a:pt x="64" y="32"/>
                  <a:pt x="64" y="32"/>
                </a:cubicBezTo>
                <a:cubicBezTo>
                  <a:pt x="60" y="57"/>
                  <a:pt x="60" y="57"/>
                  <a:pt x="60" y="57"/>
                </a:cubicBezTo>
                <a:cubicBezTo>
                  <a:pt x="59" y="59"/>
                  <a:pt x="59" y="60"/>
                  <a:pt x="58" y="61"/>
                </a:cubicBezTo>
                <a:cubicBezTo>
                  <a:pt x="56" y="66"/>
                  <a:pt x="52" y="70"/>
                  <a:pt x="47" y="70"/>
                </a:cubicBezTo>
                <a:cubicBezTo>
                  <a:pt x="46" y="71"/>
                  <a:pt x="46" y="71"/>
                  <a:pt x="45" y="71"/>
                </a:cubicBezTo>
                <a:cubicBezTo>
                  <a:pt x="45" y="71"/>
                  <a:pt x="44" y="71"/>
                  <a:pt x="44" y="71"/>
                </a:cubicBezTo>
                <a:cubicBezTo>
                  <a:pt x="44" y="71"/>
                  <a:pt x="44" y="71"/>
                  <a:pt x="44" y="71"/>
                </a:cubicBezTo>
                <a:cubicBezTo>
                  <a:pt x="43" y="71"/>
                  <a:pt x="43" y="71"/>
                  <a:pt x="42" y="71"/>
                </a:cubicBezTo>
                <a:cubicBezTo>
                  <a:pt x="42" y="71"/>
                  <a:pt x="42" y="71"/>
                  <a:pt x="42" y="71"/>
                </a:cubicBezTo>
                <a:cubicBezTo>
                  <a:pt x="42" y="71"/>
                  <a:pt x="41" y="70"/>
                  <a:pt x="41" y="70"/>
                </a:cubicBezTo>
                <a:cubicBezTo>
                  <a:pt x="40" y="70"/>
                  <a:pt x="40" y="70"/>
                  <a:pt x="39" y="70"/>
                </a:cubicBezTo>
                <a:cubicBezTo>
                  <a:pt x="35" y="68"/>
                  <a:pt x="31" y="65"/>
                  <a:pt x="30" y="61"/>
                </a:cubicBezTo>
                <a:cubicBezTo>
                  <a:pt x="30" y="60"/>
                  <a:pt x="29" y="60"/>
                  <a:pt x="29" y="59"/>
                </a:cubicBezTo>
                <a:cubicBezTo>
                  <a:pt x="29" y="59"/>
                  <a:pt x="29" y="58"/>
                  <a:pt x="29" y="58"/>
                </a:cubicBezTo>
                <a:cubicBezTo>
                  <a:pt x="29" y="57"/>
                  <a:pt x="29" y="57"/>
                  <a:pt x="29" y="56"/>
                </a:cubicBezTo>
                <a:cubicBezTo>
                  <a:pt x="28" y="53"/>
                  <a:pt x="30" y="49"/>
                  <a:pt x="32" y="46"/>
                </a:cubicBezTo>
                <a:cubicBezTo>
                  <a:pt x="32" y="46"/>
                  <a:pt x="32" y="45"/>
                  <a:pt x="33" y="45"/>
                </a:cubicBezTo>
                <a:cubicBezTo>
                  <a:pt x="33" y="45"/>
                  <a:pt x="33" y="44"/>
                  <a:pt x="34" y="44"/>
                </a:cubicBezTo>
                <a:cubicBezTo>
                  <a:pt x="34" y="44"/>
                  <a:pt x="34" y="44"/>
                  <a:pt x="34" y="44"/>
                </a:cubicBezTo>
                <a:cubicBezTo>
                  <a:pt x="34" y="43"/>
                  <a:pt x="34" y="43"/>
                  <a:pt x="35" y="43"/>
                </a:cubicBezTo>
                <a:cubicBezTo>
                  <a:pt x="35" y="43"/>
                  <a:pt x="35" y="43"/>
                  <a:pt x="35" y="43"/>
                </a:cubicBezTo>
                <a:cubicBezTo>
                  <a:pt x="55" y="27"/>
                  <a:pt x="55" y="27"/>
                  <a:pt x="55" y="27"/>
                </a:cubicBezTo>
                <a:cubicBezTo>
                  <a:pt x="55" y="27"/>
                  <a:pt x="55" y="27"/>
                  <a:pt x="55" y="26"/>
                </a:cubicBezTo>
                <a:cubicBezTo>
                  <a:pt x="56" y="26"/>
                  <a:pt x="56" y="26"/>
                  <a:pt x="56" y="26"/>
                </a:cubicBezTo>
                <a:cubicBezTo>
                  <a:pt x="57" y="25"/>
                  <a:pt x="58" y="25"/>
                  <a:pt x="60" y="26"/>
                </a:cubicBezTo>
                <a:cubicBezTo>
                  <a:pt x="60" y="26"/>
                  <a:pt x="60" y="26"/>
                  <a:pt x="60" y="26"/>
                </a:cubicBezTo>
                <a:cubicBezTo>
                  <a:pt x="61" y="26"/>
                  <a:pt x="61" y="26"/>
                  <a:pt x="61" y="26"/>
                </a:cubicBezTo>
                <a:cubicBezTo>
                  <a:pt x="61" y="26"/>
                  <a:pt x="61" y="26"/>
                  <a:pt x="61" y="26"/>
                </a:cubicBezTo>
                <a:cubicBezTo>
                  <a:pt x="62" y="27"/>
                  <a:pt x="62" y="27"/>
                  <a:pt x="62" y="27"/>
                </a:cubicBezTo>
                <a:cubicBezTo>
                  <a:pt x="62" y="27"/>
                  <a:pt x="62" y="27"/>
                  <a:pt x="62" y="27"/>
                </a:cubicBezTo>
                <a:cubicBezTo>
                  <a:pt x="63" y="28"/>
                  <a:pt x="64" y="30"/>
                  <a:pt x="64" y="32"/>
                </a:cubicBezTo>
                <a:close/>
                <a:moveTo>
                  <a:pt x="70" y="29"/>
                </a:moveTo>
                <a:cubicBezTo>
                  <a:pt x="70" y="29"/>
                  <a:pt x="70" y="29"/>
                  <a:pt x="70" y="29"/>
                </a:cubicBezTo>
                <a:cubicBezTo>
                  <a:pt x="64" y="22"/>
                  <a:pt x="54" y="18"/>
                  <a:pt x="44" y="18"/>
                </a:cubicBezTo>
                <a:cubicBezTo>
                  <a:pt x="34" y="18"/>
                  <a:pt x="25" y="22"/>
                  <a:pt x="18" y="29"/>
                </a:cubicBezTo>
                <a:cubicBezTo>
                  <a:pt x="11" y="36"/>
                  <a:pt x="7" y="45"/>
                  <a:pt x="7" y="55"/>
                </a:cubicBezTo>
                <a:cubicBezTo>
                  <a:pt x="7" y="65"/>
                  <a:pt x="11" y="75"/>
                  <a:pt x="18" y="81"/>
                </a:cubicBezTo>
                <a:cubicBezTo>
                  <a:pt x="25" y="88"/>
                  <a:pt x="34" y="92"/>
                  <a:pt x="44" y="92"/>
                </a:cubicBezTo>
                <a:cubicBezTo>
                  <a:pt x="54" y="92"/>
                  <a:pt x="64" y="88"/>
                  <a:pt x="70" y="82"/>
                </a:cubicBezTo>
                <a:cubicBezTo>
                  <a:pt x="70" y="81"/>
                  <a:pt x="70" y="81"/>
                  <a:pt x="70" y="81"/>
                </a:cubicBezTo>
                <a:cubicBezTo>
                  <a:pt x="77" y="75"/>
                  <a:pt x="81" y="65"/>
                  <a:pt x="81" y="55"/>
                </a:cubicBezTo>
                <a:cubicBezTo>
                  <a:pt x="81" y="45"/>
                  <a:pt x="77" y="36"/>
                  <a:pt x="71" y="29"/>
                </a:cubicBezTo>
                <a:cubicBezTo>
                  <a:pt x="70" y="29"/>
                  <a:pt x="70" y="29"/>
                  <a:pt x="70" y="29"/>
                </a:cubicBezTo>
                <a:close/>
              </a:path>
            </a:pathLst>
          </a:custGeom>
          <a:solidFill>
            <a:srgbClr val="595959"/>
          </a:solidFill>
          <a:ln>
            <a:solidFill>
              <a:srgbClr val="595959"/>
            </a:solidFill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58" name="Oval 14">
            <a:extLst>
              <a:ext uri="{FF2B5EF4-FFF2-40B4-BE49-F238E27FC236}">
                <a16:creationId xmlns:a16="http://schemas.microsoft.com/office/drawing/2014/main" xmlns="" id="{98D0871E-BEE2-4717-A9A8-A4B0E579E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5113" y="1915722"/>
            <a:ext cx="1217332" cy="1217708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txBody>
          <a:bodyPr vert="horz" wrap="square" lIns="0" tIns="0" rIns="0" bIns="0" numCol="1" anchor="t" anchorCtr="0" compatLnSpc="1"/>
          <a:lstStyle/>
          <a:p>
            <a:pPr algn="ctr">
              <a:lnSpc>
                <a:spcPct val="150000"/>
              </a:lnSpc>
            </a:pPr>
            <a:r>
              <a:rPr lang="en-US" altLang="zh-CN" sz="3200" b="1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59" name="Oval 14">
            <a:extLst>
              <a:ext uri="{FF2B5EF4-FFF2-40B4-BE49-F238E27FC236}">
                <a16:creationId xmlns:a16="http://schemas.microsoft.com/office/drawing/2014/main" xmlns="" id="{224B03DC-343D-46BC-BD0D-41857561D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4542" y="3061150"/>
            <a:ext cx="1217332" cy="1217708"/>
          </a:xfrm>
          <a:prstGeom prst="ellipse">
            <a:avLst/>
          </a:prstGeom>
          <a:solidFill>
            <a:srgbClr val="0170BD"/>
          </a:solidFill>
          <a:ln>
            <a:noFill/>
          </a:ln>
        </p:spPr>
        <p:txBody>
          <a:bodyPr vert="horz" wrap="square" lIns="0" tIns="0" rIns="0" bIns="0" numCol="1" anchor="t" anchorCtr="0" compatLnSpc="1"/>
          <a:lstStyle/>
          <a:p>
            <a:pPr algn="ctr">
              <a:lnSpc>
                <a:spcPct val="150000"/>
              </a:lnSpc>
            </a:pPr>
            <a:r>
              <a:rPr lang="en-US" altLang="zh-CN" sz="3200" b="1" dirty="0">
                <a:solidFill>
                  <a:schemeClr val="bg1"/>
                </a:solidFill>
              </a:rPr>
              <a:t>04</a:t>
            </a: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xmlns="" id="{947CC25B-8CFE-435D-9837-0A8866ED961B}"/>
              </a:ext>
            </a:extLst>
          </p:cNvPr>
          <p:cNvGrpSpPr/>
          <p:nvPr/>
        </p:nvGrpSpPr>
        <p:grpSpPr>
          <a:xfrm>
            <a:off x="1330900" y="2005149"/>
            <a:ext cx="2775856" cy="1188512"/>
            <a:chOff x="8539844" y="2171125"/>
            <a:chExt cx="2775856" cy="1188512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xmlns="" id="{C87C235D-FB72-462D-B574-E6D871F6F5CB}"/>
                </a:ext>
              </a:extLst>
            </p:cNvPr>
            <p:cNvSpPr/>
            <p:nvPr/>
          </p:nvSpPr>
          <p:spPr>
            <a:xfrm>
              <a:off x="8539844" y="2514021"/>
              <a:ext cx="2775856" cy="84561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latin typeface="Arial"/>
                  <a:ea typeface="微软雅黑"/>
                </a:rPr>
                <a:t>您的内容打在这里，或者通过复制您的文本后，在此框中选择粘贴，并选择只保留文字。</a:t>
              </a: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xmlns="" id="{05A53ADD-0954-40B5-A0A8-3DA051468142}"/>
                </a:ext>
              </a:extLst>
            </p:cNvPr>
            <p:cNvSpPr/>
            <p:nvPr/>
          </p:nvSpPr>
          <p:spPr>
            <a:xfrm>
              <a:off x="8773105" y="2171125"/>
              <a:ext cx="2542595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lnSpc>
                  <a:spcPct val="120000"/>
                </a:lnSpc>
                <a:defRPr/>
              </a:pPr>
              <a:r>
                <a:rPr lang="zh-CN" altLang="en-US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/>
                  <a:ea typeface="微软雅黑"/>
                </a:rPr>
                <a:t>标题文字添加</a:t>
              </a:r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xmlns="" id="{6B38C0E6-13D7-4120-A39E-F7E302EEAB4E}"/>
              </a:ext>
            </a:extLst>
          </p:cNvPr>
          <p:cNvGrpSpPr/>
          <p:nvPr/>
        </p:nvGrpSpPr>
        <p:grpSpPr>
          <a:xfrm>
            <a:off x="8166827" y="2005149"/>
            <a:ext cx="2775856" cy="1188512"/>
            <a:chOff x="8539844" y="2171125"/>
            <a:chExt cx="2775856" cy="1188512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xmlns="" id="{BFCE7391-FF6C-406B-A194-ED3DEEAEFBA9}"/>
                </a:ext>
              </a:extLst>
            </p:cNvPr>
            <p:cNvSpPr/>
            <p:nvPr/>
          </p:nvSpPr>
          <p:spPr>
            <a:xfrm>
              <a:off x="8539844" y="2514021"/>
              <a:ext cx="2775856" cy="84561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latin typeface="Arial"/>
                  <a:ea typeface="微软雅黑"/>
                </a:rPr>
                <a:t>您的内容打在这里，或者通过复制您的文本后，在此框中选择粘贴，并选择只保留文字。</a:t>
              </a: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xmlns="" id="{71D05441-D41A-44E3-BFA8-93BC9BB35B13}"/>
                </a:ext>
              </a:extLst>
            </p:cNvPr>
            <p:cNvSpPr/>
            <p:nvPr/>
          </p:nvSpPr>
          <p:spPr>
            <a:xfrm>
              <a:off x="8773105" y="2171125"/>
              <a:ext cx="2542595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lnSpc>
                  <a:spcPct val="120000"/>
                </a:lnSpc>
                <a:defRPr/>
              </a:pPr>
              <a:r>
                <a:rPr lang="zh-CN" altLang="en-US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/>
                  <a:ea typeface="微软雅黑"/>
                </a:rPr>
                <a:t>标题文字添加</a:t>
              </a:r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xmlns="" id="{549EB34A-6F1C-425F-88AC-8C09C737BFDA}"/>
              </a:ext>
            </a:extLst>
          </p:cNvPr>
          <p:cNvGrpSpPr/>
          <p:nvPr/>
        </p:nvGrpSpPr>
        <p:grpSpPr>
          <a:xfrm>
            <a:off x="2215866" y="4799541"/>
            <a:ext cx="2775856" cy="1188512"/>
            <a:chOff x="8539844" y="2171125"/>
            <a:chExt cx="2775856" cy="1188512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xmlns="" id="{C3E11761-2378-4BD0-80BE-058C9D6F5659}"/>
                </a:ext>
              </a:extLst>
            </p:cNvPr>
            <p:cNvSpPr/>
            <p:nvPr/>
          </p:nvSpPr>
          <p:spPr>
            <a:xfrm>
              <a:off x="8539844" y="2514021"/>
              <a:ext cx="2775856" cy="84561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latin typeface="Arial"/>
                  <a:ea typeface="微软雅黑"/>
                </a:rPr>
                <a:t>您的内容打在这里，或者通过复制您的文本后，在此框中选择粘贴，并选择只保留文字。</a:t>
              </a: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xmlns="" id="{48277329-A0B9-4037-BABC-D20310B263DA}"/>
                </a:ext>
              </a:extLst>
            </p:cNvPr>
            <p:cNvSpPr/>
            <p:nvPr/>
          </p:nvSpPr>
          <p:spPr>
            <a:xfrm>
              <a:off x="8773105" y="2171125"/>
              <a:ext cx="2542595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lnSpc>
                  <a:spcPct val="120000"/>
                </a:lnSpc>
                <a:defRPr/>
              </a:pPr>
              <a:r>
                <a:rPr lang="zh-CN" altLang="en-US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/>
                  <a:ea typeface="微软雅黑"/>
                </a:rPr>
                <a:t>标题文字添加</a:t>
              </a:r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xmlns="" id="{54BA2CE1-C32B-41C0-B6B4-692D43832E0D}"/>
              </a:ext>
            </a:extLst>
          </p:cNvPr>
          <p:cNvGrpSpPr/>
          <p:nvPr/>
        </p:nvGrpSpPr>
        <p:grpSpPr>
          <a:xfrm>
            <a:off x="7408347" y="4799541"/>
            <a:ext cx="2775856" cy="1188512"/>
            <a:chOff x="8539844" y="2171125"/>
            <a:chExt cx="2775856" cy="1188512"/>
          </a:xfrm>
        </p:grpSpPr>
        <p:sp>
          <p:nvSpPr>
            <p:cNvPr id="70" name="矩形 69">
              <a:extLst>
                <a:ext uri="{FF2B5EF4-FFF2-40B4-BE49-F238E27FC236}">
                  <a16:creationId xmlns:a16="http://schemas.microsoft.com/office/drawing/2014/main" xmlns="" id="{96CEC21D-AB4E-4CB0-85E0-013CFC0BFD87}"/>
                </a:ext>
              </a:extLst>
            </p:cNvPr>
            <p:cNvSpPr/>
            <p:nvPr/>
          </p:nvSpPr>
          <p:spPr>
            <a:xfrm>
              <a:off x="8539844" y="2514021"/>
              <a:ext cx="2775856" cy="84561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latin typeface="Arial"/>
                  <a:ea typeface="微软雅黑"/>
                </a:rPr>
                <a:t>您的内容打在这里，或者通过复制您的文本后，在此框中选择粘贴，并选择只保留文字。</a:t>
              </a: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xmlns="" id="{86AE8B29-FD31-4123-91F1-808D2FD317A9}"/>
                </a:ext>
              </a:extLst>
            </p:cNvPr>
            <p:cNvSpPr/>
            <p:nvPr/>
          </p:nvSpPr>
          <p:spPr>
            <a:xfrm>
              <a:off x="8773105" y="2171125"/>
              <a:ext cx="2542595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lnSpc>
                  <a:spcPct val="120000"/>
                </a:lnSpc>
                <a:defRPr/>
              </a:pPr>
              <a:r>
                <a:rPr lang="zh-CN" altLang="en-US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/>
                  <a:ea typeface="微软雅黑"/>
                </a:rPr>
                <a:t>标题文字添加</a:t>
              </a:r>
            </a:p>
          </p:txBody>
        </p: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6091" y="119291"/>
            <a:ext cx="951530" cy="95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47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7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7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500"/>
                            </p:stCondLst>
                            <p:childTnLst>
                              <p:par>
                                <p:cTn id="77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7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1000"/>
                            </p:stCondLst>
                            <p:childTnLst>
                              <p:par>
                                <p:cTn id="92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42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8" grpId="0" animBg="1"/>
      <p:bldP spid="5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D46952D7-D8C3-4C0C-8CF2-0D49D041A4F4}"/>
              </a:ext>
            </a:extLst>
          </p:cNvPr>
          <p:cNvGrpSpPr/>
          <p:nvPr/>
        </p:nvGrpSpPr>
        <p:grpSpPr>
          <a:xfrm>
            <a:off x="3954227" y="538222"/>
            <a:ext cx="4283545" cy="647559"/>
            <a:chOff x="3954227" y="538222"/>
            <a:chExt cx="4283545" cy="647559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0BCD32D-3892-4872-8641-024D1A1542F1}"/>
                </a:ext>
              </a:extLst>
            </p:cNvPr>
            <p:cNvSpPr txBox="1"/>
            <p:nvPr/>
          </p:nvSpPr>
          <p:spPr>
            <a:xfrm>
              <a:off x="4034742" y="538222"/>
              <a:ext cx="41225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5400" b="1">
                  <a:solidFill>
                    <a:srgbClr val="1C4987"/>
                  </a:solidFill>
                  <a:latin typeface="方正正粗黑简体" panose="02000000000000000000" pitchFamily="2" charset="-122"/>
                  <a:ea typeface="方正正粗黑简体" panose="02000000000000000000" pitchFamily="2" charset="-122"/>
                </a:defRPr>
              </a:lvl1pPr>
            </a:lstStyle>
            <a:p>
              <a:r>
                <a:rPr lang="zh-CN" altLang="en-US" sz="2400" b="0" dirty="0">
                  <a:solidFill>
                    <a:srgbClr val="0170BD"/>
                  </a:solidFill>
                </a:rPr>
                <a:t>二、论文框架与预期目标</a:t>
              </a:r>
            </a:p>
          </p:txBody>
        </p:sp>
        <p:sp>
          <p:nvSpPr>
            <p:cNvPr id="6" name="文本框 20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>
              <a:extLst>
                <a:ext uri="{FF2B5EF4-FFF2-40B4-BE49-F238E27FC236}">
                  <a16:creationId xmlns:a16="http://schemas.microsoft.com/office/drawing/2014/main" xmlns="" id="{37495AC9-2C40-44BB-8BF4-5CD749754D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4227" y="869947"/>
              <a:ext cx="4283545" cy="2598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algn="ctr" defTabSz="457200">
                <a:lnSpc>
                  <a:spcPct val="120000"/>
                </a:lnSpc>
                <a:defRPr sz="100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defRPr>
              </a:lvl1pPr>
              <a:lvl2pPr defTabSz="457200"/>
              <a:lvl3pPr defTabSz="457200"/>
              <a:lvl4pPr defTabSz="457200"/>
              <a:lvl5pPr defTabSz="457200"/>
              <a:lvl6pPr defTabSz="457200"/>
              <a:lvl7pPr defTabSz="457200"/>
              <a:lvl8pPr defTabSz="457200"/>
              <a:lvl9pPr defTabSz="457200"/>
            </a:lstStyle>
            <a:p>
              <a:r>
                <a:rPr lang="en-US" altLang="zh-CN" dirty="0">
                  <a:sym typeface="Arial" panose="020B0604020202020204" pitchFamily="34" charset="0"/>
                </a:rPr>
                <a:t>print the presentation and make it into a film to be used in a wider</a:t>
              </a:r>
            </a:p>
          </p:txBody>
        </p:sp>
        <p:cxnSp>
          <p:nvCxnSpPr>
            <p:cNvPr id="7" name="直接连接符 6" descr="e7d195523061f1c09e9d68d7cf438b91ef959ecb14fc25d26BBA7F7DBC18E55DFF4014AF651F0BF2569D4B6C1DA7F1A4683A481403BD872FC687266AD13265C1DE7C373772FD8728ABDD69ADD03BFF5BE2862BC891DBB79E20E800D2617F74A1B1C2BD36B4775443B247B420ECD0833E56641FB1FC45EF8A9F34DE2B3CCEF5430D0ECD5081AA93F6DEE27EA9C4260FE4">
              <a:extLst>
                <a:ext uri="{FF2B5EF4-FFF2-40B4-BE49-F238E27FC236}">
                  <a16:creationId xmlns:a16="http://schemas.microsoft.com/office/drawing/2014/main" xmlns="" id="{D98D6E5A-E8C2-4B03-98FC-9DFD9EF2C62B}"/>
                </a:ext>
              </a:extLst>
            </p:cNvPr>
            <p:cNvCxnSpPr>
              <a:cxnSpLocks/>
            </p:cNvCxnSpPr>
            <p:nvPr/>
          </p:nvCxnSpPr>
          <p:spPr>
            <a:xfrm>
              <a:off x="5995989" y="1185781"/>
              <a:ext cx="184892" cy="0"/>
            </a:xfrm>
            <a:prstGeom prst="line">
              <a:avLst/>
            </a:prstGeom>
            <a:ln w="38100">
              <a:solidFill>
                <a:srgbClr val="1C498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xmlns="" id="{33F6CF87-84E2-426D-B2CD-A36A92F11482}"/>
              </a:ext>
            </a:extLst>
          </p:cNvPr>
          <p:cNvGrpSpPr/>
          <p:nvPr/>
        </p:nvGrpSpPr>
        <p:grpSpPr>
          <a:xfrm>
            <a:off x="1703513" y="2672908"/>
            <a:ext cx="8469473" cy="1826821"/>
            <a:chOff x="1277634" y="2004681"/>
            <a:chExt cx="6352105" cy="1370116"/>
          </a:xfrm>
        </p:grpSpPr>
        <p:sp>
          <p:nvSpPr>
            <p:cNvPr id="35" name="Freeform: Shape 2">
              <a:extLst>
                <a:ext uri="{FF2B5EF4-FFF2-40B4-BE49-F238E27FC236}">
                  <a16:creationId xmlns:a16="http://schemas.microsoft.com/office/drawing/2014/main" xmlns="" id="{1CB21DC6-37EE-45A4-857D-0FF4166B2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7634" y="2004681"/>
              <a:ext cx="1426013" cy="1367249"/>
            </a:xfrm>
            <a:custGeom>
              <a:avLst/>
              <a:gdLst>
                <a:gd name="T0" fmla="*/ 812 w 995"/>
                <a:gd name="T1" fmla="*/ 708 h 954"/>
                <a:gd name="T2" fmla="*/ 760 w 995"/>
                <a:gd name="T3" fmla="*/ 701 h 954"/>
                <a:gd name="T4" fmla="*/ 717 w 995"/>
                <a:gd name="T5" fmla="*/ 685 h 954"/>
                <a:gd name="T6" fmla="*/ 685 w 995"/>
                <a:gd name="T7" fmla="*/ 662 h 954"/>
                <a:gd name="T8" fmla="*/ 641 w 995"/>
                <a:gd name="T9" fmla="*/ 607 h 954"/>
                <a:gd name="T10" fmla="*/ 622 w 995"/>
                <a:gd name="T11" fmla="*/ 550 h 954"/>
                <a:gd name="T12" fmla="*/ 617 w 995"/>
                <a:gd name="T13" fmla="*/ 503 h 954"/>
                <a:gd name="T14" fmla="*/ 610 w 995"/>
                <a:gd name="T15" fmla="*/ 409 h 954"/>
                <a:gd name="T16" fmla="*/ 583 w 995"/>
                <a:gd name="T17" fmla="*/ 292 h 954"/>
                <a:gd name="T18" fmla="*/ 539 w 995"/>
                <a:gd name="T19" fmla="*/ 198 h 954"/>
                <a:gd name="T20" fmla="*/ 482 w 995"/>
                <a:gd name="T21" fmla="*/ 128 h 954"/>
                <a:gd name="T22" fmla="*/ 419 w 995"/>
                <a:gd name="T23" fmla="*/ 76 h 954"/>
                <a:gd name="T24" fmla="*/ 352 w 995"/>
                <a:gd name="T25" fmla="*/ 41 h 954"/>
                <a:gd name="T26" fmla="*/ 286 w 995"/>
                <a:gd name="T27" fmla="*/ 18 h 954"/>
                <a:gd name="T28" fmla="*/ 180 w 995"/>
                <a:gd name="T29" fmla="*/ 0 h 954"/>
                <a:gd name="T30" fmla="*/ 136 w 995"/>
                <a:gd name="T31" fmla="*/ 0 h 954"/>
                <a:gd name="T32" fmla="*/ 96 w 995"/>
                <a:gd name="T33" fmla="*/ 6 h 954"/>
                <a:gd name="T34" fmla="*/ 60 w 995"/>
                <a:gd name="T35" fmla="*/ 23 h 954"/>
                <a:gd name="T36" fmla="*/ 31 w 995"/>
                <a:gd name="T37" fmla="*/ 49 h 954"/>
                <a:gd name="T38" fmla="*/ 11 w 995"/>
                <a:gd name="T39" fmla="*/ 83 h 954"/>
                <a:gd name="T40" fmla="*/ 2 w 995"/>
                <a:gd name="T41" fmla="*/ 122 h 954"/>
                <a:gd name="T42" fmla="*/ 2 w 995"/>
                <a:gd name="T43" fmla="*/ 149 h 954"/>
                <a:gd name="T44" fmla="*/ 11 w 995"/>
                <a:gd name="T45" fmla="*/ 188 h 954"/>
                <a:gd name="T46" fmla="*/ 31 w 995"/>
                <a:gd name="T47" fmla="*/ 221 h 954"/>
                <a:gd name="T48" fmla="*/ 60 w 995"/>
                <a:gd name="T49" fmla="*/ 248 h 954"/>
                <a:gd name="T50" fmla="*/ 96 w 995"/>
                <a:gd name="T51" fmla="*/ 265 h 954"/>
                <a:gd name="T52" fmla="*/ 136 w 995"/>
                <a:gd name="T53" fmla="*/ 271 h 954"/>
                <a:gd name="T54" fmla="*/ 172 w 995"/>
                <a:gd name="T55" fmla="*/ 271 h 954"/>
                <a:gd name="T56" fmla="*/ 221 w 995"/>
                <a:gd name="T57" fmla="*/ 281 h 954"/>
                <a:gd name="T58" fmla="*/ 260 w 995"/>
                <a:gd name="T59" fmla="*/ 299 h 954"/>
                <a:gd name="T60" fmla="*/ 299 w 995"/>
                <a:gd name="T61" fmla="*/ 333 h 954"/>
                <a:gd name="T62" fmla="*/ 336 w 995"/>
                <a:gd name="T63" fmla="*/ 393 h 954"/>
                <a:gd name="T64" fmla="*/ 352 w 995"/>
                <a:gd name="T65" fmla="*/ 448 h 954"/>
                <a:gd name="T66" fmla="*/ 359 w 995"/>
                <a:gd name="T67" fmla="*/ 484 h 954"/>
                <a:gd name="T68" fmla="*/ 372 w 995"/>
                <a:gd name="T69" fmla="*/ 628 h 954"/>
                <a:gd name="T70" fmla="*/ 390 w 995"/>
                <a:gd name="T71" fmla="*/ 695 h 954"/>
                <a:gd name="T72" fmla="*/ 433 w 995"/>
                <a:gd name="T73" fmla="*/ 777 h 954"/>
                <a:gd name="T74" fmla="*/ 489 w 995"/>
                <a:gd name="T75" fmla="*/ 841 h 954"/>
                <a:gd name="T76" fmla="*/ 555 w 995"/>
                <a:gd name="T77" fmla="*/ 888 h 954"/>
                <a:gd name="T78" fmla="*/ 625 w 995"/>
                <a:gd name="T79" fmla="*/ 919 h 954"/>
                <a:gd name="T80" fmla="*/ 696 w 995"/>
                <a:gd name="T81" fmla="*/ 940 h 954"/>
                <a:gd name="T82" fmla="*/ 807 w 995"/>
                <a:gd name="T83" fmla="*/ 953 h 954"/>
                <a:gd name="T84" fmla="*/ 898 w 995"/>
                <a:gd name="T85" fmla="*/ 953 h 954"/>
                <a:gd name="T86" fmla="*/ 958 w 995"/>
                <a:gd name="T87" fmla="*/ 946 h 954"/>
                <a:gd name="T88" fmla="*/ 912 w 995"/>
                <a:gd name="T89" fmla="*/ 698 h 954"/>
                <a:gd name="T90" fmla="*/ 855 w 995"/>
                <a:gd name="T91" fmla="*/ 708 h 954"/>
                <a:gd name="T92" fmla="*/ 831 w 995"/>
                <a:gd name="T93" fmla="*/ 709 h 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95" h="954">
                  <a:moveTo>
                    <a:pt x="831" y="709"/>
                  </a:moveTo>
                  <a:lnTo>
                    <a:pt x="831" y="709"/>
                  </a:lnTo>
                  <a:lnTo>
                    <a:pt x="812" y="708"/>
                  </a:lnTo>
                  <a:lnTo>
                    <a:pt x="792" y="706"/>
                  </a:lnTo>
                  <a:lnTo>
                    <a:pt x="774" y="704"/>
                  </a:lnTo>
                  <a:lnTo>
                    <a:pt x="760" y="701"/>
                  </a:lnTo>
                  <a:lnTo>
                    <a:pt x="743" y="696"/>
                  </a:lnTo>
                  <a:lnTo>
                    <a:pt x="730" y="690"/>
                  </a:lnTo>
                  <a:lnTo>
                    <a:pt x="717" y="685"/>
                  </a:lnTo>
                  <a:lnTo>
                    <a:pt x="704" y="677"/>
                  </a:lnTo>
                  <a:lnTo>
                    <a:pt x="695" y="670"/>
                  </a:lnTo>
                  <a:lnTo>
                    <a:pt x="685" y="662"/>
                  </a:lnTo>
                  <a:lnTo>
                    <a:pt x="667" y="644"/>
                  </a:lnTo>
                  <a:lnTo>
                    <a:pt x="652" y="627"/>
                  </a:lnTo>
                  <a:lnTo>
                    <a:pt x="641" y="607"/>
                  </a:lnTo>
                  <a:lnTo>
                    <a:pt x="633" y="588"/>
                  </a:lnTo>
                  <a:lnTo>
                    <a:pt x="627" y="568"/>
                  </a:lnTo>
                  <a:lnTo>
                    <a:pt x="622" y="550"/>
                  </a:lnTo>
                  <a:lnTo>
                    <a:pt x="618" y="536"/>
                  </a:lnTo>
                  <a:lnTo>
                    <a:pt x="617" y="511"/>
                  </a:lnTo>
                  <a:lnTo>
                    <a:pt x="617" y="503"/>
                  </a:lnTo>
                  <a:lnTo>
                    <a:pt x="617" y="503"/>
                  </a:lnTo>
                  <a:lnTo>
                    <a:pt x="614" y="454"/>
                  </a:lnTo>
                  <a:lnTo>
                    <a:pt x="610" y="409"/>
                  </a:lnTo>
                  <a:lnTo>
                    <a:pt x="604" y="367"/>
                  </a:lnTo>
                  <a:lnTo>
                    <a:pt x="594" y="328"/>
                  </a:lnTo>
                  <a:lnTo>
                    <a:pt x="583" y="292"/>
                  </a:lnTo>
                  <a:lnTo>
                    <a:pt x="570" y="258"/>
                  </a:lnTo>
                  <a:lnTo>
                    <a:pt x="555" y="227"/>
                  </a:lnTo>
                  <a:lnTo>
                    <a:pt x="539" y="198"/>
                  </a:lnTo>
                  <a:lnTo>
                    <a:pt x="521" y="174"/>
                  </a:lnTo>
                  <a:lnTo>
                    <a:pt x="503" y="149"/>
                  </a:lnTo>
                  <a:lnTo>
                    <a:pt x="482" y="128"/>
                  </a:lnTo>
                  <a:lnTo>
                    <a:pt x="463" y="109"/>
                  </a:lnTo>
                  <a:lnTo>
                    <a:pt x="440" y="91"/>
                  </a:lnTo>
                  <a:lnTo>
                    <a:pt x="419" y="76"/>
                  </a:lnTo>
                  <a:lnTo>
                    <a:pt x="396" y="63"/>
                  </a:lnTo>
                  <a:lnTo>
                    <a:pt x="373" y="50"/>
                  </a:lnTo>
                  <a:lnTo>
                    <a:pt x="352" y="41"/>
                  </a:lnTo>
                  <a:lnTo>
                    <a:pt x="329" y="32"/>
                  </a:lnTo>
                  <a:lnTo>
                    <a:pt x="308" y="24"/>
                  </a:lnTo>
                  <a:lnTo>
                    <a:pt x="286" y="18"/>
                  </a:lnTo>
                  <a:lnTo>
                    <a:pt x="247" y="8"/>
                  </a:lnTo>
                  <a:lnTo>
                    <a:pt x="209" y="3"/>
                  </a:lnTo>
                  <a:lnTo>
                    <a:pt x="180" y="0"/>
                  </a:lnTo>
                  <a:lnTo>
                    <a:pt x="156" y="0"/>
                  </a:lnTo>
                  <a:lnTo>
                    <a:pt x="136" y="0"/>
                  </a:lnTo>
                  <a:lnTo>
                    <a:pt x="136" y="0"/>
                  </a:lnTo>
                  <a:lnTo>
                    <a:pt x="122" y="0"/>
                  </a:lnTo>
                  <a:lnTo>
                    <a:pt x="109" y="3"/>
                  </a:lnTo>
                  <a:lnTo>
                    <a:pt x="96" y="6"/>
                  </a:lnTo>
                  <a:lnTo>
                    <a:pt x="83" y="10"/>
                  </a:lnTo>
                  <a:lnTo>
                    <a:pt x="71" y="16"/>
                  </a:lnTo>
                  <a:lnTo>
                    <a:pt x="60" y="23"/>
                  </a:lnTo>
                  <a:lnTo>
                    <a:pt x="49" y="31"/>
                  </a:lnTo>
                  <a:lnTo>
                    <a:pt x="41" y="39"/>
                  </a:lnTo>
                  <a:lnTo>
                    <a:pt x="31" y="49"/>
                  </a:lnTo>
                  <a:lnTo>
                    <a:pt x="23" y="60"/>
                  </a:lnTo>
                  <a:lnTo>
                    <a:pt x="16" y="71"/>
                  </a:lnTo>
                  <a:lnTo>
                    <a:pt x="11" y="83"/>
                  </a:lnTo>
                  <a:lnTo>
                    <a:pt x="6" y="96"/>
                  </a:lnTo>
                  <a:lnTo>
                    <a:pt x="3" y="109"/>
                  </a:lnTo>
                  <a:lnTo>
                    <a:pt x="2" y="122"/>
                  </a:lnTo>
                  <a:lnTo>
                    <a:pt x="0" y="135"/>
                  </a:lnTo>
                  <a:lnTo>
                    <a:pt x="0" y="135"/>
                  </a:lnTo>
                  <a:lnTo>
                    <a:pt x="2" y="149"/>
                  </a:lnTo>
                  <a:lnTo>
                    <a:pt x="3" y="162"/>
                  </a:lnTo>
                  <a:lnTo>
                    <a:pt x="6" y="175"/>
                  </a:lnTo>
                  <a:lnTo>
                    <a:pt x="11" y="188"/>
                  </a:lnTo>
                  <a:lnTo>
                    <a:pt x="16" y="200"/>
                  </a:lnTo>
                  <a:lnTo>
                    <a:pt x="23" y="211"/>
                  </a:lnTo>
                  <a:lnTo>
                    <a:pt x="31" y="221"/>
                  </a:lnTo>
                  <a:lnTo>
                    <a:pt x="41" y="230"/>
                  </a:lnTo>
                  <a:lnTo>
                    <a:pt x="49" y="240"/>
                  </a:lnTo>
                  <a:lnTo>
                    <a:pt x="60" y="248"/>
                  </a:lnTo>
                  <a:lnTo>
                    <a:pt x="71" y="255"/>
                  </a:lnTo>
                  <a:lnTo>
                    <a:pt x="83" y="260"/>
                  </a:lnTo>
                  <a:lnTo>
                    <a:pt x="96" y="265"/>
                  </a:lnTo>
                  <a:lnTo>
                    <a:pt x="109" y="268"/>
                  </a:lnTo>
                  <a:lnTo>
                    <a:pt x="122" y="269"/>
                  </a:lnTo>
                  <a:lnTo>
                    <a:pt x="136" y="271"/>
                  </a:lnTo>
                  <a:lnTo>
                    <a:pt x="136" y="271"/>
                  </a:lnTo>
                  <a:lnTo>
                    <a:pt x="154" y="271"/>
                  </a:lnTo>
                  <a:lnTo>
                    <a:pt x="172" y="271"/>
                  </a:lnTo>
                  <a:lnTo>
                    <a:pt x="190" y="273"/>
                  </a:lnTo>
                  <a:lnTo>
                    <a:pt x="206" y="276"/>
                  </a:lnTo>
                  <a:lnTo>
                    <a:pt x="221" y="281"/>
                  </a:lnTo>
                  <a:lnTo>
                    <a:pt x="234" y="286"/>
                  </a:lnTo>
                  <a:lnTo>
                    <a:pt x="247" y="292"/>
                  </a:lnTo>
                  <a:lnTo>
                    <a:pt x="260" y="299"/>
                  </a:lnTo>
                  <a:lnTo>
                    <a:pt x="269" y="307"/>
                  </a:lnTo>
                  <a:lnTo>
                    <a:pt x="281" y="315"/>
                  </a:lnTo>
                  <a:lnTo>
                    <a:pt x="299" y="333"/>
                  </a:lnTo>
                  <a:lnTo>
                    <a:pt x="313" y="352"/>
                  </a:lnTo>
                  <a:lnTo>
                    <a:pt x="326" y="373"/>
                  </a:lnTo>
                  <a:lnTo>
                    <a:pt x="336" y="393"/>
                  </a:lnTo>
                  <a:lnTo>
                    <a:pt x="342" y="412"/>
                  </a:lnTo>
                  <a:lnTo>
                    <a:pt x="349" y="432"/>
                  </a:lnTo>
                  <a:lnTo>
                    <a:pt x="352" y="448"/>
                  </a:lnTo>
                  <a:lnTo>
                    <a:pt x="357" y="474"/>
                  </a:lnTo>
                  <a:lnTo>
                    <a:pt x="359" y="484"/>
                  </a:lnTo>
                  <a:lnTo>
                    <a:pt x="359" y="484"/>
                  </a:lnTo>
                  <a:lnTo>
                    <a:pt x="362" y="542"/>
                  </a:lnTo>
                  <a:lnTo>
                    <a:pt x="367" y="588"/>
                  </a:lnTo>
                  <a:lnTo>
                    <a:pt x="372" y="628"/>
                  </a:lnTo>
                  <a:lnTo>
                    <a:pt x="372" y="628"/>
                  </a:lnTo>
                  <a:lnTo>
                    <a:pt x="380" y="662"/>
                  </a:lnTo>
                  <a:lnTo>
                    <a:pt x="390" y="695"/>
                  </a:lnTo>
                  <a:lnTo>
                    <a:pt x="403" y="726"/>
                  </a:lnTo>
                  <a:lnTo>
                    <a:pt x="417" y="753"/>
                  </a:lnTo>
                  <a:lnTo>
                    <a:pt x="433" y="777"/>
                  </a:lnTo>
                  <a:lnTo>
                    <a:pt x="450" y="800"/>
                  </a:lnTo>
                  <a:lnTo>
                    <a:pt x="469" y="821"/>
                  </a:lnTo>
                  <a:lnTo>
                    <a:pt x="489" y="841"/>
                  </a:lnTo>
                  <a:lnTo>
                    <a:pt x="510" y="859"/>
                  </a:lnTo>
                  <a:lnTo>
                    <a:pt x="532" y="873"/>
                  </a:lnTo>
                  <a:lnTo>
                    <a:pt x="555" y="888"/>
                  </a:lnTo>
                  <a:lnTo>
                    <a:pt x="578" y="899"/>
                  </a:lnTo>
                  <a:lnTo>
                    <a:pt x="602" y="911"/>
                  </a:lnTo>
                  <a:lnTo>
                    <a:pt x="625" y="919"/>
                  </a:lnTo>
                  <a:lnTo>
                    <a:pt x="649" y="927"/>
                  </a:lnTo>
                  <a:lnTo>
                    <a:pt x="674" y="933"/>
                  </a:lnTo>
                  <a:lnTo>
                    <a:pt x="696" y="940"/>
                  </a:lnTo>
                  <a:lnTo>
                    <a:pt x="721" y="943"/>
                  </a:lnTo>
                  <a:lnTo>
                    <a:pt x="764" y="950"/>
                  </a:lnTo>
                  <a:lnTo>
                    <a:pt x="807" y="953"/>
                  </a:lnTo>
                  <a:lnTo>
                    <a:pt x="842" y="954"/>
                  </a:lnTo>
                  <a:lnTo>
                    <a:pt x="873" y="953"/>
                  </a:lnTo>
                  <a:lnTo>
                    <a:pt x="898" y="953"/>
                  </a:lnTo>
                  <a:lnTo>
                    <a:pt x="917" y="950"/>
                  </a:lnTo>
                  <a:lnTo>
                    <a:pt x="917" y="950"/>
                  </a:lnTo>
                  <a:lnTo>
                    <a:pt x="958" y="946"/>
                  </a:lnTo>
                  <a:lnTo>
                    <a:pt x="995" y="941"/>
                  </a:lnTo>
                  <a:lnTo>
                    <a:pt x="912" y="698"/>
                  </a:lnTo>
                  <a:lnTo>
                    <a:pt x="912" y="698"/>
                  </a:lnTo>
                  <a:lnTo>
                    <a:pt x="896" y="703"/>
                  </a:lnTo>
                  <a:lnTo>
                    <a:pt x="881" y="704"/>
                  </a:lnTo>
                  <a:lnTo>
                    <a:pt x="855" y="708"/>
                  </a:lnTo>
                  <a:lnTo>
                    <a:pt x="838" y="709"/>
                  </a:lnTo>
                  <a:lnTo>
                    <a:pt x="831" y="709"/>
                  </a:lnTo>
                  <a:lnTo>
                    <a:pt x="831" y="709"/>
                  </a:lnTo>
                  <a:close/>
                </a:path>
              </a:pathLst>
            </a:custGeom>
            <a:solidFill>
              <a:srgbClr val="0070C0"/>
            </a:solidFill>
            <a:ln w="38100">
              <a:solidFill>
                <a:srgbClr val="FFFFFF"/>
              </a:solidFill>
            </a:ln>
          </p:spPr>
          <p:txBody>
            <a:bodyPr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36" name="Freeform: Shape 3">
              <a:extLst>
                <a:ext uri="{FF2B5EF4-FFF2-40B4-BE49-F238E27FC236}">
                  <a16:creationId xmlns:a16="http://schemas.microsoft.com/office/drawing/2014/main" xmlns="" id="{07998F15-7B56-4171-89AB-5B9EDB4A6D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4693" y="2026180"/>
              <a:ext cx="1123612" cy="1327121"/>
            </a:xfrm>
            <a:custGeom>
              <a:avLst/>
              <a:gdLst>
                <a:gd name="T0" fmla="*/ 606 w 784"/>
                <a:gd name="T1" fmla="*/ 0 h 926"/>
                <a:gd name="T2" fmla="*/ 516 w 784"/>
                <a:gd name="T3" fmla="*/ 4 h 926"/>
                <a:gd name="T4" fmla="*/ 438 w 784"/>
                <a:gd name="T5" fmla="*/ 17 h 926"/>
                <a:gd name="T6" fmla="*/ 373 w 784"/>
                <a:gd name="T7" fmla="*/ 42 h 926"/>
                <a:gd name="T8" fmla="*/ 318 w 784"/>
                <a:gd name="T9" fmla="*/ 71 h 926"/>
                <a:gd name="T10" fmla="*/ 271 w 784"/>
                <a:gd name="T11" fmla="*/ 107 h 926"/>
                <a:gd name="T12" fmla="*/ 236 w 784"/>
                <a:gd name="T13" fmla="*/ 146 h 926"/>
                <a:gd name="T14" fmla="*/ 206 w 784"/>
                <a:gd name="T15" fmla="*/ 188 h 926"/>
                <a:gd name="T16" fmla="*/ 184 w 784"/>
                <a:gd name="T17" fmla="*/ 232 h 926"/>
                <a:gd name="T18" fmla="*/ 167 w 784"/>
                <a:gd name="T19" fmla="*/ 276 h 926"/>
                <a:gd name="T20" fmla="*/ 156 w 784"/>
                <a:gd name="T21" fmla="*/ 318 h 926"/>
                <a:gd name="T22" fmla="*/ 146 w 784"/>
                <a:gd name="T23" fmla="*/ 392 h 926"/>
                <a:gd name="T24" fmla="*/ 145 w 784"/>
                <a:gd name="T25" fmla="*/ 446 h 926"/>
                <a:gd name="T26" fmla="*/ 146 w 784"/>
                <a:gd name="T27" fmla="*/ 467 h 926"/>
                <a:gd name="T28" fmla="*/ 143 w 784"/>
                <a:gd name="T29" fmla="*/ 516 h 926"/>
                <a:gd name="T30" fmla="*/ 133 w 784"/>
                <a:gd name="T31" fmla="*/ 558 h 926"/>
                <a:gd name="T32" fmla="*/ 119 w 784"/>
                <a:gd name="T33" fmla="*/ 594 h 926"/>
                <a:gd name="T34" fmla="*/ 99 w 784"/>
                <a:gd name="T35" fmla="*/ 621 h 926"/>
                <a:gd name="T36" fmla="*/ 76 w 784"/>
                <a:gd name="T37" fmla="*/ 644 h 926"/>
                <a:gd name="T38" fmla="*/ 52 w 784"/>
                <a:gd name="T39" fmla="*/ 660 h 926"/>
                <a:gd name="T40" fmla="*/ 26 w 784"/>
                <a:gd name="T41" fmla="*/ 673 h 926"/>
                <a:gd name="T42" fmla="*/ 83 w 784"/>
                <a:gd name="T43" fmla="*/ 926 h 926"/>
                <a:gd name="T44" fmla="*/ 112 w 784"/>
                <a:gd name="T45" fmla="*/ 918 h 926"/>
                <a:gd name="T46" fmla="*/ 164 w 784"/>
                <a:gd name="T47" fmla="*/ 900 h 926"/>
                <a:gd name="T48" fmla="*/ 210 w 784"/>
                <a:gd name="T49" fmla="*/ 878 h 926"/>
                <a:gd name="T50" fmla="*/ 249 w 784"/>
                <a:gd name="T51" fmla="*/ 848 h 926"/>
                <a:gd name="T52" fmla="*/ 281 w 784"/>
                <a:gd name="T53" fmla="*/ 818 h 926"/>
                <a:gd name="T54" fmla="*/ 309 w 784"/>
                <a:gd name="T55" fmla="*/ 784 h 926"/>
                <a:gd name="T56" fmla="*/ 330 w 784"/>
                <a:gd name="T57" fmla="*/ 749 h 926"/>
                <a:gd name="T58" fmla="*/ 354 w 784"/>
                <a:gd name="T59" fmla="*/ 696 h 926"/>
                <a:gd name="T60" fmla="*/ 375 w 784"/>
                <a:gd name="T61" fmla="*/ 626 h 926"/>
                <a:gd name="T62" fmla="*/ 383 w 784"/>
                <a:gd name="T63" fmla="*/ 568 h 926"/>
                <a:gd name="T64" fmla="*/ 385 w 784"/>
                <a:gd name="T65" fmla="*/ 529 h 926"/>
                <a:gd name="T66" fmla="*/ 385 w 784"/>
                <a:gd name="T67" fmla="*/ 513 h 926"/>
                <a:gd name="T68" fmla="*/ 385 w 784"/>
                <a:gd name="T69" fmla="*/ 465 h 926"/>
                <a:gd name="T70" fmla="*/ 390 w 784"/>
                <a:gd name="T71" fmla="*/ 425 h 926"/>
                <a:gd name="T72" fmla="*/ 399 w 784"/>
                <a:gd name="T73" fmla="*/ 389 h 926"/>
                <a:gd name="T74" fmla="*/ 412 w 784"/>
                <a:gd name="T75" fmla="*/ 358 h 926"/>
                <a:gd name="T76" fmla="*/ 430 w 784"/>
                <a:gd name="T77" fmla="*/ 332 h 926"/>
                <a:gd name="T78" fmla="*/ 450 w 784"/>
                <a:gd name="T79" fmla="*/ 311 h 926"/>
                <a:gd name="T80" fmla="*/ 492 w 784"/>
                <a:gd name="T81" fmla="*/ 279 h 926"/>
                <a:gd name="T82" fmla="*/ 536 w 784"/>
                <a:gd name="T83" fmla="*/ 259 h 926"/>
                <a:gd name="T84" fmla="*/ 575 w 784"/>
                <a:gd name="T85" fmla="*/ 250 h 926"/>
                <a:gd name="T86" fmla="*/ 614 w 784"/>
                <a:gd name="T87" fmla="*/ 245 h 926"/>
                <a:gd name="T88" fmla="*/ 630 w 784"/>
                <a:gd name="T89" fmla="*/ 243 h 926"/>
                <a:gd name="T90" fmla="*/ 659 w 784"/>
                <a:gd name="T91" fmla="*/ 245 h 926"/>
                <a:gd name="T92" fmla="*/ 685 w 784"/>
                <a:gd name="T93" fmla="*/ 250 h 926"/>
                <a:gd name="T94" fmla="*/ 719 w 784"/>
                <a:gd name="T95" fmla="*/ 264 h 926"/>
                <a:gd name="T96" fmla="*/ 784 w 784"/>
                <a:gd name="T97" fmla="*/ 24 h 926"/>
                <a:gd name="T98" fmla="*/ 716 w 784"/>
                <a:gd name="T99" fmla="*/ 8 h 926"/>
                <a:gd name="T100" fmla="*/ 659 w 784"/>
                <a:gd name="T101" fmla="*/ 1 h 926"/>
                <a:gd name="T102" fmla="*/ 606 w 784"/>
                <a:gd name="T103" fmla="*/ 0 h 9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84" h="926">
                  <a:moveTo>
                    <a:pt x="606" y="0"/>
                  </a:moveTo>
                  <a:lnTo>
                    <a:pt x="606" y="0"/>
                  </a:lnTo>
                  <a:lnTo>
                    <a:pt x="560" y="0"/>
                  </a:lnTo>
                  <a:lnTo>
                    <a:pt x="516" y="4"/>
                  </a:lnTo>
                  <a:lnTo>
                    <a:pt x="476" y="9"/>
                  </a:lnTo>
                  <a:lnTo>
                    <a:pt x="438" y="17"/>
                  </a:lnTo>
                  <a:lnTo>
                    <a:pt x="404" y="29"/>
                  </a:lnTo>
                  <a:lnTo>
                    <a:pt x="373" y="42"/>
                  </a:lnTo>
                  <a:lnTo>
                    <a:pt x="344" y="55"/>
                  </a:lnTo>
                  <a:lnTo>
                    <a:pt x="318" y="71"/>
                  </a:lnTo>
                  <a:lnTo>
                    <a:pt x="294" y="87"/>
                  </a:lnTo>
                  <a:lnTo>
                    <a:pt x="271" y="107"/>
                  </a:lnTo>
                  <a:lnTo>
                    <a:pt x="252" y="125"/>
                  </a:lnTo>
                  <a:lnTo>
                    <a:pt x="236" y="146"/>
                  </a:lnTo>
                  <a:lnTo>
                    <a:pt x="219" y="167"/>
                  </a:lnTo>
                  <a:lnTo>
                    <a:pt x="206" y="188"/>
                  </a:lnTo>
                  <a:lnTo>
                    <a:pt x="193" y="209"/>
                  </a:lnTo>
                  <a:lnTo>
                    <a:pt x="184" y="232"/>
                  </a:lnTo>
                  <a:lnTo>
                    <a:pt x="175" y="253"/>
                  </a:lnTo>
                  <a:lnTo>
                    <a:pt x="167" y="276"/>
                  </a:lnTo>
                  <a:lnTo>
                    <a:pt x="161" y="297"/>
                  </a:lnTo>
                  <a:lnTo>
                    <a:pt x="156" y="318"/>
                  </a:lnTo>
                  <a:lnTo>
                    <a:pt x="149" y="357"/>
                  </a:lnTo>
                  <a:lnTo>
                    <a:pt x="146" y="392"/>
                  </a:lnTo>
                  <a:lnTo>
                    <a:pt x="145" y="423"/>
                  </a:lnTo>
                  <a:lnTo>
                    <a:pt x="145" y="446"/>
                  </a:lnTo>
                  <a:lnTo>
                    <a:pt x="146" y="467"/>
                  </a:lnTo>
                  <a:lnTo>
                    <a:pt x="146" y="467"/>
                  </a:lnTo>
                  <a:lnTo>
                    <a:pt x="146" y="493"/>
                  </a:lnTo>
                  <a:lnTo>
                    <a:pt x="143" y="516"/>
                  </a:lnTo>
                  <a:lnTo>
                    <a:pt x="140" y="538"/>
                  </a:lnTo>
                  <a:lnTo>
                    <a:pt x="133" y="558"/>
                  </a:lnTo>
                  <a:lnTo>
                    <a:pt x="127" y="576"/>
                  </a:lnTo>
                  <a:lnTo>
                    <a:pt x="119" y="594"/>
                  </a:lnTo>
                  <a:lnTo>
                    <a:pt x="109" y="608"/>
                  </a:lnTo>
                  <a:lnTo>
                    <a:pt x="99" y="621"/>
                  </a:lnTo>
                  <a:lnTo>
                    <a:pt x="88" y="633"/>
                  </a:lnTo>
                  <a:lnTo>
                    <a:pt x="76" y="644"/>
                  </a:lnTo>
                  <a:lnTo>
                    <a:pt x="63" y="654"/>
                  </a:lnTo>
                  <a:lnTo>
                    <a:pt x="52" y="660"/>
                  </a:lnTo>
                  <a:lnTo>
                    <a:pt x="39" y="668"/>
                  </a:lnTo>
                  <a:lnTo>
                    <a:pt x="26" y="673"/>
                  </a:lnTo>
                  <a:lnTo>
                    <a:pt x="0" y="683"/>
                  </a:lnTo>
                  <a:lnTo>
                    <a:pt x="83" y="926"/>
                  </a:lnTo>
                  <a:lnTo>
                    <a:pt x="83" y="926"/>
                  </a:lnTo>
                  <a:lnTo>
                    <a:pt x="112" y="918"/>
                  </a:lnTo>
                  <a:lnTo>
                    <a:pt x="138" y="910"/>
                  </a:lnTo>
                  <a:lnTo>
                    <a:pt x="164" y="900"/>
                  </a:lnTo>
                  <a:lnTo>
                    <a:pt x="188" y="889"/>
                  </a:lnTo>
                  <a:lnTo>
                    <a:pt x="210" y="878"/>
                  </a:lnTo>
                  <a:lnTo>
                    <a:pt x="231" y="863"/>
                  </a:lnTo>
                  <a:lnTo>
                    <a:pt x="249" y="848"/>
                  </a:lnTo>
                  <a:lnTo>
                    <a:pt x="266" y="834"/>
                  </a:lnTo>
                  <a:lnTo>
                    <a:pt x="281" y="818"/>
                  </a:lnTo>
                  <a:lnTo>
                    <a:pt x="296" y="801"/>
                  </a:lnTo>
                  <a:lnTo>
                    <a:pt x="309" y="784"/>
                  </a:lnTo>
                  <a:lnTo>
                    <a:pt x="320" y="767"/>
                  </a:lnTo>
                  <a:lnTo>
                    <a:pt x="330" y="749"/>
                  </a:lnTo>
                  <a:lnTo>
                    <a:pt x="339" y="732"/>
                  </a:lnTo>
                  <a:lnTo>
                    <a:pt x="354" y="696"/>
                  </a:lnTo>
                  <a:lnTo>
                    <a:pt x="365" y="660"/>
                  </a:lnTo>
                  <a:lnTo>
                    <a:pt x="375" y="626"/>
                  </a:lnTo>
                  <a:lnTo>
                    <a:pt x="380" y="595"/>
                  </a:lnTo>
                  <a:lnTo>
                    <a:pt x="383" y="568"/>
                  </a:lnTo>
                  <a:lnTo>
                    <a:pt x="385" y="545"/>
                  </a:lnTo>
                  <a:lnTo>
                    <a:pt x="385" y="529"/>
                  </a:lnTo>
                  <a:lnTo>
                    <a:pt x="385" y="513"/>
                  </a:lnTo>
                  <a:lnTo>
                    <a:pt x="385" y="513"/>
                  </a:lnTo>
                  <a:lnTo>
                    <a:pt x="385" y="488"/>
                  </a:lnTo>
                  <a:lnTo>
                    <a:pt x="385" y="465"/>
                  </a:lnTo>
                  <a:lnTo>
                    <a:pt x="386" y="444"/>
                  </a:lnTo>
                  <a:lnTo>
                    <a:pt x="390" y="425"/>
                  </a:lnTo>
                  <a:lnTo>
                    <a:pt x="395" y="407"/>
                  </a:lnTo>
                  <a:lnTo>
                    <a:pt x="399" y="389"/>
                  </a:lnTo>
                  <a:lnTo>
                    <a:pt x="406" y="373"/>
                  </a:lnTo>
                  <a:lnTo>
                    <a:pt x="412" y="358"/>
                  </a:lnTo>
                  <a:lnTo>
                    <a:pt x="421" y="345"/>
                  </a:lnTo>
                  <a:lnTo>
                    <a:pt x="430" y="332"/>
                  </a:lnTo>
                  <a:lnTo>
                    <a:pt x="440" y="321"/>
                  </a:lnTo>
                  <a:lnTo>
                    <a:pt x="450" y="311"/>
                  </a:lnTo>
                  <a:lnTo>
                    <a:pt x="471" y="293"/>
                  </a:lnTo>
                  <a:lnTo>
                    <a:pt x="492" y="279"/>
                  </a:lnTo>
                  <a:lnTo>
                    <a:pt x="515" y="267"/>
                  </a:lnTo>
                  <a:lnTo>
                    <a:pt x="536" y="259"/>
                  </a:lnTo>
                  <a:lnTo>
                    <a:pt x="557" y="253"/>
                  </a:lnTo>
                  <a:lnTo>
                    <a:pt x="575" y="250"/>
                  </a:lnTo>
                  <a:lnTo>
                    <a:pt x="602" y="245"/>
                  </a:lnTo>
                  <a:lnTo>
                    <a:pt x="614" y="245"/>
                  </a:lnTo>
                  <a:lnTo>
                    <a:pt x="614" y="245"/>
                  </a:lnTo>
                  <a:lnTo>
                    <a:pt x="630" y="243"/>
                  </a:lnTo>
                  <a:lnTo>
                    <a:pt x="645" y="243"/>
                  </a:lnTo>
                  <a:lnTo>
                    <a:pt x="659" y="245"/>
                  </a:lnTo>
                  <a:lnTo>
                    <a:pt x="672" y="246"/>
                  </a:lnTo>
                  <a:lnTo>
                    <a:pt x="685" y="250"/>
                  </a:lnTo>
                  <a:lnTo>
                    <a:pt x="696" y="254"/>
                  </a:lnTo>
                  <a:lnTo>
                    <a:pt x="719" y="264"/>
                  </a:lnTo>
                  <a:lnTo>
                    <a:pt x="784" y="24"/>
                  </a:lnTo>
                  <a:lnTo>
                    <a:pt x="784" y="24"/>
                  </a:lnTo>
                  <a:lnTo>
                    <a:pt x="748" y="16"/>
                  </a:lnTo>
                  <a:lnTo>
                    <a:pt x="716" y="8"/>
                  </a:lnTo>
                  <a:lnTo>
                    <a:pt x="685" y="3"/>
                  </a:lnTo>
                  <a:lnTo>
                    <a:pt x="659" y="1"/>
                  </a:lnTo>
                  <a:lnTo>
                    <a:pt x="620" y="0"/>
                  </a:lnTo>
                  <a:lnTo>
                    <a:pt x="606" y="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>
                <a:lumMod val="50000"/>
              </a:srgbClr>
            </a:solidFill>
            <a:ln w="38100">
              <a:solidFill>
                <a:srgbClr val="FFFFFF"/>
              </a:solidFill>
            </a:ln>
          </p:spPr>
          <p:txBody>
            <a:bodyPr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37" name="Freeform: Shape 4">
              <a:extLst>
                <a:ext uri="{FF2B5EF4-FFF2-40B4-BE49-F238E27FC236}">
                  <a16:creationId xmlns:a16="http://schemas.microsoft.com/office/drawing/2014/main" xmlns="" id="{7A264AA9-C14E-42AF-8690-8AB71FBC6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6678" y="2060575"/>
              <a:ext cx="1473308" cy="1314222"/>
            </a:xfrm>
            <a:custGeom>
              <a:avLst/>
              <a:gdLst>
                <a:gd name="T0" fmla="*/ 591 w 1028"/>
                <a:gd name="T1" fmla="*/ 670 h 917"/>
                <a:gd name="T2" fmla="*/ 550 w 1028"/>
                <a:gd name="T3" fmla="*/ 669 h 917"/>
                <a:gd name="T4" fmla="*/ 515 w 1028"/>
                <a:gd name="T5" fmla="*/ 664 h 917"/>
                <a:gd name="T6" fmla="*/ 484 w 1028"/>
                <a:gd name="T7" fmla="*/ 656 h 917"/>
                <a:gd name="T8" fmla="*/ 458 w 1028"/>
                <a:gd name="T9" fmla="*/ 644 h 917"/>
                <a:gd name="T10" fmla="*/ 435 w 1028"/>
                <a:gd name="T11" fmla="*/ 630 h 917"/>
                <a:gd name="T12" fmla="*/ 401 w 1028"/>
                <a:gd name="T13" fmla="*/ 596 h 917"/>
                <a:gd name="T14" fmla="*/ 378 w 1028"/>
                <a:gd name="T15" fmla="*/ 560 h 917"/>
                <a:gd name="T16" fmla="*/ 367 w 1028"/>
                <a:gd name="T17" fmla="*/ 523 h 917"/>
                <a:gd name="T18" fmla="*/ 361 w 1028"/>
                <a:gd name="T19" fmla="*/ 477 h 917"/>
                <a:gd name="T20" fmla="*/ 361 w 1028"/>
                <a:gd name="T21" fmla="*/ 461 h 917"/>
                <a:gd name="T22" fmla="*/ 356 w 1028"/>
                <a:gd name="T23" fmla="*/ 393 h 917"/>
                <a:gd name="T24" fmla="*/ 351 w 1028"/>
                <a:gd name="T25" fmla="*/ 346 h 917"/>
                <a:gd name="T26" fmla="*/ 336 w 1028"/>
                <a:gd name="T27" fmla="*/ 271 h 917"/>
                <a:gd name="T28" fmla="*/ 312 w 1028"/>
                <a:gd name="T29" fmla="*/ 206 h 917"/>
                <a:gd name="T30" fmla="*/ 281 w 1028"/>
                <a:gd name="T31" fmla="*/ 151 h 917"/>
                <a:gd name="T32" fmla="*/ 244 w 1028"/>
                <a:gd name="T33" fmla="*/ 105 h 917"/>
                <a:gd name="T34" fmla="*/ 201 w 1028"/>
                <a:gd name="T35" fmla="*/ 70 h 917"/>
                <a:gd name="T36" fmla="*/ 156 w 1028"/>
                <a:gd name="T37" fmla="*/ 41 h 917"/>
                <a:gd name="T38" fmla="*/ 111 w 1028"/>
                <a:gd name="T39" fmla="*/ 18 h 917"/>
                <a:gd name="T40" fmla="*/ 65 w 1028"/>
                <a:gd name="T41" fmla="*/ 0 h 917"/>
                <a:gd name="T42" fmla="*/ 0 w 1028"/>
                <a:gd name="T43" fmla="*/ 240 h 917"/>
                <a:gd name="T44" fmla="*/ 23 w 1028"/>
                <a:gd name="T45" fmla="*/ 255 h 917"/>
                <a:gd name="T46" fmla="*/ 41 w 1028"/>
                <a:gd name="T47" fmla="*/ 271 h 917"/>
                <a:gd name="T48" fmla="*/ 72 w 1028"/>
                <a:gd name="T49" fmla="*/ 313 h 917"/>
                <a:gd name="T50" fmla="*/ 93 w 1028"/>
                <a:gd name="T51" fmla="*/ 360 h 917"/>
                <a:gd name="T52" fmla="*/ 106 w 1028"/>
                <a:gd name="T53" fmla="*/ 407 h 917"/>
                <a:gd name="T54" fmla="*/ 114 w 1028"/>
                <a:gd name="T55" fmla="*/ 451 h 917"/>
                <a:gd name="T56" fmla="*/ 117 w 1028"/>
                <a:gd name="T57" fmla="*/ 514 h 917"/>
                <a:gd name="T58" fmla="*/ 117 w 1028"/>
                <a:gd name="T59" fmla="*/ 524 h 917"/>
                <a:gd name="T60" fmla="*/ 127 w 1028"/>
                <a:gd name="T61" fmla="*/ 599 h 917"/>
                <a:gd name="T62" fmla="*/ 145 w 1028"/>
                <a:gd name="T63" fmla="*/ 662 h 917"/>
                <a:gd name="T64" fmla="*/ 171 w 1028"/>
                <a:gd name="T65" fmla="*/ 719 h 917"/>
                <a:gd name="T66" fmla="*/ 201 w 1028"/>
                <a:gd name="T67" fmla="*/ 764 h 917"/>
                <a:gd name="T68" fmla="*/ 239 w 1028"/>
                <a:gd name="T69" fmla="*/ 803 h 917"/>
                <a:gd name="T70" fmla="*/ 278 w 1028"/>
                <a:gd name="T71" fmla="*/ 836 h 917"/>
                <a:gd name="T72" fmla="*/ 320 w 1028"/>
                <a:gd name="T73" fmla="*/ 860 h 917"/>
                <a:gd name="T74" fmla="*/ 364 w 1028"/>
                <a:gd name="T75" fmla="*/ 880 h 917"/>
                <a:gd name="T76" fmla="*/ 406 w 1028"/>
                <a:gd name="T77" fmla="*/ 894 h 917"/>
                <a:gd name="T78" fmla="*/ 487 w 1028"/>
                <a:gd name="T79" fmla="*/ 911 h 917"/>
                <a:gd name="T80" fmla="*/ 550 w 1028"/>
                <a:gd name="T81" fmla="*/ 917 h 917"/>
                <a:gd name="T82" fmla="*/ 591 w 1028"/>
                <a:gd name="T83" fmla="*/ 917 h 917"/>
                <a:gd name="T84" fmla="*/ 606 w 1028"/>
                <a:gd name="T85" fmla="*/ 917 h 917"/>
                <a:gd name="T86" fmla="*/ 669 w 1028"/>
                <a:gd name="T87" fmla="*/ 914 h 917"/>
                <a:gd name="T88" fmla="*/ 732 w 1028"/>
                <a:gd name="T89" fmla="*/ 906 h 917"/>
                <a:gd name="T90" fmla="*/ 802 w 1028"/>
                <a:gd name="T91" fmla="*/ 886 h 917"/>
                <a:gd name="T92" fmla="*/ 857 w 1028"/>
                <a:gd name="T93" fmla="*/ 863 h 917"/>
                <a:gd name="T94" fmla="*/ 895 w 1028"/>
                <a:gd name="T95" fmla="*/ 842 h 917"/>
                <a:gd name="T96" fmla="*/ 929 w 1028"/>
                <a:gd name="T97" fmla="*/ 818 h 917"/>
                <a:gd name="T98" fmla="*/ 961 w 1028"/>
                <a:gd name="T99" fmla="*/ 787 h 917"/>
                <a:gd name="T100" fmla="*/ 990 w 1028"/>
                <a:gd name="T101" fmla="*/ 753 h 917"/>
                <a:gd name="T102" fmla="*/ 1016 w 1028"/>
                <a:gd name="T103" fmla="*/ 711 h 917"/>
                <a:gd name="T104" fmla="*/ 810 w 1028"/>
                <a:gd name="T105" fmla="*/ 544 h 917"/>
                <a:gd name="T106" fmla="*/ 800 w 1028"/>
                <a:gd name="T107" fmla="*/ 566 h 917"/>
                <a:gd name="T108" fmla="*/ 787 w 1028"/>
                <a:gd name="T109" fmla="*/ 589 h 917"/>
                <a:gd name="T110" fmla="*/ 770 w 1028"/>
                <a:gd name="T111" fmla="*/ 612 h 917"/>
                <a:gd name="T112" fmla="*/ 745 w 1028"/>
                <a:gd name="T113" fmla="*/ 631 h 917"/>
                <a:gd name="T114" fmla="*/ 718 w 1028"/>
                <a:gd name="T115" fmla="*/ 648 h 917"/>
                <a:gd name="T116" fmla="*/ 682 w 1028"/>
                <a:gd name="T117" fmla="*/ 661 h 917"/>
                <a:gd name="T118" fmla="*/ 641 w 1028"/>
                <a:gd name="T119" fmla="*/ 669 h 917"/>
                <a:gd name="T120" fmla="*/ 591 w 1028"/>
                <a:gd name="T121" fmla="*/ 670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28" h="917">
                  <a:moveTo>
                    <a:pt x="591" y="670"/>
                  </a:moveTo>
                  <a:lnTo>
                    <a:pt x="591" y="670"/>
                  </a:lnTo>
                  <a:lnTo>
                    <a:pt x="570" y="670"/>
                  </a:lnTo>
                  <a:lnTo>
                    <a:pt x="550" y="669"/>
                  </a:lnTo>
                  <a:lnTo>
                    <a:pt x="533" y="667"/>
                  </a:lnTo>
                  <a:lnTo>
                    <a:pt x="515" y="664"/>
                  </a:lnTo>
                  <a:lnTo>
                    <a:pt x="498" y="661"/>
                  </a:lnTo>
                  <a:lnTo>
                    <a:pt x="484" y="656"/>
                  </a:lnTo>
                  <a:lnTo>
                    <a:pt x="471" y="649"/>
                  </a:lnTo>
                  <a:lnTo>
                    <a:pt x="458" y="644"/>
                  </a:lnTo>
                  <a:lnTo>
                    <a:pt x="447" y="638"/>
                  </a:lnTo>
                  <a:lnTo>
                    <a:pt x="435" y="630"/>
                  </a:lnTo>
                  <a:lnTo>
                    <a:pt x="416" y="613"/>
                  </a:lnTo>
                  <a:lnTo>
                    <a:pt x="401" y="596"/>
                  </a:lnTo>
                  <a:lnTo>
                    <a:pt x="388" y="578"/>
                  </a:lnTo>
                  <a:lnTo>
                    <a:pt x="378" y="560"/>
                  </a:lnTo>
                  <a:lnTo>
                    <a:pt x="372" y="540"/>
                  </a:lnTo>
                  <a:lnTo>
                    <a:pt x="367" y="523"/>
                  </a:lnTo>
                  <a:lnTo>
                    <a:pt x="362" y="506"/>
                  </a:lnTo>
                  <a:lnTo>
                    <a:pt x="361" y="477"/>
                  </a:lnTo>
                  <a:lnTo>
                    <a:pt x="361" y="461"/>
                  </a:lnTo>
                  <a:lnTo>
                    <a:pt x="361" y="461"/>
                  </a:lnTo>
                  <a:lnTo>
                    <a:pt x="359" y="432"/>
                  </a:lnTo>
                  <a:lnTo>
                    <a:pt x="356" y="393"/>
                  </a:lnTo>
                  <a:lnTo>
                    <a:pt x="351" y="346"/>
                  </a:lnTo>
                  <a:lnTo>
                    <a:pt x="351" y="346"/>
                  </a:lnTo>
                  <a:lnTo>
                    <a:pt x="344" y="307"/>
                  </a:lnTo>
                  <a:lnTo>
                    <a:pt x="336" y="271"/>
                  </a:lnTo>
                  <a:lnTo>
                    <a:pt x="325" y="237"/>
                  </a:lnTo>
                  <a:lnTo>
                    <a:pt x="312" y="206"/>
                  </a:lnTo>
                  <a:lnTo>
                    <a:pt x="297" y="177"/>
                  </a:lnTo>
                  <a:lnTo>
                    <a:pt x="281" y="151"/>
                  </a:lnTo>
                  <a:lnTo>
                    <a:pt x="263" y="127"/>
                  </a:lnTo>
                  <a:lnTo>
                    <a:pt x="244" y="105"/>
                  </a:lnTo>
                  <a:lnTo>
                    <a:pt x="223" y="86"/>
                  </a:lnTo>
                  <a:lnTo>
                    <a:pt x="201" y="70"/>
                  </a:lnTo>
                  <a:lnTo>
                    <a:pt x="179" y="54"/>
                  </a:lnTo>
                  <a:lnTo>
                    <a:pt x="156" y="41"/>
                  </a:lnTo>
                  <a:lnTo>
                    <a:pt x="133" y="28"/>
                  </a:lnTo>
                  <a:lnTo>
                    <a:pt x="111" y="18"/>
                  </a:lnTo>
                  <a:lnTo>
                    <a:pt x="88" y="8"/>
                  </a:lnTo>
                  <a:lnTo>
                    <a:pt x="65" y="0"/>
                  </a:lnTo>
                  <a:lnTo>
                    <a:pt x="0" y="240"/>
                  </a:lnTo>
                  <a:lnTo>
                    <a:pt x="0" y="240"/>
                  </a:lnTo>
                  <a:lnTo>
                    <a:pt x="12" y="247"/>
                  </a:lnTo>
                  <a:lnTo>
                    <a:pt x="23" y="255"/>
                  </a:lnTo>
                  <a:lnTo>
                    <a:pt x="33" y="263"/>
                  </a:lnTo>
                  <a:lnTo>
                    <a:pt x="41" y="271"/>
                  </a:lnTo>
                  <a:lnTo>
                    <a:pt x="57" y="290"/>
                  </a:lnTo>
                  <a:lnTo>
                    <a:pt x="72" y="313"/>
                  </a:lnTo>
                  <a:lnTo>
                    <a:pt x="83" y="336"/>
                  </a:lnTo>
                  <a:lnTo>
                    <a:pt x="93" y="360"/>
                  </a:lnTo>
                  <a:lnTo>
                    <a:pt x="99" y="383"/>
                  </a:lnTo>
                  <a:lnTo>
                    <a:pt x="106" y="407"/>
                  </a:lnTo>
                  <a:lnTo>
                    <a:pt x="111" y="430"/>
                  </a:lnTo>
                  <a:lnTo>
                    <a:pt x="114" y="451"/>
                  </a:lnTo>
                  <a:lnTo>
                    <a:pt x="117" y="489"/>
                  </a:lnTo>
                  <a:lnTo>
                    <a:pt x="117" y="514"/>
                  </a:lnTo>
                  <a:lnTo>
                    <a:pt x="117" y="524"/>
                  </a:lnTo>
                  <a:lnTo>
                    <a:pt x="117" y="524"/>
                  </a:lnTo>
                  <a:lnTo>
                    <a:pt x="120" y="562"/>
                  </a:lnTo>
                  <a:lnTo>
                    <a:pt x="127" y="599"/>
                  </a:lnTo>
                  <a:lnTo>
                    <a:pt x="135" y="631"/>
                  </a:lnTo>
                  <a:lnTo>
                    <a:pt x="145" y="662"/>
                  </a:lnTo>
                  <a:lnTo>
                    <a:pt x="156" y="691"/>
                  </a:lnTo>
                  <a:lnTo>
                    <a:pt x="171" y="719"/>
                  </a:lnTo>
                  <a:lnTo>
                    <a:pt x="185" y="743"/>
                  </a:lnTo>
                  <a:lnTo>
                    <a:pt x="201" y="764"/>
                  </a:lnTo>
                  <a:lnTo>
                    <a:pt x="219" y="786"/>
                  </a:lnTo>
                  <a:lnTo>
                    <a:pt x="239" y="803"/>
                  </a:lnTo>
                  <a:lnTo>
                    <a:pt x="258" y="820"/>
                  </a:lnTo>
                  <a:lnTo>
                    <a:pt x="278" y="836"/>
                  </a:lnTo>
                  <a:lnTo>
                    <a:pt x="299" y="849"/>
                  </a:lnTo>
                  <a:lnTo>
                    <a:pt x="320" y="860"/>
                  </a:lnTo>
                  <a:lnTo>
                    <a:pt x="343" y="872"/>
                  </a:lnTo>
                  <a:lnTo>
                    <a:pt x="364" y="880"/>
                  </a:lnTo>
                  <a:lnTo>
                    <a:pt x="385" y="888"/>
                  </a:lnTo>
                  <a:lnTo>
                    <a:pt x="406" y="894"/>
                  </a:lnTo>
                  <a:lnTo>
                    <a:pt x="448" y="904"/>
                  </a:lnTo>
                  <a:lnTo>
                    <a:pt x="487" y="911"/>
                  </a:lnTo>
                  <a:lnTo>
                    <a:pt x="521" y="915"/>
                  </a:lnTo>
                  <a:lnTo>
                    <a:pt x="550" y="917"/>
                  </a:lnTo>
                  <a:lnTo>
                    <a:pt x="572" y="917"/>
                  </a:lnTo>
                  <a:lnTo>
                    <a:pt x="591" y="917"/>
                  </a:lnTo>
                  <a:lnTo>
                    <a:pt x="591" y="917"/>
                  </a:lnTo>
                  <a:lnTo>
                    <a:pt x="606" y="917"/>
                  </a:lnTo>
                  <a:lnTo>
                    <a:pt x="643" y="917"/>
                  </a:lnTo>
                  <a:lnTo>
                    <a:pt x="669" y="914"/>
                  </a:lnTo>
                  <a:lnTo>
                    <a:pt x="700" y="911"/>
                  </a:lnTo>
                  <a:lnTo>
                    <a:pt x="732" y="906"/>
                  </a:lnTo>
                  <a:lnTo>
                    <a:pt x="766" y="898"/>
                  </a:lnTo>
                  <a:lnTo>
                    <a:pt x="802" y="886"/>
                  </a:lnTo>
                  <a:lnTo>
                    <a:pt x="839" y="872"/>
                  </a:lnTo>
                  <a:lnTo>
                    <a:pt x="857" y="863"/>
                  </a:lnTo>
                  <a:lnTo>
                    <a:pt x="875" y="854"/>
                  </a:lnTo>
                  <a:lnTo>
                    <a:pt x="895" y="842"/>
                  </a:lnTo>
                  <a:lnTo>
                    <a:pt x="911" y="831"/>
                  </a:lnTo>
                  <a:lnTo>
                    <a:pt x="929" y="818"/>
                  </a:lnTo>
                  <a:lnTo>
                    <a:pt x="945" y="803"/>
                  </a:lnTo>
                  <a:lnTo>
                    <a:pt x="961" y="787"/>
                  </a:lnTo>
                  <a:lnTo>
                    <a:pt x="976" y="771"/>
                  </a:lnTo>
                  <a:lnTo>
                    <a:pt x="990" y="753"/>
                  </a:lnTo>
                  <a:lnTo>
                    <a:pt x="1003" y="732"/>
                  </a:lnTo>
                  <a:lnTo>
                    <a:pt x="1016" y="711"/>
                  </a:lnTo>
                  <a:lnTo>
                    <a:pt x="1028" y="688"/>
                  </a:lnTo>
                  <a:lnTo>
                    <a:pt x="810" y="544"/>
                  </a:lnTo>
                  <a:lnTo>
                    <a:pt x="810" y="544"/>
                  </a:lnTo>
                  <a:lnTo>
                    <a:pt x="800" y="566"/>
                  </a:lnTo>
                  <a:lnTo>
                    <a:pt x="794" y="578"/>
                  </a:lnTo>
                  <a:lnTo>
                    <a:pt x="787" y="589"/>
                  </a:lnTo>
                  <a:lnTo>
                    <a:pt x="778" y="600"/>
                  </a:lnTo>
                  <a:lnTo>
                    <a:pt x="770" y="612"/>
                  </a:lnTo>
                  <a:lnTo>
                    <a:pt x="758" y="622"/>
                  </a:lnTo>
                  <a:lnTo>
                    <a:pt x="745" y="631"/>
                  </a:lnTo>
                  <a:lnTo>
                    <a:pt x="732" y="639"/>
                  </a:lnTo>
                  <a:lnTo>
                    <a:pt x="718" y="648"/>
                  </a:lnTo>
                  <a:lnTo>
                    <a:pt x="701" y="654"/>
                  </a:lnTo>
                  <a:lnTo>
                    <a:pt x="682" y="661"/>
                  </a:lnTo>
                  <a:lnTo>
                    <a:pt x="662" y="665"/>
                  </a:lnTo>
                  <a:lnTo>
                    <a:pt x="641" y="669"/>
                  </a:lnTo>
                  <a:lnTo>
                    <a:pt x="617" y="670"/>
                  </a:lnTo>
                  <a:lnTo>
                    <a:pt x="591" y="670"/>
                  </a:lnTo>
                  <a:lnTo>
                    <a:pt x="591" y="670"/>
                  </a:lnTo>
                  <a:close/>
                </a:path>
              </a:pathLst>
            </a:custGeom>
            <a:solidFill>
              <a:srgbClr val="0070C0"/>
            </a:solidFill>
            <a:ln w="38100">
              <a:solidFill>
                <a:srgbClr val="FFFFFF"/>
              </a:solidFill>
            </a:ln>
          </p:spPr>
          <p:txBody>
            <a:bodyPr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38" name="Freeform: Shape 5">
              <a:extLst>
                <a:ext uri="{FF2B5EF4-FFF2-40B4-BE49-F238E27FC236}">
                  <a16:creationId xmlns:a16="http://schemas.microsoft.com/office/drawing/2014/main" xmlns="" id="{734E73BD-FAB6-4D5C-A19E-83AA27FE6B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7553" y="2026180"/>
              <a:ext cx="1589396" cy="1329986"/>
            </a:xfrm>
            <a:custGeom>
              <a:avLst/>
              <a:gdLst>
                <a:gd name="T0" fmla="*/ 946 w 1109"/>
                <a:gd name="T1" fmla="*/ 446 h 928"/>
                <a:gd name="T2" fmla="*/ 942 w 1109"/>
                <a:gd name="T3" fmla="*/ 357 h 928"/>
                <a:gd name="T4" fmla="*/ 924 w 1109"/>
                <a:gd name="T5" fmla="*/ 276 h 928"/>
                <a:gd name="T6" fmla="*/ 898 w 1109"/>
                <a:gd name="T7" fmla="*/ 209 h 928"/>
                <a:gd name="T8" fmla="*/ 857 w 1109"/>
                <a:gd name="T9" fmla="*/ 146 h 928"/>
                <a:gd name="T10" fmla="*/ 799 w 1109"/>
                <a:gd name="T11" fmla="*/ 87 h 928"/>
                <a:gd name="T12" fmla="*/ 719 w 1109"/>
                <a:gd name="T13" fmla="*/ 42 h 928"/>
                <a:gd name="T14" fmla="*/ 615 w 1109"/>
                <a:gd name="T15" fmla="*/ 9 h 928"/>
                <a:gd name="T16" fmla="*/ 485 w 1109"/>
                <a:gd name="T17" fmla="*/ 0 h 928"/>
                <a:gd name="T18" fmla="*/ 446 w 1109"/>
                <a:gd name="T19" fmla="*/ 0 h 928"/>
                <a:gd name="T20" fmla="*/ 351 w 1109"/>
                <a:gd name="T21" fmla="*/ 13 h 928"/>
                <a:gd name="T22" fmla="*/ 250 w 1109"/>
                <a:gd name="T23" fmla="*/ 47 h 928"/>
                <a:gd name="T24" fmla="*/ 188 w 1109"/>
                <a:gd name="T25" fmla="*/ 81 h 928"/>
                <a:gd name="T26" fmla="*/ 132 w 1109"/>
                <a:gd name="T27" fmla="*/ 128 h 928"/>
                <a:gd name="T28" fmla="*/ 81 w 1109"/>
                <a:gd name="T29" fmla="*/ 191 h 928"/>
                <a:gd name="T30" fmla="*/ 44 w 1109"/>
                <a:gd name="T31" fmla="*/ 271 h 928"/>
                <a:gd name="T32" fmla="*/ 21 w 1109"/>
                <a:gd name="T33" fmla="*/ 370 h 928"/>
                <a:gd name="T34" fmla="*/ 13 w 1109"/>
                <a:gd name="T35" fmla="*/ 456 h 928"/>
                <a:gd name="T36" fmla="*/ 13 w 1109"/>
                <a:gd name="T37" fmla="*/ 496 h 928"/>
                <a:gd name="T38" fmla="*/ 0 w 1109"/>
                <a:gd name="T39" fmla="*/ 568 h 928"/>
                <a:gd name="T40" fmla="*/ 231 w 1109"/>
                <a:gd name="T41" fmla="*/ 676 h 928"/>
                <a:gd name="T42" fmla="*/ 247 w 1109"/>
                <a:gd name="T43" fmla="*/ 616 h 928"/>
                <a:gd name="T44" fmla="*/ 255 w 1109"/>
                <a:gd name="T45" fmla="*/ 548 h 928"/>
                <a:gd name="T46" fmla="*/ 257 w 1109"/>
                <a:gd name="T47" fmla="*/ 498 h 928"/>
                <a:gd name="T48" fmla="*/ 271 w 1109"/>
                <a:gd name="T49" fmla="*/ 417 h 928"/>
                <a:gd name="T50" fmla="*/ 305 w 1109"/>
                <a:gd name="T51" fmla="*/ 331 h 928"/>
                <a:gd name="T52" fmla="*/ 333 w 1109"/>
                <a:gd name="T53" fmla="*/ 293 h 928"/>
                <a:gd name="T54" fmla="*/ 370 w 1109"/>
                <a:gd name="T55" fmla="*/ 264 h 928"/>
                <a:gd name="T56" fmla="*/ 419 w 1109"/>
                <a:gd name="T57" fmla="*/ 248 h 928"/>
                <a:gd name="T58" fmla="*/ 479 w 1109"/>
                <a:gd name="T59" fmla="*/ 245 h 928"/>
                <a:gd name="T60" fmla="*/ 516 w 1109"/>
                <a:gd name="T61" fmla="*/ 250 h 928"/>
                <a:gd name="T62" fmla="*/ 576 w 1109"/>
                <a:gd name="T63" fmla="*/ 267 h 928"/>
                <a:gd name="T64" fmla="*/ 643 w 1109"/>
                <a:gd name="T65" fmla="*/ 311 h 928"/>
                <a:gd name="T66" fmla="*/ 670 w 1109"/>
                <a:gd name="T67" fmla="*/ 345 h 928"/>
                <a:gd name="T68" fmla="*/ 692 w 1109"/>
                <a:gd name="T69" fmla="*/ 389 h 928"/>
                <a:gd name="T70" fmla="*/ 705 w 1109"/>
                <a:gd name="T71" fmla="*/ 444 h 928"/>
                <a:gd name="T72" fmla="*/ 706 w 1109"/>
                <a:gd name="T73" fmla="*/ 513 h 928"/>
                <a:gd name="T74" fmla="*/ 706 w 1109"/>
                <a:gd name="T75" fmla="*/ 547 h 928"/>
                <a:gd name="T76" fmla="*/ 718 w 1109"/>
                <a:gd name="T77" fmla="*/ 629 h 928"/>
                <a:gd name="T78" fmla="*/ 747 w 1109"/>
                <a:gd name="T79" fmla="*/ 717 h 928"/>
                <a:gd name="T80" fmla="*/ 776 w 1109"/>
                <a:gd name="T81" fmla="*/ 772 h 928"/>
                <a:gd name="T82" fmla="*/ 817 w 1109"/>
                <a:gd name="T83" fmla="*/ 824 h 928"/>
                <a:gd name="T84" fmla="*/ 870 w 1109"/>
                <a:gd name="T85" fmla="*/ 870 h 928"/>
                <a:gd name="T86" fmla="*/ 938 w 1109"/>
                <a:gd name="T87" fmla="*/ 905 h 928"/>
                <a:gd name="T88" fmla="*/ 1024 w 1109"/>
                <a:gd name="T89" fmla="*/ 928 h 928"/>
                <a:gd name="T90" fmla="*/ 1081 w 1109"/>
                <a:gd name="T91" fmla="*/ 680 h 928"/>
                <a:gd name="T92" fmla="*/ 1039 w 1109"/>
                <a:gd name="T93" fmla="*/ 660 h 928"/>
                <a:gd name="T94" fmla="*/ 1000 w 1109"/>
                <a:gd name="T95" fmla="*/ 629 h 928"/>
                <a:gd name="T96" fmla="*/ 969 w 1109"/>
                <a:gd name="T97" fmla="*/ 584 h 928"/>
                <a:gd name="T98" fmla="*/ 950 w 1109"/>
                <a:gd name="T99" fmla="*/ 521 h 928"/>
                <a:gd name="T100" fmla="*/ 946 w 1109"/>
                <a:gd name="T101" fmla="*/ 467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09" h="928">
                  <a:moveTo>
                    <a:pt x="946" y="467"/>
                  </a:moveTo>
                  <a:lnTo>
                    <a:pt x="946" y="467"/>
                  </a:lnTo>
                  <a:lnTo>
                    <a:pt x="946" y="446"/>
                  </a:lnTo>
                  <a:lnTo>
                    <a:pt x="946" y="423"/>
                  </a:lnTo>
                  <a:lnTo>
                    <a:pt x="946" y="392"/>
                  </a:lnTo>
                  <a:lnTo>
                    <a:pt x="942" y="357"/>
                  </a:lnTo>
                  <a:lnTo>
                    <a:pt x="935" y="318"/>
                  </a:lnTo>
                  <a:lnTo>
                    <a:pt x="930" y="297"/>
                  </a:lnTo>
                  <a:lnTo>
                    <a:pt x="924" y="276"/>
                  </a:lnTo>
                  <a:lnTo>
                    <a:pt x="917" y="253"/>
                  </a:lnTo>
                  <a:lnTo>
                    <a:pt x="907" y="232"/>
                  </a:lnTo>
                  <a:lnTo>
                    <a:pt x="898" y="209"/>
                  </a:lnTo>
                  <a:lnTo>
                    <a:pt x="886" y="188"/>
                  </a:lnTo>
                  <a:lnTo>
                    <a:pt x="872" y="167"/>
                  </a:lnTo>
                  <a:lnTo>
                    <a:pt x="857" y="146"/>
                  </a:lnTo>
                  <a:lnTo>
                    <a:pt x="839" y="125"/>
                  </a:lnTo>
                  <a:lnTo>
                    <a:pt x="820" y="107"/>
                  </a:lnTo>
                  <a:lnTo>
                    <a:pt x="799" y="87"/>
                  </a:lnTo>
                  <a:lnTo>
                    <a:pt x="774" y="71"/>
                  </a:lnTo>
                  <a:lnTo>
                    <a:pt x="748" y="55"/>
                  </a:lnTo>
                  <a:lnTo>
                    <a:pt x="719" y="42"/>
                  </a:lnTo>
                  <a:lnTo>
                    <a:pt x="687" y="29"/>
                  </a:lnTo>
                  <a:lnTo>
                    <a:pt x="653" y="17"/>
                  </a:lnTo>
                  <a:lnTo>
                    <a:pt x="615" y="9"/>
                  </a:lnTo>
                  <a:lnTo>
                    <a:pt x="575" y="4"/>
                  </a:lnTo>
                  <a:lnTo>
                    <a:pt x="532" y="0"/>
                  </a:lnTo>
                  <a:lnTo>
                    <a:pt x="485" y="0"/>
                  </a:lnTo>
                  <a:lnTo>
                    <a:pt x="485" y="0"/>
                  </a:lnTo>
                  <a:lnTo>
                    <a:pt x="468" y="0"/>
                  </a:lnTo>
                  <a:lnTo>
                    <a:pt x="446" y="0"/>
                  </a:lnTo>
                  <a:lnTo>
                    <a:pt x="419" y="1"/>
                  </a:lnTo>
                  <a:lnTo>
                    <a:pt x="388" y="6"/>
                  </a:lnTo>
                  <a:lnTo>
                    <a:pt x="351" y="13"/>
                  </a:lnTo>
                  <a:lnTo>
                    <a:pt x="312" y="24"/>
                  </a:lnTo>
                  <a:lnTo>
                    <a:pt x="271" y="39"/>
                  </a:lnTo>
                  <a:lnTo>
                    <a:pt x="250" y="47"/>
                  </a:lnTo>
                  <a:lnTo>
                    <a:pt x="229" y="56"/>
                  </a:lnTo>
                  <a:lnTo>
                    <a:pt x="208" y="68"/>
                  </a:lnTo>
                  <a:lnTo>
                    <a:pt x="188" y="81"/>
                  </a:lnTo>
                  <a:lnTo>
                    <a:pt x="169" y="95"/>
                  </a:lnTo>
                  <a:lnTo>
                    <a:pt x="149" y="110"/>
                  </a:lnTo>
                  <a:lnTo>
                    <a:pt x="132" y="128"/>
                  </a:lnTo>
                  <a:lnTo>
                    <a:pt x="114" y="147"/>
                  </a:lnTo>
                  <a:lnTo>
                    <a:pt x="96" y="168"/>
                  </a:lnTo>
                  <a:lnTo>
                    <a:pt x="81" y="191"/>
                  </a:lnTo>
                  <a:lnTo>
                    <a:pt x="67" y="215"/>
                  </a:lnTo>
                  <a:lnTo>
                    <a:pt x="55" y="241"/>
                  </a:lnTo>
                  <a:lnTo>
                    <a:pt x="44" y="271"/>
                  </a:lnTo>
                  <a:lnTo>
                    <a:pt x="34" y="302"/>
                  </a:lnTo>
                  <a:lnTo>
                    <a:pt x="26" y="334"/>
                  </a:lnTo>
                  <a:lnTo>
                    <a:pt x="21" y="370"/>
                  </a:lnTo>
                  <a:lnTo>
                    <a:pt x="21" y="370"/>
                  </a:lnTo>
                  <a:lnTo>
                    <a:pt x="16" y="417"/>
                  </a:lnTo>
                  <a:lnTo>
                    <a:pt x="13" y="456"/>
                  </a:lnTo>
                  <a:lnTo>
                    <a:pt x="13" y="485"/>
                  </a:lnTo>
                  <a:lnTo>
                    <a:pt x="13" y="485"/>
                  </a:lnTo>
                  <a:lnTo>
                    <a:pt x="13" y="496"/>
                  </a:lnTo>
                  <a:lnTo>
                    <a:pt x="11" y="516"/>
                  </a:lnTo>
                  <a:lnTo>
                    <a:pt x="8" y="540"/>
                  </a:lnTo>
                  <a:lnTo>
                    <a:pt x="0" y="568"/>
                  </a:lnTo>
                  <a:lnTo>
                    <a:pt x="218" y="712"/>
                  </a:lnTo>
                  <a:lnTo>
                    <a:pt x="218" y="712"/>
                  </a:lnTo>
                  <a:lnTo>
                    <a:pt x="231" y="676"/>
                  </a:lnTo>
                  <a:lnTo>
                    <a:pt x="237" y="657"/>
                  </a:lnTo>
                  <a:lnTo>
                    <a:pt x="242" y="637"/>
                  </a:lnTo>
                  <a:lnTo>
                    <a:pt x="247" y="616"/>
                  </a:lnTo>
                  <a:lnTo>
                    <a:pt x="250" y="595"/>
                  </a:lnTo>
                  <a:lnTo>
                    <a:pt x="253" y="571"/>
                  </a:lnTo>
                  <a:lnTo>
                    <a:pt x="255" y="548"/>
                  </a:lnTo>
                  <a:lnTo>
                    <a:pt x="255" y="548"/>
                  </a:lnTo>
                  <a:lnTo>
                    <a:pt x="255" y="534"/>
                  </a:lnTo>
                  <a:lnTo>
                    <a:pt x="257" y="498"/>
                  </a:lnTo>
                  <a:lnTo>
                    <a:pt x="260" y="474"/>
                  </a:lnTo>
                  <a:lnTo>
                    <a:pt x="265" y="446"/>
                  </a:lnTo>
                  <a:lnTo>
                    <a:pt x="271" y="417"/>
                  </a:lnTo>
                  <a:lnTo>
                    <a:pt x="279" y="388"/>
                  </a:lnTo>
                  <a:lnTo>
                    <a:pt x="291" y="358"/>
                  </a:lnTo>
                  <a:lnTo>
                    <a:pt x="305" y="331"/>
                  </a:lnTo>
                  <a:lnTo>
                    <a:pt x="313" y="318"/>
                  </a:lnTo>
                  <a:lnTo>
                    <a:pt x="323" y="305"/>
                  </a:lnTo>
                  <a:lnTo>
                    <a:pt x="333" y="293"/>
                  </a:lnTo>
                  <a:lnTo>
                    <a:pt x="344" y="284"/>
                  </a:lnTo>
                  <a:lnTo>
                    <a:pt x="357" y="274"/>
                  </a:lnTo>
                  <a:lnTo>
                    <a:pt x="370" y="264"/>
                  </a:lnTo>
                  <a:lnTo>
                    <a:pt x="385" y="258"/>
                  </a:lnTo>
                  <a:lnTo>
                    <a:pt x="401" y="251"/>
                  </a:lnTo>
                  <a:lnTo>
                    <a:pt x="419" y="248"/>
                  </a:lnTo>
                  <a:lnTo>
                    <a:pt x="437" y="245"/>
                  </a:lnTo>
                  <a:lnTo>
                    <a:pt x="456" y="243"/>
                  </a:lnTo>
                  <a:lnTo>
                    <a:pt x="479" y="245"/>
                  </a:lnTo>
                  <a:lnTo>
                    <a:pt x="479" y="245"/>
                  </a:lnTo>
                  <a:lnTo>
                    <a:pt x="489" y="245"/>
                  </a:lnTo>
                  <a:lnTo>
                    <a:pt x="516" y="250"/>
                  </a:lnTo>
                  <a:lnTo>
                    <a:pt x="534" y="253"/>
                  </a:lnTo>
                  <a:lnTo>
                    <a:pt x="555" y="259"/>
                  </a:lnTo>
                  <a:lnTo>
                    <a:pt x="576" y="267"/>
                  </a:lnTo>
                  <a:lnTo>
                    <a:pt x="599" y="279"/>
                  </a:lnTo>
                  <a:lnTo>
                    <a:pt x="622" y="293"/>
                  </a:lnTo>
                  <a:lnTo>
                    <a:pt x="643" y="311"/>
                  </a:lnTo>
                  <a:lnTo>
                    <a:pt x="653" y="321"/>
                  </a:lnTo>
                  <a:lnTo>
                    <a:pt x="662" y="332"/>
                  </a:lnTo>
                  <a:lnTo>
                    <a:pt x="670" y="345"/>
                  </a:lnTo>
                  <a:lnTo>
                    <a:pt x="679" y="358"/>
                  </a:lnTo>
                  <a:lnTo>
                    <a:pt x="685" y="373"/>
                  </a:lnTo>
                  <a:lnTo>
                    <a:pt x="692" y="389"/>
                  </a:lnTo>
                  <a:lnTo>
                    <a:pt x="698" y="407"/>
                  </a:lnTo>
                  <a:lnTo>
                    <a:pt x="701" y="425"/>
                  </a:lnTo>
                  <a:lnTo>
                    <a:pt x="705" y="444"/>
                  </a:lnTo>
                  <a:lnTo>
                    <a:pt x="706" y="465"/>
                  </a:lnTo>
                  <a:lnTo>
                    <a:pt x="708" y="488"/>
                  </a:lnTo>
                  <a:lnTo>
                    <a:pt x="706" y="513"/>
                  </a:lnTo>
                  <a:lnTo>
                    <a:pt x="706" y="513"/>
                  </a:lnTo>
                  <a:lnTo>
                    <a:pt x="706" y="529"/>
                  </a:lnTo>
                  <a:lnTo>
                    <a:pt x="706" y="547"/>
                  </a:lnTo>
                  <a:lnTo>
                    <a:pt x="709" y="569"/>
                  </a:lnTo>
                  <a:lnTo>
                    <a:pt x="713" y="599"/>
                  </a:lnTo>
                  <a:lnTo>
                    <a:pt x="718" y="629"/>
                  </a:lnTo>
                  <a:lnTo>
                    <a:pt x="727" y="663"/>
                  </a:lnTo>
                  <a:lnTo>
                    <a:pt x="739" y="699"/>
                  </a:lnTo>
                  <a:lnTo>
                    <a:pt x="747" y="717"/>
                  </a:lnTo>
                  <a:lnTo>
                    <a:pt x="755" y="736"/>
                  </a:lnTo>
                  <a:lnTo>
                    <a:pt x="765" y="754"/>
                  </a:lnTo>
                  <a:lnTo>
                    <a:pt x="776" y="772"/>
                  </a:lnTo>
                  <a:lnTo>
                    <a:pt x="787" y="790"/>
                  </a:lnTo>
                  <a:lnTo>
                    <a:pt x="800" y="808"/>
                  </a:lnTo>
                  <a:lnTo>
                    <a:pt x="817" y="824"/>
                  </a:lnTo>
                  <a:lnTo>
                    <a:pt x="833" y="840"/>
                  </a:lnTo>
                  <a:lnTo>
                    <a:pt x="851" y="855"/>
                  </a:lnTo>
                  <a:lnTo>
                    <a:pt x="870" y="870"/>
                  </a:lnTo>
                  <a:lnTo>
                    <a:pt x="891" y="883"/>
                  </a:lnTo>
                  <a:lnTo>
                    <a:pt x="914" y="894"/>
                  </a:lnTo>
                  <a:lnTo>
                    <a:pt x="938" y="905"/>
                  </a:lnTo>
                  <a:lnTo>
                    <a:pt x="966" y="915"/>
                  </a:lnTo>
                  <a:lnTo>
                    <a:pt x="993" y="922"/>
                  </a:lnTo>
                  <a:lnTo>
                    <a:pt x="1024" y="928"/>
                  </a:lnTo>
                  <a:lnTo>
                    <a:pt x="1109" y="688"/>
                  </a:lnTo>
                  <a:lnTo>
                    <a:pt x="1109" y="688"/>
                  </a:lnTo>
                  <a:lnTo>
                    <a:pt x="1081" y="680"/>
                  </a:lnTo>
                  <a:lnTo>
                    <a:pt x="1068" y="675"/>
                  </a:lnTo>
                  <a:lnTo>
                    <a:pt x="1053" y="668"/>
                  </a:lnTo>
                  <a:lnTo>
                    <a:pt x="1039" y="660"/>
                  </a:lnTo>
                  <a:lnTo>
                    <a:pt x="1026" y="652"/>
                  </a:lnTo>
                  <a:lnTo>
                    <a:pt x="1013" y="642"/>
                  </a:lnTo>
                  <a:lnTo>
                    <a:pt x="1000" y="629"/>
                  </a:lnTo>
                  <a:lnTo>
                    <a:pt x="989" y="616"/>
                  </a:lnTo>
                  <a:lnTo>
                    <a:pt x="977" y="602"/>
                  </a:lnTo>
                  <a:lnTo>
                    <a:pt x="969" y="584"/>
                  </a:lnTo>
                  <a:lnTo>
                    <a:pt x="961" y="564"/>
                  </a:lnTo>
                  <a:lnTo>
                    <a:pt x="954" y="543"/>
                  </a:lnTo>
                  <a:lnTo>
                    <a:pt x="950" y="521"/>
                  </a:lnTo>
                  <a:lnTo>
                    <a:pt x="946" y="495"/>
                  </a:lnTo>
                  <a:lnTo>
                    <a:pt x="946" y="467"/>
                  </a:lnTo>
                  <a:lnTo>
                    <a:pt x="946" y="467"/>
                  </a:lnTo>
                  <a:close/>
                </a:path>
              </a:pathLst>
            </a:custGeom>
            <a:solidFill>
              <a:srgbClr val="7F7F7F"/>
            </a:solidFill>
            <a:ln w="38100">
              <a:solidFill>
                <a:srgbClr val="FFFFFF"/>
              </a:solidFill>
            </a:ln>
          </p:spPr>
          <p:txBody>
            <a:bodyPr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39" name="Freeform: Shape 6">
              <a:extLst>
                <a:ext uri="{FF2B5EF4-FFF2-40B4-BE49-F238E27FC236}">
                  <a16:creationId xmlns:a16="http://schemas.microsoft.com/office/drawing/2014/main" xmlns="" id="{BAEF36A2-81CB-4F26-A8BB-C794F77B15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6657" y="2004681"/>
              <a:ext cx="1403082" cy="1367249"/>
            </a:xfrm>
            <a:custGeom>
              <a:avLst/>
              <a:gdLst>
                <a:gd name="T0" fmla="*/ 823 w 979"/>
                <a:gd name="T1" fmla="*/ 0 h 954"/>
                <a:gd name="T2" fmla="*/ 734 w 979"/>
                <a:gd name="T3" fmla="*/ 8 h 954"/>
                <a:gd name="T4" fmla="*/ 650 w 979"/>
                <a:gd name="T5" fmla="*/ 32 h 954"/>
                <a:gd name="T6" fmla="*/ 583 w 979"/>
                <a:gd name="T7" fmla="*/ 63 h 954"/>
                <a:gd name="T8" fmla="*/ 518 w 979"/>
                <a:gd name="T9" fmla="*/ 109 h 954"/>
                <a:gd name="T10" fmla="*/ 458 w 979"/>
                <a:gd name="T11" fmla="*/ 174 h 954"/>
                <a:gd name="T12" fmla="*/ 409 w 979"/>
                <a:gd name="T13" fmla="*/ 258 h 954"/>
                <a:gd name="T14" fmla="*/ 377 w 979"/>
                <a:gd name="T15" fmla="*/ 367 h 954"/>
                <a:gd name="T16" fmla="*/ 364 w 979"/>
                <a:gd name="T17" fmla="*/ 503 h 954"/>
                <a:gd name="T18" fmla="*/ 361 w 979"/>
                <a:gd name="T19" fmla="*/ 536 h 954"/>
                <a:gd name="T20" fmla="*/ 348 w 979"/>
                <a:gd name="T21" fmla="*/ 588 h 954"/>
                <a:gd name="T22" fmla="*/ 314 w 979"/>
                <a:gd name="T23" fmla="*/ 644 h 954"/>
                <a:gd name="T24" fmla="*/ 275 w 979"/>
                <a:gd name="T25" fmla="*/ 677 h 954"/>
                <a:gd name="T26" fmla="*/ 236 w 979"/>
                <a:gd name="T27" fmla="*/ 696 h 954"/>
                <a:gd name="T28" fmla="*/ 187 w 979"/>
                <a:gd name="T29" fmla="*/ 706 h 954"/>
                <a:gd name="T30" fmla="*/ 150 w 979"/>
                <a:gd name="T31" fmla="*/ 709 h 954"/>
                <a:gd name="T32" fmla="*/ 85 w 979"/>
                <a:gd name="T33" fmla="*/ 703 h 954"/>
                <a:gd name="T34" fmla="*/ 31 w 979"/>
                <a:gd name="T35" fmla="*/ 948 h 954"/>
                <a:gd name="T36" fmla="*/ 83 w 979"/>
                <a:gd name="T37" fmla="*/ 953 h 954"/>
                <a:gd name="T38" fmla="*/ 174 w 979"/>
                <a:gd name="T39" fmla="*/ 953 h 954"/>
                <a:gd name="T40" fmla="*/ 283 w 979"/>
                <a:gd name="T41" fmla="*/ 940 h 954"/>
                <a:gd name="T42" fmla="*/ 354 w 979"/>
                <a:gd name="T43" fmla="*/ 919 h 954"/>
                <a:gd name="T44" fmla="*/ 426 w 979"/>
                <a:gd name="T45" fmla="*/ 888 h 954"/>
                <a:gd name="T46" fmla="*/ 490 w 979"/>
                <a:gd name="T47" fmla="*/ 841 h 954"/>
                <a:gd name="T48" fmla="*/ 547 w 979"/>
                <a:gd name="T49" fmla="*/ 777 h 954"/>
                <a:gd name="T50" fmla="*/ 589 w 979"/>
                <a:gd name="T51" fmla="*/ 695 h 954"/>
                <a:gd name="T52" fmla="*/ 609 w 979"/>
                <a:gd name="T53" fmla="*/ 628 h 954"/>
                <a:gd name="T54" fmla="*/ 622 w 979"/>
                <a:gd name="T55" fmla="*/ 484 h 954"/>
                <a:gd name="T56" fmla="*/ 627 w 979"/>
                <a:gd name="T57" fmla="*/ 448 h 954"/>
                <a:gd name="T58" fmla="*/ 645 w 979"/>
                <a:gd name="T59" fmla="*/ 393 h 954"/>
                <a:gd name="T60" fmla="*/ 682 w 979"/>
                <a:gd name="T61" fmla="*/ 333 h 954"/>
                <a:gd name="T62" fmla="*/ 721 w 979"/>
                <a:gd name="T63" fmla="*/ 299 h 954"/>
                <a:gd name="T64" fmla="*/ 760 w 979"/>
                <a:gd name="T65" fmla="*/ 281 h 954"/>
                <a:gd name="T66" fmla="*/ 807 w 979"/>
                <a:gd name="T67" fmla="*/ 271 h 954"/>
                <a:gd name="T68" fmla="*/ 844 w 979"/>
                <a:gd name="T69" fmla="*/ 271 h 954"/>
                <a:gd name="T70" fmla="*/ 885 w 979"/>
                <a:gd name="T71" fmla="*/ 265 h 954"/>
                <a:gd name="T72" fmla="*/ 921 w 979"/>
                <a:gd name="T73" fmla="*/ 248 h 954"/>
                <a:gd name="T74" fmla="*/ 948 w 979"/>
                <a:gd name="T75" fmla="*/ 221 h 954"/>
                <a:gd name="T76" fmla="*/ 969 w 979"/>
                <a:gd name="T77" fmla="*/ 188 h 954"/>
                <a:gd name="T78" fmla="*/ 979 w 979"/>
                <a:gd name="T79" fmla="*/ 149 h 954"/>
                <a:gd name="T80" fmla="*/ 979 w 979"/>
                <a:gd name="T81" fmla="*/ 122 h 954"/>
                <a:gd name="T82" fmla="*/ 969 w 979"/>
                <a:gd name="T83" fmla="*/ 83 h 954"/>
                <a:gd name="T84" fmla="*/ 948 w 979"/>
                <a:gd name="T85" fmla="*/ 49 h 954"/>
                <a:gd name="T86" fmla="*/ 921 w 979"/>
                <a:gd name="T87" fmla="*/ 23 h 954"/>
                <a:gd name="T88" fmla="*/ 885 w 979"/>
                <a:gd name="T89" fmla="*/ 6 h 954"/>
                <a:gd name="T90" fmla="*/ 844 w 979"/>
                <a:gd name="T91" fmla="*/ 0 h 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79" h="954">
                  <a:moveTo>
                    <a:pt x="844" y="0"/>
                  </a:moveTo>
                  <a:lnTo>
                    <a:pt x="844" y="0"/>
                  </a:lnTo>
                  <a:lnTo>
                    <a:pt x="823" y="0"/>
                  </a:lnTo>
                  <a:lnTo>
                    <a:pt x="800" y="0"/>
                  </a:lnTo>
                  <a:lnTo>
                    <a:pt x="770" y="3"/>
                  </a:lnTo>
                  <a:lnTo>
                    <a:pt x="734" y="8"/>
                  </a:lnTo>
                  <a:lnTo>
                    <a:pt x="693" y="18"/>
                  </a:lnTo>
                  <a:lnTo>
                    <a:pt x="672" y="24"/>
                  </a:lnTo>
                  <a:lnTo>
                    <a:pt x="650" y="32"/>
                  </a:lnTo>
                  <a:lnTo>
                    <a:pt x="628" y="41"/>
                  </a:lnTo>
                  <a:lnTo>
                    <a:pt x="606" y="50"/>
                  </a:lnTo>
                  <a:lnTo>
                    <a:pt x="583" y="63"/>
                  </a:lnTo>
                  <a:lnTo>
                    <a:pt x="560" y="76"/>
                  </a:lnTo>
                  <a:lnTo>
                    <a:pt x="539" y="91"/>
                  </a:lnTo>
                  <a:lnTo>
                    <a:pt x="518" y="109"/>
                  </a:lnTo>
                  <a:lnTo>
                    <a:pt x="497" y="128"/>
                  </a:lnTo>
                  <a:lnTo>
                    <a:pt x="477" y="149"/>
                  </a:lnTo>
                  <a:lnTo>
                    <a:pt x="458" y="174"/>
                  </a:lnTo>
                  <a:lnTo>
                    <a:pt x="440" y="198"/>
                  </a:lnTo>
                  <a:lnTo>
                    <a:pt x="424" y="227"/>
                  </a:lnTo>
                  <a:lnTo>
                    <a:pt x="409" y="258"/>
                  </a:lnTo>
                  <a:lnTo>
                    <a:pt x="396" y="292"/>
                  </a:lnTo>
                  <a:lnTo>
                    <a:pt x="385" y="328"/>
                  </a:lnTo>
                  <a:lnTo>
                    <a:pt x="377" y="367"/>
                  </a:lnTo>
                  <a:lnTo>
                    <a:pt x="370" y="409"/>
                  </a:lnTo>
                  <a:lnTo>
                    <a:pt x="365" y="454"/>
                  </a:lnTo>
                  <a:lnTo>
                    <a:pt x="364" y="503"/>
                  </a:lnTo>
                  <a:lnTo>
                    <a:pt x="364" y="503"/>
                  </a:lnTo>
                  <a:lnTo>
                    <a:pt x="364" y="511"/>
                  </a:lnTo>
                  <a:lnTo>
                    <a:pt x="361" y="536"/>
                  </a:lnTo>
                  <a:lnTo>
                    <a:pt x="357" y="550"/>
                  </a:lnTo>
                  <a:lnTo>
                    <a:pt x="354" y="568"/>
                  </a:lnTo>
                  <a:lnTo>
                    <a:pt x="348" y="588"/>
                  </a:lnTo>
                  <a:lnTo>
                    <a:pt x="338" y="607"/>
                  </a:lnTo>
                  <a:lnTo>
                    <a:pt x="327" y="627"/>
                  </a:lnTo>
                  <a:lnTo>
                    <a:pt x="314" y="644"/>
                  </a:lnTo>
                  <a:lnTo>
                    <a:pt x="296" y="662"/>
                  </a:lnTo>
                  <a:lnTo>
                    <a:pt x="286" y="670"/>
                  </a:lnTo>
                  <a:lnTo>
                    <a:pt x="275" y="677"/>
                  </a:lnTo>
                  <a:lnTo>
                    <a:pt x="263" y="685"/>
                  </a:lnTo>
                  <a:lnTo>
                    <a:pt x="250" y="690"/>
                  </a:lnTo>
                  <a:lnTo>
                    <a:pt x="236" y="696"/>
                  </a:lnTo>
                  <a:lnTo>
                    <a:pt x="221" y="701"/>
                  </a:lnTo>
                  <a:lnTo>
                    <a:pt x="205" y="704"/>
                  </a:lnTo>
                  <a:lnTo>
                    <a:pt x="187" y="706"/>
                  </a:lnTo>
                  <a:lnTo>
                    <a:pt x="169" y="708"/>
                  </a:lnTo>
                  <a:lnTo>
                    <a:pt x="150" y="709"/>
                  </a:lnTo>
                  <a:lnTo>
                    <a:pt x="150" y="709"/>
                  </a:lnTo>
                  <a:lnTo>
                    <a:pt x="130" y="709"/>
                  </a:lnTo>
                  <a:lnTo>
                    <a:pt x="109" y="706"/>
                  </a:lnTo>
                  <a:lnTo>
                    <a:pt x="85" y="703"/>
                  </a:lnTo>
                  <a:lnTo>
                    <a:pt x="0" y="943"/>
                  </a:lnTo>
                  <a:lnTo>
                    <a:pt x="0" y="943"/>
                  </a:lnTo>
                  <a:lnTo>
                    <a:pt x="31" y="948"/>
                  </a:lnTo>
                  <a:lnTo>
                    <a:pt x="62" y="950"/>
                  </a:lnTo>
                  <a:lnTo>
                    <a:pt x="62" y="950"/>
                  </a:lnTo>
                  <a:lnTo>
                    <a:pt x="83" y="953"/>
                  </a:lnTo>
                  <a:lnTo>
                    <a:pt x="106" y="953"/>
                  </a:lnTo>
                  <a:lnTo>
                    <a:pt x="137" y="954"/>
                  </a:lnTo>
                  <a:lnTo>
                    <a:pt x="174" y="953"/>
                  </a:lnTo>
                  <a:lnTo>
                    <a:pt x="215" y="950"/>
                  </a:lnTo>
                  <a:lnTo>
                    <a:pt x="260" y="943"/>
                  </a:lnTo>
                  <a:lnTo>
                    <a:pt x="283" y="940"/>
                  </a:lnTo>
                  <a:lnTo>
                    <a:pt x="307" y="933"/>
                  </a:lnTo>
                  <a:lnTo>
                    <a:pt x="330" y="927"/>
                  </a:lnTo>
                  <a:lnTo>
                    <a:pt x="354" y="919"/>
                  </a:lnTo>
                  <a:lnTo>
                    <a:pt x="378" y="911"/>
                  </a:lnTo>
                  <a:lnTo>
                    <a:pt x="401" y="899"/>
                  </a:lnTo>
                  <a:lnTo>
                    <a:pt x="426" y="888"/>
                  </a:lnTo>
                  <a:lnTo>
                    <a:pt x="448" y="873"/>
                  </a:lnTo>
                  <a:lnTo>
                    <a:pt x="469" y="859"/>
                  </a:lnTo>
                  <a:lnTo>
                    <a:pt x="490" y="841"/>
                  </a:lnTo>
                  <a:lnTo>
                    <a:pt x="510" y="821"/>
                  </a:lnTo>
                  <a:lnTo>
                    <a:pt x="529" y="800"/>
                  </a:lnTo>
                  <a:lnTo>
                    <a:pt x="547" y="777"/>
                  </a:lnTo>
                  <a:lnTo>
                    <a:pt x="563" y="753"/>
                  </a:lnTo>
                  <a:lnTo>
                    <a:pt x="576" y="726"/>
                  </a:lnTo>
                  <a:lnTo>
                    <a:pt x="589" y="695"/>
                  </a:lnTo>
                  <a:lnTo>
                    <a:pt x="601" y="662"/>
                  </a:lnTo>
                  <a:lnTo>
                    <a:pt x="609" y="628"/>
                  </a:lnTo>
                  <a:lnTo>
                    <a:pt x="609" y="628"/>
                  </a:lnTo>
                  <a:lnTo>
                    <a:pt x="614" y="588"/>
                  </a:lnTo>
                  <a:lnTo>
                    <a:pt x="617" y="542"/>
                  </a:lnTo>
                  <a:lnTo>
                    <a:pt x="622" y="484"/>
                  </a:lnTo>
                  <a:lnTo>
                    <a:pt x="622" y="484"/>
                  </a:lnTo>
                  <a:lnTo>
                    <a:pt x="622" y="474"/>
                  </a:lnTo>
                  <a:lnTo>
                    <a:pt x="627" y="448"/>
                  </a:lnTo>
                  <a:lnTo>
                    <a:pt x="632" y="432"/>
                  </a:lnTo>
                  <a:lnTo>
                    <a:pt x="637" y="412"/>
                  </a:lnTo>
                  <a:lnTo>
                    <a:pt x="645" y="393"/>
                  </a:lnTo>
                  <a:lnTo>
                    <a:pt x="654" y="373"/>
                  </a:lnTo>
                  <a:lnTo>
                    <a:pt x="666" y="352"/>
                  </a:lnTo>
                  <a:lnTo>
                    <a:pt x="682" y="333"/>
                  </a:lnTo>
                  <a:lnTo>
                    <a:pt x="700" y="315"/>
                  </a:lnTo>
                  <a:lnTo>
                    <a:pt x="710" y="307"/>
                  </a:lnTo>
                  <a:lnTo>
                    <a:pt x="721" y="299"/>
                  </a:lnTo>
                  <a:lnTo>
                    <a:pt x="732" y="292"/>
                  </a:lnTo>
                  <a:lnTo>
                    <a:pt x="745" y="286"/>
                  </a:lnTo>
                  <a:lnTo>
                    <a:pt x="760" y="281"/>
                  </a:lnTo>
                  <a:lnTo>
                    <a:pt x="774" y="276"/>
                  </a:lnTo>
                  <a:lnTo>
                    <a:pt x="789" y="273"/>
                  </a:lnTo>
                  <a:lnTo>
                    <a:pt x="807" y="271"/>
                  </a:lnTo>
                  <a:lnTo>
                    <a:pt x="825" y="271"/>
                  </a:lnTo>
                  <a:lnTo>
                    <a:pt x="844" y="271"/>
                  </a:lnTo>
                  <a:lnTo>
                    <a:pt x="844" y="271"/>
                  </a:lnTo>
                  <a:lnTo>
                    <a:pt x="857" y="269"/>
                  </a:lnTo>
                  <a:lnTo>
                    <a:pt x="872" y="268"/>
                  </a:lnTo>
                  <a:lnTo>
                    <a:pt x="885" y="265"/>
                  </a:lnTo>
                  <a:lnTo>
                    <a:pt x="896" y="260"/>
                  </a:lnTo>
                  <a:lnTo>
                    <a:pt x="909" y="255"/>
                  </a:lnTo>
                  <a:lnTo>
                    <a:pt x="921" y="248"/>
                  </a:lnTo>
                  <a:lnTo>
                    <a:pt x="930" y="240"/>
                  </a:lnTo>
                  <a:lnTo>
                    <a:pt x="940" y="230"/>
                  </a:lnTo>
                  <a:lnTo>
                    <a:pt x="948" y="221"/>
                  </a:lnTo>
                  <a:lnTo>
                    <a:pt x="956" y="211"/>
                  </a:lnTo>
                  <a:lnTo>
                    <a:pt x="963" y="200"/>
                  </a:lnTo>
                  <a:lnTo>
                    <a:pt x="969" y="188"/>
                  </a:lnTo>
                  <a:lnTo>
                    <a:pt x="974" y="175"/>
                  </a:lnTo>
                  <a:lnTo>
                    <a:pt x="977" y="162"/>
                  </a:lnTo>
                  <a:lnTo>
                    <a:pt x="979" y="149"/>
                  </a:lnTo>
                  <a:lnTo>
                    <a:pt x="979" y="135"/>
                  </a:lnTo>
                  <a:lnTo>
                    <a:pt x="979" y="135"/>
                  </a:lnTo>
                  <a:lnTo>
                    <a:pt x="979" y="122"/>
                  </a:lnTo>
                  <a:lnTo>
                    <a:pt x="977" y="109"/>
                  </a:lnTo>
                  <a:lnTo>
                    <a:pt x="974" y="96"/>
                  </a:lnTo>
                  <a:lnTo>
                    <a:pt x="969" y="83"/>
                  </a:lnTo>
                  <a:lnTo>
                    <a:pt x="963" y="71"/>
                  </a:lnTo>
                  <a:lnTo>
                    <a:pt x="956" y="60"/>
                  </a:lnTo>
                  <a:lnTo>
                    <a:pt x="948" y="49"/>
                  </a:lnTo>
                  <a:lnTo>
                    <a:pt x="940" y="39"/>
                  </a:lnTo>
                  <a:lnTo>
                    <a:pt x="930" y="31"/>
                  </a:lnTo>
                  <a:lnTo>
                    <a:pt x="921" y="23"/>
                  </a:lnTo>
                  <a:lnTo>
                    <a:pt x="909" y="16"/>
                  </a:lnTo>
                  <a:lnTo>
                    <a:pt x="896" y="10"/>
                  </a:lnTo>
                  <a:lnTo>
                    <a:pt x="885" y="6"/>
                  </a:lnTo>
                  <a:lnTo>
                    <a:pt x="872" y="3"/>
                  </a:lnTo>
                  <a:lnTo>
                    <a:pt x="857" y="0"/>
                  </a:lnTo>
                  <a:lnTo>
                    <a:pt x="844" y="0"/>
                  </a:lnTo>
                  <a:lnTo>
                    <a:pt x="844" y="0"/>
                  </a:lnTo>
                  <a:close/>
                </a:path>
              </a:pathLst>
            </a:custGeom>
            <a:solidFill>
              <a:srgbClr val="0070C0"/>
            </a:solidFill>
            <a:ln w="38100">
              <a:solidFill>
                <a:srgbClr val="FFFFFF"/>
              </a:solidFill>
            </a:ln>
          </p:spPr>
          <p:txBody>
            <a:bodyPr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</p:grpSp>
      <p:cxnSp>
        <p:nvCxnSpPr>
          <p:cNvPr id="40" name="Straight Arrow Connector 8">
            <a:extLst>
              <a:ext uri="{FF2B5EF4-FFF2-40B4-BE49-F238E27FC236}">
                <a16:creationId xmlns:a16="http://schemas.microsoft.com/office/drawing/2014/main" xmlns="" id="{26C1ABB2-D0DD-431A-B36C-BFE8272BEB4A}"/>
              </a:ext>
            </a:extLst>
          </p:cNvPr>
          <p:cNvCxnSpPr/>
          <p:nvPr/>
        </p:nvCxnSpPr>
        <p:spPr>
          <a:xfrm flipV="1">
            <a:off x="4195331" y="1897043"/>
            <a:ext cx="0" cy="1197275"/>
          </a:xfrm>
          <a:prstGeom prst="straightConnector1">
            <a:avLst/>
          </a:prstGeom>
          <a:noFill/>
          <a:ln w="9525" cap="flat" cmpd="sng" algn="ctr">
            <a:solidFill>
              <a:srgbClr val="7F7F7F"/>
            </a:solidFill>
            <a:prstDash val="solid"/>
            <a:tailEnd type="oval"/>
          </a:ln>
          <a:effectLst/>
        </p:spPr>
      </p:cxnSp>
      <p:cxnSp>
        <p:nvCxnSpPr>
          <p:cNvPr id="41" name="Straight Arrow Connector 13">
            <a:extLst>
              <a:ext uri="{FF2B5EF4-FFF2-40B4-BE49-F238E27FC236}">
                <a16:creationId xmlns:a16="http://schemas.microsoft.com/office/drawing/2014/main" xmlns="" id="{E7478114-ECB7-4E6C-B588-7EC3ACAADBD6}"/>
              </a:ext>
            </a:extLst>
          </p:cNvPr>
          <p:cNvCxnSpPr/>
          <p:nvPr/>
        </p:nvCxnSpPr>
        <p:spPr>
          <a:xfrm>
            <a:off x="2589531" y="3340148"/>
            <a:ext cx="0" cy="1643581"/>
          </a:xfrm>
          <a:prstGeom prst="straightConnector1">
            <a:avLst/>
          </a:prstGeom>
          <a:noFill/>
          <a:ln w="9525" cap="flat" cmpd="sng" algn="ctr">
            <a:solidFill>
              <a:srgbClr val="0070C0"/>
            </a:solidFill>
            <a:prstDash val="solid"/>
            <a:tailEnd type="oval"/>
          </a:ln>
          <a:effectLst/>
        </p:spPr>
      </p:cxnSp>
      <p:cxnSp>
        <p:nvCxnSpPr>
          <p:cNvPr id="42" name="Straight Arrow Connector 18">
            <a:extLst>
              <a:ext uri="{FF2B5EF4-FFF2-40B4-BE49-F238E27FC236}">
                <a16:creationId xmlns:a16="http://schemas.microsoft.com/office/drawing/2014/main" xmlns="" id="{24CC253E-BC60-402C-975E-A0280228B5B4}"/>
              </a:ext>
            </a:extLst>
          </p:cNvPr>
          <p:cNvCxnSpPr/>
          <p:nvPr/>
        </p:nvCxnSpPr>
        <p:spPr>
          <a:xfrm flipV="1">
            <a:off x="6968240" y="1897041"/>
            <a:ext cx="0" cy="1197275"/>
          </a:xfrm>
          <a:prstGeom prst="straightConnector1">
            <a:avLst/>
          </a:prstGeom>
          <a:noFill/>
          <a:ln w="9525" cap="flat" cmpd="sng" algn="ctr">
            <a:solidFill>
              <a:srgbClr val="7F7F7F"/>
            </a:solidFill>
            <a:prstDash val="solid"/>
            <a:tailEnd type="oval"/>
          </a:ln>
          <a:effectLst/>
        </p:spPr>
      </p:cxnSp>
      <p:cxnSp>
        <p:nvCxnSpPr>
          <p:cNvPr id="43" name="Straight Arrow Connector 23">
            <a:extLst>
              <a:ext uri="{FF2B5EF4-FFF2-40B4-BE49-F238E27FC236}">
                <a16:creationId xmlns:a16="http://schemas.microsoft.com/office/drawing/2014/main" xmlns="" id="{A7B95286-A8C6-4B30-B244-EFE58F9B04A1}"/>
              </a:ext>
            </a:extLst>
          </p:cNvPr>
          <p:cNvCxnSpPr/>
          <p:nvPr/>
        </p:nvCxnSpPr>
        <p:spPr>
          <a:xfrm>
            <a:off x="5553111" y="4022882"/>
            <a:ext cx="0" cy="960849"/>
          </a:xfrm>
          <a:prstGeom prst="straightConnector1">
            <a:avLst/>
          </a:prstGeom>
          <a:noFill/>
          <a:ln w="9525" cap="flat" cmpd="sng" algn="ctr">
            <a:solidFill>
              <a:srgbClr val="0070C0"/>
            </a:solidFill>
            <a:prstDash val="solid"/>
            <a:tailEnd type="oval"/>
          </a:ln>
          <a:effectLst/>
        </p:spPr>
      </p:cxnSp>
      <p:cxnSp>
        <p:nvCxnSpPr>
          <p:cNvPr id="44" name="Straight Arrow Connector 28">
            <a:extLst>
              <a:ext uri="{FF2B5EF4-FFF2-40B4-BE49-F238E27FC236}">
                <a16:creationId xmlns:a16="http://schemas.microsoft.com/office/drawing/2014/main" xmlns="" id="{2B5AE346-4A5E-45ED-BA61-F7528C3A786E}"/>
              </a:ext>
            </a:extLst>
          </p:cNvPr>
          <p:cNvCxnSpPr/>
          <p:nvPr/>
        </p:nvCxnSpPr>
        <p:spPr>
          <a:xfrm>
            <a:off x="8625428" y="4365105"/>
            <a:ext cx="0" cy="618625"/>
          </a:xfrm>
          <a:prstGeom prst="straightConnector1">
            <a:avLst/>
          </a:prstGeom>
          <a:noFill/>
          <a:ln w="9525" cap="flat" cmpd="sng" algn="ctr">
            <a:solidFill>
              <a:srgbClr val="0070C0"/>
            </a:solidFill>
            <a:prstDash val="solid"/>
            <a:tailEnd type="oval"/>
          </a:ln>
          <a:effectLst/>
        </p:spPr>
      </p:cxnSp>
      <p:grpSp>
        <p:nvGrpSpPr>
          <p:cNvPr id="45" name="Group 22">
            <a:extLst>
              <a:ext uri="{FF2B5EF4-FFF2-40B4-BE49-F238E27FC236}">
                <a16:creationId xmlns:a16="http://schemas.microsoft.com/office/drawing/2014/main" xmlns="" id="{101CAEF6-A342-4E0C-918F-982F58F4B8EB}"/>
              </a:ext>
            </a:extLst>
          </p:cNvPr>
          <p:cNvGrpSpPr/>
          <p:nvPr/>
        </p:nvGrpSpPr>
        <p:grpSpPr>
          <a:xfrm>
            <a:off x="6968240" y="1448817"/>
            <a:ext cx="2512136" cy="1006991"/>
            <a:chOff x="1197898" y="2503545"/>
            <a:chExt cx="2198693" cy="1006991"/>
          </a:xfrm>
        </p:grpSpPr>
        <p:sp>
          <p:nvSpPr>
            <p:cNvPr id="46" name="TextBox 24">
              <a:extLst>
                <a:ext uri="{FF2B5EF4-FFF2-40B4-BE49-F238E27FC236}">
                  <a16:creationId xmlns:a16="http://schemas.microsoft.com/office/drawing/2014/main" xmlns="" id="{3DB20A92-4478-49DA-8AC6-8B200BF21D60}"/>
                </a:ext>
              </a:extLst>
            </p:cNvPr>
            <p:cNvSpPr txBox="1"/>
            <p:nvPr/>
          </p:nvSpPr>
          <p:spPr>
            <a:xfrm>
              <a:off x="1197898" y="2503545"/>
              <a:ext cx="2198693" cy="38822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lvl="0">
                <a:lnSpc>
                  <a:spcPct val="120000"/>
                </a:lnSpc>
                <a:defRPr b="1" kern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/>
                  <a:ea typeface="微软雅黑"/>
                </a:defRPr>
              </a:lvl1pPr>
            </a:lstStyle>
            <a:p>
              <a:r>
                <a:rPr lang="zh-CN" altLang="en-US" dirty="0">
                  <a:sym typeface="+mn-lt"/>
                </a:rPr>
                <a:t>标题文字添加</a:t>
              </a:r>
            </a:p>
          </p:txBody>
        </p:sp>
        <p:sp>
          <p:nvSpPr>
            <p:cNvPr id="47" name="TextBox 25">
              <a:extLst>
                <a:ext uri="{FF2B5EF4-FFF2-40B4-BE49-F238E27FC236}">
                  <a16:creationId xmlns:a16="http://schemas.microsoft.com/office/drawing/2014/main" xmlns="" id="{F6481FD9-D504-455C-AF0A-4C5D297B104D}"/>
                </a:ext>
              </a:extLst>
            </p:cNvPr>
            <p:cNvSpPr txBox="1">
              <a:spLocks/>
            </p:cNvSpPr>
            <p:nvPr/>
          </p:nvSpPr>
          <p:spPr>
            <a:xfrm>
              <a:off x="1197898" y="2891770"/>
              <a:ext cx="2198693" cy="6187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defTabSz="914377">
                <a:lnSpc>
                  <a:spcPct val="150000"/>
                </a:lnSpc>
                <a:defRPr sz="120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>
                  <a:sym typeface="+mn-lt"/>
                </a:rPr>
                <a:t>您的内容打在这里，或者通过复制您的文本后，在此框中选择粘贴，并选择只保留文字。 </a:t>
              </a:r>
              <a:br>
                <a:rPr lang="zh-CN" altLang="en-US" dirty="0">
                  <a:sym typeface="+mn-lt"/>
                </a:rPr>
              </a:br>
              <a:r>
                <a:rPr lang="zh-CN" altLang="en-US" dirty="0">
                  <a:sym typeface="+mn-lt"/>
                </a:rPr>
                <a:t> </a:t>
              </a:r>
            </a:p>
          </p:txBody>
        </p:sp>
      </p:grpSp>
      <p:grpSp>
        <p:nvGrpSpPr>
          <p:cNvPr id="48" name="Group 30">
            <a:extLst>
              <a:ext uri="{FF2B5EF4-FFF2-40B4-BE49-F238E27FC236}">
                <a16:creationId xmlns:a16="http://schemas.microsoft.com/office/drawing/2014/main" xmlns="" id="{CB40382D-BC32-45DB-BA1E-C1EA39CBF344}"/>
              </a:ext>
            </a:extLst>
          </p:cNvPr>
          <p:cNvGrpSpPr/>
          <p:nvPr/>
        </p:nvGrpSpPr>
        <p:grpSpPr>
          <a:xfrm>
            <a:off x="4195331" y="1448817"/>
            <a:ext cx="2512136" cy="1555917"/>
            <a:chOff x="1197898" y="2503545"/>
            <a:chExt cx="2198693" cy="1555917"/>
          </a:xfrm>
        </p:grpSpPr>
        <p:sp>
          <p:nvSpPr>
            <p:cNvPr id="49" name="TextBox 31">
              <a:extLst>
                <a:ext uri="{FF2B5EF4-FFF2-40B4-BE49-F238E27FC236}">
                  <a16:creationId xmlns:a16="http://schemas.microsoft.com/office/drawing/2014/main" xmlns="" id="{E4EAC378-B46D-4097-BDAC-492FCBE1A2D5}"/>
                </a:ext>
              </a:extLst>
            </p:cNvPr>
            <p:cNvSpPr txBox="1"/>
            <p:nvPr/>
          </p:nvSpPr>
          <p:spPr>
            <a:xfrm>
              <a:off x="1197898" y="2503545"/>
              <a:ext cx="2198693" cy="38822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lvl="0" algn="r">
                <a:lnSpc>
                  <a:spcPct val="120000"/>
                </a:lnSpc>
                <a:defRPr b="1" kern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/>
                  <a:ea typeface="微软雅黑"/>
                </a:defRPr>
              </a:lvl1pPr>
            </a:lstStyle>
            <a:p>
              <a:pPr algn="l"/>
              <a:r>
                <a:rPr lang="zh-CN" altLang="en-US" dirty="0">
                  <a:sym typeface="+mn-lt"/>
                </a:rPr>
                <a:t>标题文字添加</a:t>
              </a:r>
            </a:p>
          </p:txBody>
        </p:sp>
        <p:sp>
          <p:nvSpPr>
            <p:cNvPr id="50" name="TextBox 32">
              <a:extLst>
                <a:ext uri="{FF2B5EF4-FFF2-40B4-BE49-F238E27FC236}">
                  <a16:creationId xmlns:a16="http://schemas.microsoft.com/office/drawing/2014/main" xmlns="" id="{01A4CF19-4015-4297-8CB5-7B8E4A6CAE0D}"/>
                </a:ext>
              </a:extLst>
            </p:cNvPr>
            <p:cNvSpPr txBox="1">
              <a:spLocks/>
            </p:cNvSpPr>
            <p:nvPr/>
          </p:nvSpPr>
          <p:spPr>
            <a:xfrm>
              <a:off x="1197898" y="2891770"/>
              <a:ext cx="2198693" cy="116769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r" defTabSz="914377">
                <a:lnSpc>
                  <a:spcPct val="150000"/>
                </a:lnSpc>
                <a:defRPr sz="120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l"/>
              <a:r>
                <a:rPr lang="zh-CN" altLang="en-US" dirty="0">
                  <a:sym typeface="+mn-lt"/>
                </a:rPr>
                <a:t>您的内容打在这里，或者通过复制您的文本后，在此框中选择粘贴，并选择只保留文字。 </a:t>
              </a:r>
              <a:br>
                <a:rPr lang="zh-CN" altLang="en-US" dirty="0">
                  <a:sym typeface="+mn-lt"/>
                </a:rPr>
              </a:br>
              <a:r>
                <a:rPr lang="zh-CN" altLang="en-US" dirty="0">
                  <a:sym typeface="+mn-lt"/>
                </a:rPr>
                <a:t> </a:t>
              </a:r>
            </a:p>
          </p:txBody>
        </p:sp>
      </p:grpSp>
      <p:grpSp>
        <p:nvGrpSpPr>
          <p:cNvPr id="51" name="Group 33">
            <a:extLst>
              <a:ext uri="{FF2B5EF4-FFF2-40B4-BE49-F238E27FC236}">
                <a16:creationId xmlns:a16="http://schemas.microsoft.com/office/drawing/2014/main" xmlns="" id="{7F78D0F9-56D1-47C8-A1E2-6D2335F1B046}"/>
              </a:ext>
            </a:extLst>
          </p:cNvPr>
          <p:cNvGrpSpPr/>
          <p:nvPr/>
        </p:nvGrpSpPr>
        <p:grpSpPr>
          <a:xfrm>
            <a:off x="8625428" y="4690262"/>
            <a:ext cx="2512136" cy="1006991"/>
            <a:chOff x="1197898" y="2503545"/>
            <a:chExt cx="2198693" cy="1006991"/>
          </a:xfrm>
        </p:grpSpPr>
        <p:sp>
          <p:nvSpPr>
            <p:cNvPr id="52" name="TextBox 34">
              <a:extLst>
                <a:ext uri="{FF2B5EF4-FFF2-40B4-BE49-F238E27FC236}">
                  <a16:creationId xmlns:a16="http://schemas.microsoft.com/office/drawing/2014/main" xmlns="" id="{56E50AE7-CF43-4F39-8164-D8C67207C828}"/>
                </a:ext>
              </a:extLst>
            </p:cNvPr>
            <p:cNvSpPr txBox="1"/>
            <p:nvPr/>
          </p:nvSpPr>
          <p:spPr>
            <a:xfrm>
              <a:off x="1197898" y="2503545"/>
              <a:ext cx="2198693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lvl="0">
                <a:lnSpc>
                  <a:spcPct val="120000"/>
                </a:lnSpc>
                <a:defRPr b="1" kern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/>
                  <a:ea typeface="微软雅黑"/>
                </a:defRPr>
              </a:lvl1pPr>
            </a:lstStyle>
            <a:p>
              <a:r>
                <a:rPr lang="zh-CN" altLang="en-US" dirty="0">
                  <a:sym typeface="+mn-lt"/>
                </a:rPr>
                <a:t>标题文字添加</a:t>
              </a:r>
            </a:p>
          </p:txBody>
        </p:sp>
        <p:sp>
          <p:nvSpPr>
            <p:cNvPr id="53" name="TextBox 35">
              <a:extLst>
                <a:ext uri="{FF2B5EF4-FFF2-40B4-BE49-F238E27FC236}">
                  <a16:creationId xmlns:a16="http://schemas.microsoft.com/office/drawing/2014/main" xmlns="" id="{67E9856F-8196-4411-A15E-A1A872E92E69}"/>
                </a:ext>
              </a:extLst>
            </p:cNvPr>
            <p:cNvSpPr txBox="1">
              <a:spLocks/>
            </p:cNvSpPr>
            <p:nvPr/>
          </p:nvSpPr>
          <p:spPr>
            <a:xfrm>
              <a:off x="1197898" y="2891770"/>
              <a:ext cx="2198693" cy="6187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defTabSz="914377">
                <a:lnSpc>
                  <a:spcPct val="150000"/>
                </a:lnSpc>
                <a:defRPr sz="120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>
                  <a:sym typeface="+mn-lt"/>
                </a:rPr>
                <a:t>您的内容打在这里，或者通过复制您的文本后，在此框中选择粘贴，并选择只保留文字。 </a:t>
              </a:r>
              <a:br>
                <a:rPr lang="zh-CN" altLang="en-US" dirty="0">
                  <a:sym typeface="+mn-lt"/>
                </a:rPr>
              </a:br>
              <a:r>
                <a:rPr lang="zh-CN" altLang="en-US" dirty="0">
                  <a:sym typeface="+mn-lt"/>
                </a:rPr>
                <a:t> </a:t>
              </a:r>
            </a:p>
          </p:txBody>
        </p:sp>
      </p:grpSp>
      <p:grpSp>
        <p:nvGrpSpPr>
          <p:cNvPr id="54" name="Group 37">
            <a:extLst>
              <a:ext uri="{FF2B5EF4-FFF2-40B4-BE49-F238E27FC236}">
                <a16:creationId xmlns:a16="http://schemas.microsoft.com/office/drawing/2014/main" xmlns="" id="{A60A678B-DB20-486D-B933-0CF5C69D3655}"/>
              </a:ext>
            </a:extLst>
          </p:cNvPr>
          <p:cNvGrpSpPr/>
          <p:nvPr/>
        </p:nvGrpSpPr>
        <p:grpSpPr>
          <a:xfrm>
            <a:off x="5553371" y="4690262"/>
            <a:ext cx="2512136" cy="1006991"/>
            <a:chOff x="1197898" y="2503545"/>
            <a:chExt cx="2198693" cy="1006991"/>
          </a:xfrm>
        </p:grpSpPr>
        <p:sp>
          <p:nvSpPr>
            <p:cNvPr id="55" name="TextBox 46">
              <a:extLst>
                <a:ext uri="{FF2B5EF4-FFF2-40B4-BE49-F238E27FC236}">
                  <a16:creationId xmlns:a16="http://schemas.microsoft.com/office/drawing/2014/main" xmlns="" id="{3A26CE59-237A-4BCD-B950-834A69CA4566}"/>
                </a:ext>
              </a:extLst>
            </p:cNvPr>
            <p:cNvSpPr txBox="1"/>
            <p:nvPr/>
          </p:nvSpPr>
          <p:spPr>
            <a:xfrm>
              <a:off x="1197898" y="2503545"/>
              <a:ext cx="2198693" cy="38822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lvl="0">
                <a:lnSpc>
                  <a:spcPct val="120000"/>
                </a:lnSpc>
                <a:defRPr b="1" kern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/>
                  <a:ea typeface="微软雅黑"/>
                </a:defRPr>
              </a:lvl1pPr>
            </a:lstStyle>
            <a:p>
              <a:r>
                <a:rPr lang="zh-CN" altLang="en-US" dirty="0">
                  <a:sym typeface="+mn-lt"/>
                </a:rPr>
                <a:t>标题文字添加</a:t>
              </a:r>
            </a:p>
          </p:txBody>
        </p:sp>
        <p:sp>
          <p:nvSpPr>
            <p:cNvPr id="56" name="TextBox 47">
              <a:extLst>
                <a:ext uri="{FF2B5EF4-FFF2-40B4-BE49-F238E27FC236}">
                  <a16:creationId xmlns:a16="http://schemas.microsoft.com/office/drawing/2014/main" xmlns="" id="{541E1715-5960-4562-8FF3-B6B16885BAD2}"/>
                </a:ext>
              </a:extLst>
            </p:cNvPr>
            <p:cNvSpPr txBox="1">
              <a:spLocks/>
            </p:cNvSpPr>
            <p:nvPr/>
          </p:nvSpPr>
          <p:spPr>
            <a:xfrm>
              <a:off x="1197898" y="2891770"/>
              <a:ext cx="2198693" cy="6187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defTabSz="914377">
                <a:lnSpc>
                  <a:spcPct val="150000"/>
                </a:lnSpc>
                <a:defRPr sz="120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>
                  <a:sym typeface="+mn-lt"/>
                </a:rPr>
                <a:t>您的内容打在这里，或者通过复制您的文本后，在此框中选择粘贴，并选择只保留文字。 </a:t>
              </a:r>
              <a:br>
                <a:rPr lang="zh-CN" altLang="en-US" dirty="0">
                  <a:sym typeface="+mn-lt"/>
                </a:rPr>
              </a:br>
              <a:r>
                <a:rPr lang="zh-CN" altLang="en-US" dirty="0">
                  <a:sym typeface="+mn-lt"/>
                </a:rPr>
                <a:t> </a:t>
              </a:r>
            </a:p>
          </p:txBody>
        </p:sp>
      </p:grpSp>
      <p:grpSp>
        <p:nvGrpSpPr>
          <p:cNvPr id="57" name="Group 48">
            <a:extLst>
              <a:ext uri="{FF2B5EF4-FFF2-40B4-BE49-F238E27FC236}">
                <a16:creationId xmlns:a16="http://schemas.microsoft.com/office/drawing/2014/main" xmlns="" id="{EC86C87D-34B8-4FC5-B26E-1280A2ECDB16}"/>
              </a:ext>
            </a:extLst>
          </p:cNvPr>
          <p:cNvGrpSpPr/>
          <p:nvPr/>
        </p:nvGrpSpPr>
        <p:grpSpPr>
          <a:xfrm>
            <a:off x="2592723" y="4690262"/>
            <a:ext cx="2512136" cy="1006991"/>
            <a:chOff x="1197898" y="2503545"/>
            <a:chExt cx="2198693" cy="1006991"/>
          </a:xfrm>
        </p:grpSpPr>
        <p:sp>
          <p:nvSpPr>
            <p:cNvPr id="58" name="TextBox 49">
              <a:extLst>
                <a:ext uri="{FF2B5EF4-FFF2-40B4-BE49-F238E27FC236}">
                  <a16:creationId xmlns:a16="http://schemas.microsoft.com/office/drawing/2014/main" xmlns="" id="{1A7BAB3C-3595-417F-BBB7-D6BE3C9F0EA0}"/>
                </a:ext>
              </a:extLst>
            </p:cNvPr>
            <p:cNvSpPr txBox="1"/>
            <p:nvPr/>
          </p:nvSpPr>
          <p:spPr>
            <a:xfrm>
              <a:off x="1197898" y="2503545"/>
              <a:ext cx="2198693" cy="38822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lvl="0">
                <a:lnSpc>
                  <a:spcPct val="120000"/>
                </a:lnSpc>
                <a:defRPr b="1" kern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/>
                  <a:ea typeface="微软雅黑"/>
                </a:defRPr>
              </a:lvl1pPr>
            </a:lstStyle>
            <a:p>
              <a:r>
                <a:rPr lang="zh-CN" altLang="en-US" dirty="0">
                  <a:sym typeface="+mn-lt"/>
                </a:rPr>
                <a:t>标题文字添加</a:t>
              </a:r>
            </a:p>
          </p:txBody>
        </p:sp>
        <p:sp>
          <p:nvSpPr>
            <p:cNvPr id="59" name="TextBox 52">
              <a:extLst>
                <a:ext uri="{FF2B5EF4-FFF2-40B4-BE49-F238E27FC236}">
                  <a16:creationId xmlns:a16="http://schemas.microsoft.com/office/drawing/2014/main" xmlns="" id="{FD197F9B-D5F5-464B-A9D7-A662CC4E4296}"/>
                </a:ext>
              </a:extLst>
            </p:cNvPr>
            <p:cNvSpPr txBox="1">
              <a:spLocks/>
            </p:cNvSpPr>
            <p:nvPr/>
          </p:nvSpPr>
          <p:spPr>
            <a:xfrm>
              <a:off x="1197898" y="2891770"/>
              <a:ext cx="2198693" cy="6187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defTabSz="914377">
                <a:lnSpc>
                  <a:spcPct val="150000"/>
                </a:lnSpc>
                <a:defRPr sz="120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>
                  <a:sym typeface="+mn-lt"/>
                </a:rPr>
                <a:t>您的内容打在这里，或者通过复制您的文本后，在此框中选择粘贴，并选择只保留文字。 </a:t>
              </a:r>
              <a:br>
                <a:rPr lang="zh-CN" altLang="en-US" dirty="0">
                  <a:sym typeface="+mn-lt"/>
                </a:rPr>
              </a:br>
              <a:r>
                <a:rPr lang="zh-CN" altLang="en-US" dirty="0">
                  <a:sym typeface="+mn-lt"/>
                </a:rPr>
                <a:t> </a:t>
              </a:r>
            </a:p>
          </p:txBody>
        </p:sp>
      </p:grpSp>
      <p:pic>
        <p:nvPicPr>
          <p:cNvPr id="32" name="图片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6091" y="119291"/>
            <a:ext cx="951530" cy="95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1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组合 131">
            <a:extLst>
              <a:ext uri="{FF2B5EF4-FFF2-40B4-BE49-F238E27FC236}">
                <a16:creationId xmlns:a16="http://schemas.microsoft.com/office/drawing/2014/main" xmlns="" id="{4229239E-9FFF-4FF9-BB62-505258509776}"/>
              </a:ext>
            </a:extLst>
          </p:cNvPr>
          <p:cNvGrpSpPr/>
          <p:nvPr/>
        </p:nvGrpSpPr>
        <p:grpSpPr>
          <a:xfrm>
            <a:off x="3954227" y="538222"/>
            <a:ext cx="4283545" cy="647559"/>
            <a:chOff x="3954227" y="538222"/>
            <a:chExt cx="4283545" cy="647559"/>
          </a:xfrm>
        </p:grpSpPr>
        <p:sp>
          <p:nvSpPr>
            <p:cNvPr id="133" name="文本框 132">
              <a:extLst>
                <a:ext uri="{FF2B5EF4-FFF2-40B4-BE49-F238E27FC236}">
                  <a16:creationId xmlns:a16="http://schemas.microsoft.com/office/drawing/2014/main" xmlns="" id="{E9595B75-1D49-4440-A8BA-8EE79B156F0F}"/>
                </a:ext>
              </a:extLst>
            </p:cNvPr>
            <p:cNvSpPr txBox="1"/>
            <p:nvPr/>
          </p:nvSpPr>
          <p:spPr>
            <a:xfrm>
              <a:off x="4034742" y="538222"/>
              <a:ext cx="41225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5400" b="1">
                  <a:solidFill>
                    <a:srgbClr val="1C4987"/>
                  </a:solidFill>
                  <a:latin typeface="方正正粗黑简体" panose="02000000000000000000" pitchFamily="2" charset="-122"/>
                  <a:ea typeface="方正正粗黑简体" panose="02000000000000000000" pitchFamily="2" charset="-122"/>
                </a:defRPr>
              </a:lvl1pPr>
            </a:lstStyle>
            <a:p>
              <a:r>
                <a:rPr lang="zh-CN" altLang="en-US" sz="2400" b="0" dirty="0">
                  <a:solidFill>
                    <a:srgbClr val="0170BD"/>
                  </a:solidFill>
                </a:rPr>
                <a:t>二、论文框架与预期目标</a:t>
              </a:r>
            </a:p>
          </p:txBody>
        </p:sp>
        <p:sp>
          <p:nvSpPr>
            <p:cNvPr id="134" name="文本框 20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>
              <a:extLst>
                <a:ext uri="{FF2B5EF4-FFF2-40B4-BE49-F238E27FC236}">
                  <a16:creationId xmlns:a16="http://schemas.microsoft.com/office/drawing/2014/main" xmlns="" id="{CF03349A-752E-44A8-89FD-E305AB982B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4227" y="869947"/>
              <a:ext cx="4283545" cy="2598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algn="ctr" defTabSz="457200">
                <a:lnSpc>
                  <a:spcPct val="120000"/>
                </a:lnSpc>
                <a:defRPr sz="100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defRPr>
              </a:lvl1pPr>
              <a:lvl2pPr defTabSz="457200"/>
              <a:lvl3pPr defTabSz="457200"/>
              <a:lvl4pPr defTabSz="457200"/>
              <a:lvl5pPr defTabSz="457200"/>
              <a:lvl6pPr defTabSz="457200"/>
              <a:lvl7pPr defTabSz="457200"/>
              <a:lvl8pPr defTabSz="457200"/>
              <a:lvl9pPr defTabSz="457200"/>
            </a:lstStyle>
            <a:p>
              <a:r>
                <a:rPr lang="en-US" altLang="zh-CN" dirty="0">
                  <a:sym typeface="Arial" panose="020B0604020202020204" pitchFamily="34" charset="0"/>
                </a:rPr>
                <a:t>print the presentation and make it into a film to be used in a wider</a:t>
              </a:r>
            </a:p>
          </p:txBody>
        </p:sp>
        <p:cxnSp>
          <p:nvCxnSpPr>
            <p:cNvPr id="135" name="直接连接符 134" descr="e7d195523061f1c09e9d68d7cf438b91ef959ecb14fc25d26BBA7F7DBC18E55DFF4014AF651F0BF2569D4B6C1DA7F1A4683A481403BD872FC687266AD13265C1DE7C373772FD8728ABDD69ADD03BFF5BE2862BC891DBB79E20E800D2617F74A1B1C2BD36B4775443B247B420ECD0833E56641FB1FC45EF8A9F34DE2B3CCEF5430D0ECD5081AA93F6DEE27EA9C4260FE4">
              <a:extLst>
                <a:ext uri="{FF2B5EF4-FFF2-40B4-BE49-F238E27FC236}">
                  <a16:creationId xmlns:a16="http://schemas.microsoft.com/office/drawing/2014/main" xmlns="" id="{FDC8FCF8-8A67-4F4E-93B8-D7F212798BDD}"/>
                </a:ext>
              </a:extLst>
            </p:cNvPr>
            <p:cNvCxnSpPr>
              <a:cxnSpLocks/>
            </p:cNvCxnSpPr>
            <p:nvPr/>
          </p:nvCxnSpPr>
          <p:spPr>
            <a:xfrm>
              <a:off x="5995989" y="1185781"/>
              <a:ext cx="184892" cy="0"/>
            </a:xfrm>
            <a:prstGeom prst="line">
              <a:avLst/>
            </a:prstGeom>
            <a:ln w="38100">
              <a:solidFill>
                <a:srgbClr val="1C498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组合 135">
            <a:extLst>
              <a:ext uri="{FF2B5EF4-FFF2-40B4-BE49-F238E27FC236}">
                <a16:creationId xmlns:a16="http://schemas.microsoft.com/office/drawing/2014/main" xmlns="" id="{55021CD4-A64C-43DE-8F9E-1DB4CA42609F}"/>
              </a:ext>
            </a:extLst>
          </p:cNvPr>
          <p:cNvGrpSpPr/>
          <p:nvPr/>
        </p:nvGrpSpPr>
        <p:grpSpPr>
          <a:xfrm>
            <a:off x="1564334" y="1939464"/>
            <a:ext cx="2574534" cy="1206609"/>
            <a:chOff x="1518803" y="3376830"/>
            <a:chExt cx="2574534" cy="1206609"/>
          </a:xfrm>
        </p:grpSpPr>
        <p:sp>
          <p:nvSpPr>
            <p:cNvPr id="137" name="文本框 42">
              <a:extLst>
                <a:ext uri="{FF2B5EF4-FFF2-40B4-BE49-F238E27FC236}">
                  <a16:creationId xmlns:a16="http://schemas.microsoft.com/office/drawing/2014/main" xmlns="" id="{40835FF5-3BF1-4829-BFB1-E5CC733F308E}"/>
                </a:ext>
              </a:extLst>
            </p:cNvPr>
            <p:cNvSpPr txBox="1"/>
            <p:nvPr/>
          </p:nvSpPr>
          <p:spPr>
            <a:xfrm>
              <a:off x="1518803" y="3737823"/>
              <a:ext cx="2574534" cy="84561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algn="ctr">
                <a:lnSpc>
                  <a:spcPct val="120000"/>
                </a:lnSpc>
                <a:defRPr sz="1400">
                  <a:latin typeface="Arial"/>
                  <a:ea typeface="微软雅黑"/>
                </a:defRPr>
              </a:lvl1pPr>
            </a:lstStyle>
            <a:p>
              <a:r>
                <a:rPr lang="zh-CN" altLang="en-US" dirty="0">
                  <a:sym typeface="+mn-lt"/>
                </a:rPr>
                <a:t>您的内容打在这里，或者通过复制您的文本后，在此框中选择粘贴，并选择只保留文字。</a:t>
              </a:r>
            </a:p>
          </p:txBody>
        </p: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xmlns="" id="{631EE535-8C72-4DC0-8D69-BD3EE0A284F8}"/>
                </a:ext>
              </a:extLst>
            </p:cNvPr>
            <p:cNvSpPr/>
            <p:nvPr/>
          </p:nvSpPr>
          <p:spPr>
            <a:xfrm>
              <a:off x="1554219" y="3376830"/>
              <a:ext cx="2457329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/>
                  <a:ea typeface="微软雅黑"/>
                  <a:sym typeface="+mn-lt"/>
                </a:rPr>
                <a:t>标题文字添加</a:t>
              </a:r>
            </a:p>
          </p:txBody>
        </p:sp>
      </p:grpSp>
      <p:grpSp>
        <p:nvGrpSpPr>
          <p:cNvPr id="181" name="组合 180">
            <a:extLst>
              <a:ext uri="{FF2B5EF4-FFF2-40B4-BE49-F238E27FC236}">
                <a16:creationId xmlns:a16="http://schemas.microsoft.com/office/drawing/2014/main" xmlns="" id="{49F2234A-4ECD-4ACC-82D7-1FE968FB0F8E}"/>
              </a:ext>
            </a:extLst>
          </p:cNvPr>
          <p:cNvGrpSpPr/>
          <p:nvPr/>
        </p:nvGrpSpPr>
        <p:grpSpPr>
          <a:xfrm>
            <a:off x="4777255" y="1367229"/>
            <a:ext cx="2173328" cy="2975868"/>
            <a:chOff x="3582941" y="1025421"/>
            <a:chExt cx="1629996" cy="2231901"/>
          </a:xfrm>
        </p:grpSpPr>
        <p:sp>
          <p:nvSpPr>
            <p:cNvPr id="182" name="任意多边形: 形状 181">
              <a:extLst>
                <a:ext uri="{FF2B5EF4-FFF2-40B4-BE49-F238E27FC236}">
                  <a16:creationId xmlns:a16="http://schemas.microsoft.com/office/drawing/2014/main" xmlns="" id="{F20F08C1-D09A-46AF-B267-4649E6CD090F}"/>
                </a:ext>
              </a:extLst>
            </p:cNvPr>
            <p:cNvSpPr/>
            <p:nvPr/>
          </p:nvSpPr>
          <p:spPr>
            <a:xfrm rot="19149304">
              <a:off x="4219368" y="2514391"/>
              <a:ext cx="804459" cy="236023"/>
            </a:xfrm>
            <a:custGeom>
              <a:avLst/>
              <a:gdLst>
                <a:gd name="connsiteX0" fmla="*/ 0 w 1951718"/>
                <a:gd name="connsiteY0" fmla="*/ 537327 h 537327"/>
                <a:gd name="connsiteX1" fmla="*/ 914400 w 1951718"/>
                <a:gd name="connsiteY1" fmla="*/ 996 h 537327"/>
                <a:gd name="connsiteX2" fmla="*/ 1890346 w 1951718"/>
                <a:gd name="connsiteY2" fmla="*/ 343896 h 537327"/>
                <a:gd name="connsiteX0" fmla="*/ 0 w 1933483"/>
                <a:gd name="connsiteY0" fmla="*/ 537951 h 537951"/>
                <a:gd name="connsiteX1" fmla="*/ 914400 w 1933483"/>
                <a:gd name="connsiteY1" fmla="*/ 1620 h 537951"/>
                <a:gd name="connsiteX2" fmla="*/ 1871296 w 1933483"/>
                <a:gd name="connsiteY2" fmla="*/ 296895 h 537951"/>
                <a:gd name="connsiteX0" fmla="*/ 0 w 1871296"/>
                <a:gd name="connsiteY0" fmla="*/ 543669 h 543669"/>
                <a:gd name="connsiteX1" fmla="*/ 914400 w 1871296"/>
                <a:gd name="connsiteY1" fmla="*/ 7338 h 543669"/>
                <a:gd name="connsiteX2" fmla="*/ 1871296 w 1871296"/>
                <a:gd name="connsiteY2" fmla="*/ 302613 h 54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1296" h="543669">
                  <a:moveTo>
                    <a:pt x="0" y="543669"/>
                  </a:moveTo>
                  <a:cubicBezTo>
                    <a:pt x="299671" y="291623"/>
                    <a:pt x="602517" y="47514"/>
                    <a:pt x="914400" y="7338"/>
                  </a:cubicBezTo>
                  <a:cubicBezTo>
                    <a:pt x="1226283" y="-32838"/>
                    <a:pt x="1575288" y="95627"/>
                    <a:pt x="1871296" y="302613"/>
                  </a:cubicBezTo>
                </a:path>
              </a:pathLst>
            </a:custGeom>
            <a:noFill/>
            <a:ln w="127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/>
              <a:endParaRPr sz="2400">
                <a:solidFill>
                  <a:srgbClr val="FFFFFF"/>
                </a:solidFill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83" name="任意多边形: 形状 182">
              <a:extLst>
                <a:ext uri="{FF2B5EF4-FFF2-40B4-BE49-F238E27FC236}">
                  <a16:creationId xmlns:a16="http://schemas.microsoft.com/office/drawing/2014/main" xmlns="" id="{C2D3E45F-879F-4762-9C86-FEE2167BF947}"/>
                </a:ext>
              </a:extLst>
            </p:cNvPr>
            <p:cNvSpPr/>
            <p:nvPr/>
          </p:nvSpPr>
          <p:spPr>
            <a:xfrm rot="4824704" flipH="1">
              <a:off x="3858902" y="2293253"/>
              <a:ext cx="1200363" cy="236023"/>
            </a:xfrm>
            <a:custGeom>
              <a:avLst/>
              <a:gdLst>
                <a:gd name="connsiteX0" fmla="*/ 0 w 1951718"/>
                <a:gd name="connsiteY0" fmla="*/ 537327 h 537327"/>
                <a:gd name="connsiteX1" fmla="*/ 914400 w 1951718"/>
                <a:gd name="connsiteY1" fmla="*/ 996 h 537327"/>
                <a:gd name="connsiteX2" fmla="*/ 1890346 w 1951718"/>
                <a:gd name="connsiteY2" fmla="*/ 343896 h 537327"/>
                <a:gd name="connsiteX0" fmla="*/ 0 w 1933483"/>
                <a:gd name="connsiteY0" fmla="*/ 537951 h 537951"/>
                <a:gd name="connsiteX1" fmla="*/ 914400 w 1933483"/>
                <a:gd name="connsiteY1" fmla="*/ 1620 h 537951"/>
                <a:gd name="connsiteX2" fmla="*/ 1871296 w 1933483"/>
                <a:gd name="connsiteY2" fmla="*/ 296895 h 537951"/>
                <a:gd name="connsiteX0" fmla="*/ 0 w 1871296"/>
                <a:gd name="connsiteY0" fmla="*/ 543669 h 543669"/>
                <a:gd name="connsiteX1" fmla="*/ 914400 w 1871296"/>
                <a:gd name="connsiteY1" fmla="*/ 7338 h 543669"/>
                <a:gd name="connsiteX2" fmla="*/ 1871296 w 1871296"/>
                <a:gd name="connsiteY2" fmla="*/ 302613 h 54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1296" h="543669">
                  <a:moveTo>
                    <a:pt x="0" y="543669"/>
                  </a:moveTo>
                  <a:cubicBezTo>
                    <a:pt x="299671" y="291623"/>
                    <a:pt x="602517" y="47514"/>
                    <a:pt x="914400" y="7338"/>
                  </a:cubicBezTo>
                  <a:cubicBezTo>
                    <a:pt x="1226283" y="-32838"/>
                    <a:pt x="1575288" y="95627"/>
                    <a:pt x="1871296" y="302613"/>
                  </a:cubicBezTo>
                </a:path>
              </a:pathLst>
            </a:custGeom>
            <a:noFill/>
            <a:ln w="127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/>
              <a:endParaRPr sz="2400">
                <a:solidFill>
                  <a:srgbClr val="FFFFFF"/>
                </a:solidFill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84" name="任意多边形: 形状 183">
              <a:extLst>
                <a:ext uri="{FF2B5EF4-FFF2-40B4-BE49-F238E27FC236}">
                  <a16:creationId xmlns:a16="http://schemas.microsoft.com/office/drawing/2014/main" xmlns="" id="{85A0FDAC-9D03-4E24-A65D-A79FB9E8453A}"/>
                </a:ext>
              </a:extLst>
            </p:cNvPr>
            <p:cNvSpPr/>
            <p:nvPr/>
          </p:nvSpPr>
          <p:spPr>
            <a:xfrm rot="4076383" flipH="1">
              <a:off x="3600337" y="2560853"/>
              <a:ext cx="1156914" cy="236023"/>
            </a:xfrm>
            <a:custGeom>
              <a:avLst/>
              <a:gdLst>
                <a:gd name="connsiteX0" fmla="*/ 0 w 1951718"/>
                <a:gd name="connsiteY0" fmla="*/ 537327 h 537327"/>
                <a:gd name="connsiteX1" fmla="*/ 914400 w 1951718"/>
                <a:gd name="connsiteY1" fmla="*/ 996 h 537327"/>
                <a:gd name="connsiteX2" fmla="*/ 1890346 w 1951718"/>
                <a:gd name="connsiteY2" fmla="*/ 343896 h 537327"/>
                <a:gd name="connsiteX0" fmla="*/ 0 w 1933483"/>
                <a:gd name="connsiteY0" fmla="*/ 537951 h 537951"/>
                <a:gd name="connsiteX1" fmla="*/ 914400 w 1933483"/>
                <a:gd name="connsiteY1" fmla="*/ 1620 h 537951"/>
                <a:gd name="connsiteX2" fmla="*/ 1871296 w 1933483"/>
                <a:gd name="connsiteY2" fmla="*/ 296895 h 537951"/>
                <a:gd name="connsiteX0" fmla="*/ 0 w 1871296"/>
                <a:gd name="connsiteY0" fmla="*/ 543669 h 543669"/>
                <a:gd name="connsiteX1" fmla="*/ 914400 w 1871296"/>
                <a:gd name="connsiteY1" fmla="*/ 7338 h 543669"/>
                <a:gd name="connsiteX2" fmla="*/ 1871296 w 1871296"/>
                <a:gd name="connsiteY2" fmla="*/ 302613 h 54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1296" h="543669">
                  <a:moveTo>
                    <a:pt x="0" y="543669"/>
                  </a:moveTo>
                  <a:cubicBezTo>
                    <a:pt x="299671" y="291623"/>
                    <a:pt x="602517" y="47514"/>
                    <a:pt x="914400" y="7338"/>
                  </a:cubicBezTo>
                  <a:cubicBezTo>
                    <a:pt x="1226283" y="-32838"/>
                    <a:pt x="1575288" y="95627"/>
                    <a:pt x="1871296" y="302613"/>
                  </a:cubicBezTo>
                </a:path>
              </a:pathLst>
            </a:custGeom>
            <a:noFill/>
            <a:ln w="127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/>
              <a:endParaRPr sz="2400">
                <a:solidFill>
                  <a:srgbClr val="FFFFFF"/>
                </a:solidFill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85" name="任意多边形: 形状 184">
              <a:extLst>
                <a:ext uri="{FF2B5EF4-FFF2-40B4-BE49-F238E27FC236}">
                  <a16:creationId xmlns:a16="http://schemas.microsoft.com/office/drawing/2014/main" xmlns="" id="{F24C91E4-F7E2-48CF-8FD2-D70938C39AD8}"/>
                </a:ext>
              </a:extLst>
            </p:cNvPr>
            <p:cNvSpPr/>
            <p:nvPr/>
          </p:nvSpPr>
          <p:spPr>
            <a:xfrm rot="15698873">
              <a:off x="3258471" y="1977614"/>
              <a:ext cx="1509325" cy="336000"/>
            </a:xfrm>
            <a:custGeom>
              <a:avLst/>
              <a:gdLst>
                <a:gd name="connsiteX0" fmla="*/ 0 w 1951718"/>
                <a:gd name="connsiteY0" fmla="*/ 537327 h 537327"/>
                <a:gd name="connsiteX1" fmla="*/ 914400 w 1951718"/>
                <a:gd name="connsiteY1" fmla="*/ 996 h 537327"/>
                <a:gd name="connsiteX2" fmla="*/ 1890346 w 1951718"/>
                <a:gd name="connsiteY2" fmla="*/ 343896 h 537327"/>
                <a:gd name="connsiteX0" fmla="*/ 0 w 1933483"/>
                <a:gd name="connsiteY0" fmla="*/ 537951 h 537951"/>
                <a:gd name="connsiteX1" fmla="*/ 914400 w 1933483"/>
                <a:gd name="connsiteY1" fmla="*/ 1620 h 537951"/>
                <a:gd name="connsiteX2" fmla="*/ 1871296 w 1933483"/>
                <a:gd name="connsiteY2" fmla="*/ 296895 h 537951"/>
                <a:gd name="connsiteX0" fmla="*/ 0 w 1871296"/>
                <a:gd name="connsiteY0" fmla="*/ 543669 h 543669"/>
                <a:gd name="connsiteX1" fmla="*/ 914400 w 1871296"/>
                <a:gd name="connsiteY1" fmla="*/ 7338 h 543669"/>
                <a:gd name="connsiteX2" fmla="*/ 1871296 w 1871296"/>
                <a:gd name="connsiteY2" fmla="*/ 302613 h 54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1296" h="543669">
                  <a:moveTo>
                    <a:pt x="0" y="543669"/>
                  </a:moveTo>
                  <a:cubicBezTo>
                    <a:pt x="299671" y="291623"/>
                    <a:pt x="602517" y="47514"/>
                    <a:pt x="914400" y="7338"/>
                  </a:cubicBezTo>
                  <a:cubicBezTo>
                    <a:pt x="1226283" y="-32838"/>
                    <a:pt x="1575288" y="95627"/>
                    <a:pt x="1871296" y="302613"/>
                  </a:cubicBezTo>
                </a:path>
              </a:pathLst>
            </a:custGeom>
            <a:noFill/>
            <a:ln w="127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/>
              <a:endParaRPr sz="2400">
                <a:solidFill>
                  <a:srgbClr val="FFFFFF"/>
                </a:solidFill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86" name="任意多边形: 形状 185">
              <a:extLst>
                <a:ext uri="{FF2B5EF4-FFF2-40B4-BE49-F238E27FC236}">
                  <a16:creationId xmlns:a16="http://schemas.microsoft.com/office/drawing/2014/main" xmlns="" id="{847E5187-F9EE-4076-A2B2-39012C2B181B}"/>
                </a:ext>
              </a:extLst>
            </p:cNvPr>
            <p:cNvSpPr/>
            <p:nvPr/>
          </p:nvSpPr>
          <p:spPr>
            <a:xfrm rot="16919904">
              <a:off x="3661275" y="1936760"/>
              <a:ext cx="1598132" cy="236023"/>
            </a:xfrm>
            <a:custGeom>
              <a:avLst/>
              <a:gdLst>
                <a:gd name="connsiteX0" fmla="*/ 0 w 1951718"/>
                <a:gd name="connsiteY0" fmla="*/ 537327 h 537327"/>
                <a:gd name="connsiteX1" fmla="*/ 914400 w 1951718"/>
                <a:gd name="connsiteY1" fmla="*/ 996 h 537327"/>
                <a:gd name="connsiteX2" fmla="*/ 1890346 w 1951718"/>
                <a:gd name="connsiteY2" fmla="*/ 343896 h 537327"/>
                <a:gd name="connsiteX0" fmla="*/ 0 w 1933483"/>
                <a:gd name="connsiteY0" fmla="*/ 537951 h 537951"/>
                <a:gd name="connsiteX1" fmla="*/ 914400 w 1933483"/>
                <a:gd name="connsiteY1" fmla="*/ 1620 h 537951"/>
                <a:gd name="connsiteX2" fmla="*/ 1871296 w 1933483"/>
                <a:gd name="connsiteY2" fmla="*/ 296895 h 537951"/>
                <a:gd name="connsiteX0" fmla="*/ 0 w 1871296"/>
                <a:gd name="connsiteY0" fmla="*/ 543669 h 543669"/>
                <a:gd name="connsiteX1" fmla="*/ 914400 w 1871296"/>
                <a:gd name="connsiteY1" fmla="*/ 7338 h 543669"/>
                <a:gd name="connsiteX2" fmla="*/ 1871296 w 1871296"/>
                <a:gd name="connsiteY2" fmla="*/ 302613 h 54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1296" h="543669">
                  <a:moveTo>
                    <a:pt x="0" y="543669"/>
                  </a:moveTo>
                  <a:cubicBezTo>
                    <a:pt x="299671" y="291623"/>
                    <a:pt x="602517" y="47514"/>
                    <a:pt x="914400" y="7338"/>
                  </a:cubicBezTo>
                  <a:cubicBezTo>
                    <a:pt x="1226283" y="-32838"/>
                    <a:pt x="1575288" y="95627"/>
                    <a:pt x="1871296" y="302613"/>
                  </a:cubicBezTo>
                </a:path>
              </a:pathLst>
            </a:custGeom>
            <a:noFill/>
            <a:ln w="127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/>
              <a:endParaRPr sz="2400">
                <a:solidFill>
                  <a:srgbClr val="FFFFFF"/>
                </a:solidFill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87" name="对话气泡: 椭圆形 186">
              <a:extLst>
                <a:ext uri="{FF2B5EF4-FFF2-40B4-BE49-F238E27FC236}">
                  <a16:creationId xmlns:a16="http://schemas.microsoft.com/office/drawing/2014/main" xmlns="" id="{38FF6AE0-7779-4C0A-9401-BB2B7E059509}"/>
                </a:ext>
              </a:extLst>
            </p:cNvPr>
            <p:cNvSpPr/>
            <p:nvPr/>
          </p:nvSpPr>
          <p:spPr>
            <a:xfrm>
              <a:off x="3582941" y="1207069"/>
              <a:ext cx="644887" cy="432074"/>
            </a:xfrm>
            <a:prstGeom prst="wedgeEllipseCallout">
              <a:avLst>
                <a:gd name="adj1" fmla="val 23825"/>
                <a:gd name="adj2" fmla="val 62500"/>
              </a:avLst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/>
              <a:endParaRPr sz="2400">
                <a:solidFill>
                  <a:srgbClr val="FFFFFF"/>
                </a:solidFill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88" name="对话气泡: 椭圆形 187">
              <a:extLst>
                <a:ext uri="{FF2B5EF4-FFF2-40B4-BE49-F238E27FC236}">
                  <a16:creationId xmlns:a16="http://schemas.microsoft.com/office/drawing/2014/main" xmlns="" id="{E3CFBF13-731A-4B13-B065-5DF125C53FD8}"/>
                </a:ext>
              </a:extLst>
            </p:cNvPr>
            <p:cNvSpPr/>
            <p:nvPr/>
          </p:nvSpPr>
          <p:spPr>
            <a:xfrm>
              <a:off x="4346883" y="1025421"/>
              <a:ext cx="644887" cy="432074"/>
            </a:xfrm>
            <a:prstGeom prst="wedgeEllipseCallout">
              <a:avLst>
                <a:gd name="adj1" fmla="val 23825"/>
                <a:gd name="adj2" fmla="val 62500"/>
              </a:avLst>
            </a:prstGeom>
            <a:solidFill>
              <a:schemeClr val="accent2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/>
              <a:endParaRPr sz="2400">
                <a:solidFill>
                  <a:srgbClr val="FFFFFF"/>
                </a:solidFill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89" name="对话气泡: 椭圆形 188">
              <a:extLst>
                <a:ext uri="{FF2B5EF4-FFF2-40B4-BE49-F238E27FC236}">
                  <a16:creationId xmlns:a16="http://schemas.microsoft.com/office/drawing/2014/main" xmlns="" id="{A3CF4BE7-DBD1-4991-B7FB-010B88E5633E}"/>
                </a:ext>
              </a:extLst>
            </p:cNvPr>
            <p:cNvSpPr/>
            <p:nvPr/>
          </p:nvSpPr>
          <p:spPr>
            <a:xfrm flipH="1">
              <a:off x="4516228" y="2218363"/>
              <a:ext cx="494514" cy="331324"/>
            </a:xfrm>
            <a:prstGeom prst="wedgeEllipseCallout">
              <a:avLst>
                <a:gd name="adj1" fmla="val 23825"/>
                <a:gd name="adj2" fmla="val 62500"/>
              </a:avLst>
            </a:prstGeom>
            <a:solidFill>
              <a:schemeClr val="accent5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/>
              <a:endParaRPr sz="2400">
                <a:solidFill>
                  <a:srgbClr val="FFFFFF"/>
                </a:solidFill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90" name="对话气泡: 椭圆形 189">
              <a:extLst>
                <a:ext uri="{FF2B5EF4-FFF2-40B4-BE49-F238E27FC236}">
                  <a16:creationId xmlns:a16="http://schemas.microsoft.com/office/drawing/2014/main" xmlns="" id="{096B2BB2-5CAE-4739-94DA-FC03E4EB534B}"/>
                </a:ext>
              </a:extLst>
            </p:cNvPr>
            <p:cNvSpPr/>
            <p:nvPr/>
          </p:nvSpPr>
          <p:spPr>
            <a:xfrm>
              <a:off x="3740069" y="2028230"/>
              <a:ext cx="494514" cy="331324"/>
            </a:xfrm>
            <a:prstGeom prst="wedgeEllipseCallout">
              <a:avLst>
                <a:gd name="adj1" fmla="val 23825"/>
                <a:gd name="adj2" fmla="val 62500"/>
              </a:avLst>
            </a:prstGeom>
            <a:solidFill>
              <a:schemeClr val="accent6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/>
              <a:endParaRPr sz="2400">
                <a:solidFill>
                  <a:srgbClr val="FFFFFF"/>
                </a:solidFill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91" name="对话气泡: 椭圆形 190">
              <a:extLst>
                <a:ext uri="{FF2B5EF4-FFF2-40B4-BE49-F238E27FC236}">
                  <a16:creationId xmlns:a16="http://schemas.microsoft.com/office/drawing/2014/main" xmlns="" id="{36EF7DEF-3A02-4863-92B4-1F5219D45FF7}"/>
                </a:ext>
              </a:extLst>
            </p:cNvPr>
            <p:cNvSpPr/>
            <p:nvPr/>
          </p:nvSpPr>
          <p:spPr>
            <a:xfrm rot="20816932">
              <a:off x="4025621" y="1624705"/>
              <a:ext cx="494514" cy="331324"/>
            </a:xfrm>
            <a:prstGeom prst="wedgeEllipseCallout">
              <a:avLst>
                <a:gd name="adj1" fmla="val 23825"/>
                <a:gd name="adj2" fmla="val 62500"/>
              </a:avLst>
            </a:prstGeom>
            <a:solidFill>
              <a:schemeClr val="accent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/>
              <a:endParaRPr sz="2400">
                <a:solidFill>
                  <a:srgbClr val="FFFFFF"/>
                </a:solidFill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92" name="任意多边形: 形状 191">
              <a:extLst>
                <a:ext uri="{FF2B5EF4-FFF2-40B4-BE49-F238E27FC236}">
                  <a16:creationId xmlns:a16="http://schemas.microsoft.com/office/drawing/2014/main" xmlns="" id="{8C662F18-46CE-4F5A-BBB1-DCB0BD3DA037}"/>
                </a:ext>
              </a:extLst>
            </p:cNvPr>
            <p:cNvSpPr/>
            <p:nvPr/>
          </p:nvSpPr>
          <p:spPr>
            <a:xfrm rot="18307572">
              <a:off x="4072327" y="2134677"/>
              <a:ext cx="1096923" cy="319300"/>
            </a:xfrm>
            <a:custGeom>
              <a:avLst/>
              <a:gdLst>
                <a:gd name="connsiteX0" fmla="*/ 0 w 1951718"/>
                <a:gd name="connsiteY0" fmla="*/ 537327 h 537327"/>
                <a:gd name="connsiteX1" fmla="*/ 914400 w 1951718"/>
                <a:gd name="connsiteY1" fmla="*/ 996 h 537327"/>
                <a:gd name="connsiteX2" fmla="*/ 1890346 w 1951718"/>
                <a:gd name="connsiteY2" fmla="*/ 343896 h 537327"/>
                <a:gd name="connsiteX0" fmla="*/ 0 w 1933483"/>
                <a:gd name="connsiteY0" fmla="*/ 537951 h 537951"/>
                <a:gd name="connsiteX1" fmla="*/ 914400 w 1933483"/>
                <a:gd name="connsiteY1" fmla="*/ 1620 h 537951"/>
                <a:gd name="connsiteX2" fmla="*/ 1871296 w 1933483"/>
                <a:gd name="connsiteY2" fmla="*/ 296895 h 537951"/>
                <a:gd name="connsiteX0" fmla="*/ 0 w 1871296"/>
                <a:gd name="connsiteY0" fmla="*/ 543669 h 543669"/>
                <a:gd name="connsiteX1" fmla="*/ 914400 w 1871296"/>
                <a:gd name="connsiteY1" fmla="*/ 7338 h 543669"/>
                <a:gd name="connsiteX2" fmla="*/ 1871296 w 1871296"/>
                <a:gd name="connsiteY2" fmla="*/ 302613 h 54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1296" h="543669">
                  <a:moveTo>
                    <a:pt x="0" y="543669"/>
                  </a:moveTo>
                  <a:cubicBezTo>
                    <a:pt x="299671" y="291623"/>
                    <a:pt x="602517" y="47514"/>
                    <a:pt x="914400" y="7338"/>
                  </a:cubicBezTo>
                  <a:cubicBezTo>
                    <a:pt x="1226283" y="-32838"/>
                    <a:pt x="1575288" y="95627"/>
                    <a:pt x="1871296" y="302613"/>
                  </a:cubicBezTo>
                </a:path>
              </a:pathLst>
            </a:custGeom>
            <a:noFill/>
            <a:ln w="127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/>
              <a:endParaRPr sz="2400">
                <a:solidFill>
                  <a:srgbClr val="FFFFFF"/>
                </a:solidFill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93" name="对话气泡: 椭圆形 192">
              <a:extLst>
                <a:ext uri="{FF2B5EF4-FFF2-40B4-BE49-F238E27FC236}">
                  <a16:creationId xmlns:a16="http://schemas.microsoft.com/office/drawing/2014/main" xmlns="" id="{DC34DBA9-8474-457E-9C3D-43D765B002BF}"/>
                </a:ext>
              </a:extLst>
            </p:cNvPr>
            <p:cNvSpPr/>
            <p:nvPr/>
          </p:nvSpPr>
          <p:spPr>
            <a:xfrm flipH="1">
              <a:off x="4718423" y="1660268"/>
              <a:ext cx="494514" cy="331324"/>
            </a:xfrm>
            <a:prstGeom prst="wedgeEllipseCallout">
              <a:avLst>
                <a:gd name="adj1" fmla="val 23825"/>
                <a:gd name="adj2" fmla="val 62500"/>
              </a:avLst>
            </a:prstGeom>
            <a:solidFill>
              <a:schemeClr val="accent3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/>
              <a:endParaRPr sz="2400">
                <a:solidFill>
                  <a:srgbClr val="FFFFFF"/>
                </a:solidFill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94" name="任意多边形: 形状 193">
              <a:extLst>
                <a:ext uri="{FF2B5EF4-FFF2-40B4-BE49-F238E27FC236}">
                  <a16:creationId xmlns:a16="http://schemas.microsoft.com/office/drawing/2014/main" xmlns="" id="{DB52859A-112C-4110-B2B2-7C2A3E06D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7532" y="1134050"/>
              <a:ext cx="175772" cy="209922"/>
            </a:xfrm>
            <a:custGeom>
              <a:avLst/>
              <a:gdLst>
                <a:gd name="connsiteX0" fmla="*/ 132196 w 277813"/>
                <a:gd name="connsiteY0" fmla="*/ 133350 h 331788"/>
                <a:gd name="connsiteX1" fmla="*/ 132196 w 277813"/>
                <a:gd name="connsiteY1" fmla="*/ 152673 h 331788"/>
                <a:gd name="connsiteX2" fmla="*/ 99724 w 277813"/>
                <a:gd name="connsiteY2" fmla="*/ 186167 h 331788"/>
                <a:gd name="connsiteX3" fmla="*/ 134793 w 277813"/>
                <a:gd name="connsiteY3" fmla="*/ 220949 h 331788"/>
                <a:gd name="connsiteX4" fmla="*/ 154276 w 277813"/>
                <a:gd name="connsiteY4" fmla="*/ 237696 h 331788"/>
                <a:gd name="connsiteX5" fmla="*/ 136092 w 277813"/>
                <a:gd name="connsiteY5" fmla="*/ 249290 h 331788"/>
                <a:gd name="connsiteX6" fmla="*/ 104920 w 277813"/>
                <a:gd name="connsiteY6" fmla="*/ 241561 h 331788"/>
                <a:gd name="connsiteX7" fmla="*/ 98425 w 277813"/>
                <a:gd name="connsiteY7" fmla="*/ 263460 h 331788"/>
                <a:gd name="connsiteX8" fmla="*/ 130897 w 277813"/>
                <a:gd name="connsiteY8" fmla="*/ 272478 h 331788"/>
                <a:gd name="connsiteX9" fmla="*/ 130897 w 277813"/>
                <a:gd name="connsiteY9" fmla="*/ 290513 h 331788"/>
                <a:gd name="connsiteX10" fmla="*/ 150380 w 277813"/>
                <a:gd name="connsiteY10" fmla="*/ 290513 h 331788"/>
                <a:gd name="connsiteX11" fmla="*/ 150380 w 277813"/>
                <a:gd name="connsiteY11" fmla="*/ 271190 h 331788"/>
                <a:gd name="connsiteX12" fmla="*/ 184150 w 277813"/>
                <a:gd name="connsiteY12" fmla="*/ 235120 h 331788"/>
                <a:gd name="connsiteX13" fmla="*/ 152978 w 277813"/>
                <a:gd name="connsiteY13" fmla="*/ 199049 h 331788"/>
                <a:gd name="connsiteX14" fmla="*/ 129598 w 277813"/>
                <a:gd name="connsiteY14" fmla="*/ 182303 h 331788"/>
                <a:gd name="connsiteX15" fmla="*/ 146483 w 277813"/>
                <a:gd name="connsiteY15" fmla="*/ 171997 h 331788"/>
                <a:gd name="connsiteX16" fmla="*/ 173759 w 277813"/>
                <a:gd name="connsiteY16" fmla="*/ 178438 h 331788"/>
                <a:gd name="connsiteX17" fmla="*/ 178955 w 277813"/>
                <a:gd name="connsiteY17" fmla="*/ 156538 h 331788"/>
                <a:gd name="connsiteX18" fmla="*/ 151679 w 277813"/>
                <a:gd name="connsiteY18" fmla="*/ 151385 h 331788"/>
                <a:gd name="connsiteX19" fmla="*/ 151679 w 277813"/>
                <a:gd name="connsiteY19" fmla="*/ 133350 h 331788"/>
                <a:gd name="connsiteX20" fmla="*/ 132196 w 277813"/>
                <a:gd name="connsiteY20" fmla="*/ 133350 h 331788"/>
                <a:gd name="connsiteX21" fmla="*/ 136310 w 277813"/>
                <a:gd name="connsiteY21" fmla="*/ 0 h 331788"/>
                <a:gd name="connsiteX22" fmla="*/ 167467 w 277813"/>
                <a:gd name="connsiteY22" fmla="*/ 3888 h 331788"/>
                <a:gd name="connsiteX23" fmla="*/ 158380 w 277813"/>
                <a:gd name="connsiteY23" fmla="*/ 25921 h 331788"/>
                <a:gd name="connsiteX24" fmla="*/ 184343 w 277813"/>
                <a:gd name="connsiteY24" fmla="*/ 6480 h 331788"/>
                <a:gd name="connsiteX25" fmla="*/ 214202 w 277813"/>
                <a:gd name="connsiteY25" fmla="*/ 9072 h 331788"/>
                <a:gd name="connsiteX26" fmla="*/ 188238 w 277813"/>
                <a:gd name="connsiteY26" fmla="*/ 62210 h 331788"/>
                <a:gd name="connsiteX27" fmla="*/ 215500 w 277813"/>
                <a:gd name="connsiteY27" fmla="*/ 62210 h 331788"/>
                <a:gd name="connsiteX28" fmla="*/ 215500 w 277813"/>
                <a:gd name="connsiteY28" fmla="*/ 81651 h 331788"/>
                <a:gd name="connsiteX29" fmla="*/ 183045 w 277813"/>
                <a:gd name="connsiteY29" fmla="*/ 81651 h 331788"/>
                <a:gd name="connsiteX30" fmla="*/ 277813 w 277813"/>
                <a:gd name="connsiteY30" fmla="*/ 243657 h 331788"/>
                <a:gd name="connsiteX31" fmla="*/ 138907 w 277813"/>
                <a:gd name="connsiteY31" fmla="*/ 331788 h 331788"/>
                <a:gd name="connsiteX32" fmla="*/ 0 w 277813"/>
                <a:gd name="connsiteY32" fmla="*/ 243657 h 331788"/>
                <a:gd name="connsiteX33" fmla="*/ 94768 w 277813"/>
                <a:gd name="connsiteY33" fmla="*/ 81651 h 331788"/>
                <a:gd name="connsiteX34" fmla="*/ 68804 w 277813"/>
                <a:gd name="connsiteY34" fmla="*/ 81651 h 331788"/>
                <a:gd name="connsiteX35" fmla="*/ 68804 w 277813"/>
                <a:gd name="connsiteY35" fmla="*/ 60914 h 331788"/>
                <a:gd name="connsiteX36" fmla="*/ 96066 w 277813"/>
                <a:gd name="connsiteY36" fmla="*/ 62210 h 331788"/>
                <a:gd name="connsiteX37" fmla="*/ 66208 w 277813"/>
                <a:gd name="connsiteY37" fmla="*/ 5184 h 331788"/>
                <a:gd name="connsiteX38" fmla="*/ 110347 w 277813"/>
                <a:gd name="connsiteY38" fmla="*/ 6480 h 331788"/>
                <a:gd name="connsiteX39" fmla="*/ 127223 w 277813"/>
                <a:gd name="connsiteY39" fmla="*/ 28513 h 331788"/>
                <a:gd name="connsiteX40" fmla="*/ 136310 w 277813"/>
                <a:gd name="connsiteY40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77813" h="331788">
                  <a:moveTo>
                    <a:pt x="132196" y="133350"/>
                  </a:moveTo>
                  <a:cubicBezTo>
                    <a:pt x="132196" y="133350"/>
                    <a:pt x="132196" y="133350"/>
                    <a:pt x="132196" y="152673"/>
                  </a:cubicBezTo>
                  <a:cubicBezTo>
                    <a:pt x="111414" y="156538"/>
                    <a:pt x="99724" y="169420"/>
                    <a:pt x="99724" y="186167"/>
                  </a:cubicBezTo>
                  <a:cubicBezTo>
                    <a:pt x="99724" y="204202"/>
                    <a:pt x="114012" y="214508"/>
                    <a:pt x="134793" y="220949"/>
                  </a:cubicBezTo>
                  <a:cubicBezTo>
                    <a:pt x="149081" y="226102"/>
                    <a:pt x="154276" y="231255"/>
                    <a:pt x="154276" y="237696"/>
                  </a:cubicBezTo>
                  <a:cubicBezTo>
                    <a:pt x="154276" y="245425"/>
                    <a:pt x="147782" y="249290"/>
                    <a:pt x="136092" y="249290"/>
                  </a:cubicBezTo>
                  <a:cubicBezTo>
                    <a:pt x="124403" y="249290"/>
                    <a:pt x="112713" y="245425"/>
                    <a:pt x="104920" y="241561"/>
                  </a:cubicBezTo>
                  <a:cubicBezTo>
                    <a:pt x="104920" y="241561"/>
                    <a:pt x="104920" y="241561"/>
                    <a:pt x="98425" y="263460"/>
                  </a:cubicBezTo>
                  <a:cubicBezTo>
                    <a:pt x="106218" y="267325"/>
                    <a:pt x="117908" y="271190"/>
                    <a:pt x="130897" y="272478"/>
                  </a:cubicBezTo>
                  <a:cubicBezTo>
                    <a:pt x="130897" y="272478"/>
                    <a:pt x="130897" y="272478"/>
                    <a:pt x="130897" y="290513"/>
                  </a:cubicBezTo>
                  <a:cubicBezTo>
                    <a:pt x="130897" y="290513"/>
                    <a:pt x="130897" y="290513"/>
                    <a:pt x="150380" y="290513"/>
                  </a:cubicBezTo>
                  <a:cubicBezTo>
                    <a:pt x="150380" y="290513"/>
                    <a:pt x="150380" y="290513"/>
                    <a:pt x="150380" y="271190"/>
                  </a:cubicBezTo>
                  <a:cubicBezTo>
                    <a:pt x="172460" y="267325"/>
                    <a:pt x="184150" y="251866"/>
                    <a:pt x="184150" y="235120"/>
                  </a:cubicBezTo>
                  <a:cubicBezTo>
                    <a:pt x="184150" y="218373"/>
                    <a:pt x="175058" y="208067"/>
                    <a:pt x="152978" y="199049"/>
                  </a:cubicBezTo>
                  <a:cubicBezTo>
                    <a:pt x="136092" y="193897"/>
                    <a:pt x="129598" y="188744"/>
                    <a:pt x="129598" y="182303"/>
                  </a:cubicBezTo>
                  <a:cubicBezTo>
                    <a:pt x="129598" y="177150"/>
                    <a:pt x="133495" y="171997"/>
                    <a:pt x="146483" y="171997"/>
                  </a:cubicBezTo>
                  <a:cubicBezTo>
                    <a:pt x="159472" y="171997"/>
                    <a:pt x="168564" y="177150"/>
                    <a:pt x="173759" y="178438"/>
                  </a:cubicBezTo>
                  <a:cubicBezTo>
                    <a:pt x="173759" y="178438"/>
                    <a:pt x="173759" y="178438"/>
                    <a:pt x="178955" y="156538"/>
                  </a:cubicBezTo>
                  <a:cubicBezTo>
                    <a:pt x="172460" y="153962"/>
                    <a:pt x="164667" y="151385"/>
                    <a:pt x="151679" y="151385"/>
                  </a:cubicBezTo>
                  <a:cubicBezTo>
                    <a:pt x="151679" y="151385"/>
                    <a:pt x="151679" y="151385"/>
                    <a:pt x="151679" y="133350"/>
                  </a:cubicBezTo>
                  <a:cubicBezTo>
                    <a:pt x="151679" y="133350"/>
                    <a:pt x="151679" y="133350"/>
                    <a:pt x="132196" y="133350"/>
                  </a:cubicBezTo>
                  <a:close/>
                  <a:moveTo>
                    <a:pt x="136310" y="0"/>
                  </a:moveTo>
                  <a:cubicBezTo>
                    <a:pt x="136310" y="0"/>
                    <a:pt x="136310" y="0"/>
                    <a:pt x="167467" y="3888"/>
                  </a:cubicBezTo>
                  <a:cubicBezTo>
                    <a:pt x="167467" y="3888"/>
                    <a:pt x="167467" y="3888"/>
                    <a:pt x="158380" y="25921"/>
                  </a:cubicBezTo>
                  <a:cubicBezTo>
                    <a:pt x="158380" y="25921"/>
                    <a:pt x="158380" y="25921"/>
                    <a:pt x="184343" y="6480"/>
                  </a:cubicBezTo>
                  <a:cubicBezTo>
                    <a:pt x="184343" y="6480"/>
                    <a:pt x="184343" y="6480"/>
                    <a:pt x="214202" y="9072"/>
                  </a:cubicBezTo>
                  <a:cubicBezTo>
                    <a:pt x="214202" y="9072"/>
                    <a:pt x="214202" y="9072"/>
                    <a:pt x="188238" y="62210"/>
                  </a:cubicBezTo>
                  <a:cubicBezTo>
                    <a:pt x="188238" y="62210"/>
                    <a:pt x="188238" y="62210"/>
                    <a:pt x="215500" y="62210"/>
                  </a:cubicBezTo>
                  <a:cubicBezTo>
                    <a:pt x="215500" y="62210"/>
                    <a:pt x="215500" y="62210"/>
                    <a:pt x="215500" y="81651"/>
                  </a:cubicBezTo>
                  <a:cubicBezTo>
                    <a:pt x="215500" y="81651"/>
                    <a:pt x="215500" y="81651"/>
                    <a:pt x="183045" y="81651"/>
                  </a:cubicBezTo>
                  <a:cubicBezTo>
                    <a:pt x="237569" y="114052"/>
                    <a:pt x="277813" y="198295"/>
                    <a:pt x="277813" y="243657"/>
                  </a:cubicBezTo>
                  <a:cubicBezTo>
                    <a:pt x="277813" y="299387"/>
                    <a:pt x="215500" y="331788"/>
                    <a:pt x="138907" y="331788"/>
                  </a:cubicBezTo>
                  <a:cubicBezTo>
                    <a:pt x="62313" y="331788"/>
                    <a:pt x="0" y="299387"/>
                    <a:pt x="0" y="243657"/>
                  </a:cubicBezTo>
                  <a:cubicBezTo>
                    <a:pt x="0" y="198295"/>
                    <a:pt x="40244" y="114052"/>
                    <a:pt x="94768" y="81651"/>
                  </a:cubicBezTo>
                  <a:cubicBezTo>
                    <a:pt x="94768" y="81651"/>
                    <a:pt x="94768" y="81651"/>
                    <a:pt x="68804" y="81651"/>
                  </a:cubicBezTo>
                  <a:cubicBezTo>
                    <a:pt x="68804" y="81651"/>
                    <a:pt x="68804" y="81651"/>
                    <a:pt x="68804" y="60914"/>
                  </a:cubicBezTo>
                  <a:cubicBezTo>
                    <a:pt x="68804" y="60914"/>
                    <a:pt x="68804" y="60914"/>
                    <a:pt x="96066" y="62210"/>
                  </a:cubicBezTo>
                  <a:cubicBezTo>
                    <a:pt x="96066" y="62210"/>
                    <a:pt x="96066" y="62210"/>
                    <a:pt x="66208" y="5184"/>
                  </a:cubicBezTo>
                  <a:cubicBezTo>
                    <a:pt x="66208" y="5184"/>
                    <a:pt x="66208" y="5184"/>
                    <a:pt x="110347" y="6480"/>
                  </a:cubicBezTo>
                  <a:cubicBezTo>
                    <a:pt x="110347" y="6480"/>
                    <a:pt x="110347" y="6480"/>
                    <a:pt x="127223" y="28513"/>
                  </a:cubicBezTo>
                  <a:cubicBezTo>
                    <a:pt x="127223" y="28513"/>
                    <a:pt x="127223" y="28513"/>
                    <a:pt x="13631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/>
              <a:endParaRPr sz="2400">
                <a:solidFill>
                  <a:srgbClr val="000000"/>
                </a:solidFill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95" name="任意多边形: 形状 194">
              <a:extLst>
                <a:ext uri="{FF2B5EF4-FFF2-40B4-BE49-F238E27FC236}">
                  <a16:creationId xmlns:a16="http://schemas.microsoft.com/office/drawing/2014/main" xmlns="" id="{AD52E3A5-FA09-40A2-A6E2-E6A6C1A99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5311" y="1682320"/>
              <a:ext cx="215631" cy="225945"/>
            </a:xfrm>
            <a:custGeom>
              <a:avLst/>
              <a:gdLst>
                <a:gd name="connsiteX0" fmla="*/ 75115 w 321487"/>
                <a:gd name="connsiteY0" fmla="*/ 204009 h 336863"/>
                <a:gd name="connsiteX1" fmla="*/ 94628 w 321487"/>
                <a:gd name="connsiteY1" fmla="*/ 207993 h 336863"/>
                <a:gd name="connsiteX2" fmla="*/ 114472 w 321487"/>
                <a:gd name="connsiteY2" fmla="*/ 225257 h 336863"/>
                <a:gd name="connsiteX3" fmla="*/ 156805 w 321487"/>
                <a:gd name="connsiteY3" fmla="*/ 239866 h 336863"/>
                <a:gd name="connsiteX4" fmla="*/ 170035 w 321487"/>
                <a:gd name="connsiteY4" fmla="*/ 239866 h 336863"/>
                <a:gd name="connsiteX5" fmla="*/ 212368 w 321487"/>
                <a:gd name="connsiteY5" fmla="*/ 225257 h 336863"/>
                <a:gd name="connsiteX6" fmla="*/ 230889 w 321487"/>
                <a:gd name="connsiteY6" fmla="*/ 207993 h 336863"/>
                <a:gd name="connsiteX7" fmla="*/ 269254 w 321487"/>
                <a:gd name="connsiteY7" fmla="*/ 215961 h 336863"/>
                <a:gd name="connsiteX8" fmla="*/ 310264 w 321487"/>
                <a:gd name="connsiteY8" fmla="*/ 286346 h 336863"/>
                <a:gd name="connsiteX9" fmla="*/ 316879 w 321487"/>
                <a:gd name="connsiteY9" fmla="*/ 302282 h 336863"/>
                <a:gd name="connsiteX10" fmla="*/ 319524 w 321487"/>
                <a:gd name="connsiteY10" fmla="*/ 327514 h 336863"/>
                <a:gd name="connsiteX11" fmla="*/ 295712 w 321487"/>
                <a:gd name="connsiteY11" fmla="*/ 336810 h 336863"/>
                <a:gd name="connsiteX12" fmla="*/ 28482 w 321487"/>
                <a:gd name="connsiteY12" fmla="*/ 336810 h 336863"/>
                <a:gd name="connsiteX13" fmla="*/ 2024 w 321487"/>
                <a:gd name="connsiteY13" fmla="*/ 327514 h 336863"/>
                <a:gd name="connsiteX14" fmla="*/ 3347 w 321487"/>
                <a:gd name="connsiteY14" fmla="*/ 302282 h 336863"/>
                <a:gd name="connsiteX15" fmla="*/ 11284 w 321487"/>
                <a:gd name="connsiteY15" fmla="*/ 286346 h 336863"/>
                <a:gd name="connsiteX16" fmla="*/ 53618 w 321487"/>
                <a:gd name="connsiteY16" fmla="*/ 215961 h 336863"/>
                <a:gd name="connsiteX17" fmla="*/ 75115 w 321487"/>
                <a:gd name="connsiteY17" fmla="*/ 204009 h 336863"/>
                <a:gd name="connsiteX18" fmla="*/ 160774 w 321487"/>
                <a:gd name="connsiteY18" fmla="*/ 0 h 336863"/>
                <a:gd name="connsiteX19" fmla="*/ 245706 w 321487"/>
                <a:gd name="connsiteY19" fmla="*/ 100013 h 336863"/>
                <a:gd name="connsiteX20" fmla="*/ 160774 w 321487"/>
                <a:gd name="connsiteY20" fmla="*/ 200026 h 336863"/>
                <a:gd name="connsiteX21" fmla="*/ 75842 w 321487"/>
                <a:gd name="connsiteY21" fmla="*/ 100013 h 336863"/>
                <a:gd name="connsiteX22" fmla="*/ 160774 w 321487"/>
                <a:gd name="connsiteY22" fmla="*/ 0 h 336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21487" h="336863">
                  <a:moveTo>
                    <a:pt x="75115" y="204009"/>
                  </a:moveTo>
                  <a:cubicBezTo>
                    <a:pt x="82391" y="203345"/>
                    <a:pt x="89337" y="205337"/>
                    <a:pt x="94628" y="207993"/>
                  </a:cubicBezTo>
                  <a:cubicBezTo>
                    <a:pt x="101243" y="211977"/>
                    <a:pt x="109180" y="221273"/>
                    <a:pt x="114472" y="225257"/>
                  </a:cubicBezTo>
                  <a:cubicBezTo>
                    <a:pt x="121087" y="231897"/>
                    <a:pt x="134316" y="239866"/>
                    <a:pt x="156805" y="239866"/>
                  </a:cubicBezTo>
                  <a:cubicBezTo>
                    <a:pt x="170035" y="239866"/>
                    <a:pt x="170035" y="239866"/>
                    <a:pt x="170035" y="239866"/>
                  </a:cubicBezTo>
                  <a:cubicBezTo>
                    <a:pt x="191201" y="239866"/>
                    <a:pt x="204431" y="231897"/>
                    <a:pt x="212368" y="225257"/>
                  </a:cubicBezTo>
                  <a:cubicBezTo>
                    <a:pt x="217660" y="221273"/>
                    <a:pt x="224274" y="210649"/>
                    <a:pt x="230889" y="207993"/>
                  </a:cubicBezTo>
                  <a:cubicBezTo>
                    <a:pt x="241472" y="202681"/>
                    <a:pt x="256024" y="200025"/>
                    <a:pt x="269254" y="215961"/>
                  </a:cubicBezTo>
                  <a:cubicBezTo>
                    <a:pt x="291743" y="241194"/>
                    <a:pt x="310264" y="286346"/>
                    <a:pt x="310264" y="286346"/>
                  </a:cubicBezTo>
                  <a:cubicBezTo>
                    <a:pt x="316879" y="302282"/>
                    <a:pt x="316879" y="302282"/>
                    <a:pt x="316879" y="302282"/>
                  </a:cubicBezTo>
                  <a:cubicBezTo>
                    <a:pt x="320847" y="308922"/>
                    <a:pt x="323493" y="320874"/>
                    <a:pt x="319524" y="327514"/>
                  </a:cubicBezTo>
                  <a:cubicBezTo>
                    <a:pt x="311587" y="338138"/>
                    <a:pt x="295712" y="336810"/>
                    <a:pt x="295712" y="336810"/>
                  </a:cubicBezTo>
                  <a:lnTo>
                    <a:pt x="28482" y="336810"/>
                  </a:lnTo>
                  <a:cubicBezTo>
                    <a:pt x="28482" y="336810"/>
                    <a:pt x="9962" y="338138"/>
                    <a:pt x="2024" y="327514"/>
                  </a:cubicBezTo>
                  <a:cubicBezTo>
                    <a:pt x="-1945" y="320874"/>
                    <a:pt x="701" y="308922"/>
                    <a:pt x="3347" y="302282"/>
                  </a:cubicBezTo>
                  <a:cubicBezTo>
                    <a:pt x="11284" y="286346"/>
                    <a:pt x="11284" y="286346"/>
                    <a:pt x="11284" y="286346"/>
                  </a:cubicBezTo>
                  <a:cubicBezTo>
                    <a:pt x="11284" y="286346"/>
                    <a:pt x="31128" y="241194"/>
                    <a:pt x="53618" y="215961"/>
                  </a:cubicBezTo>
                  <a:cubicBezTo>
                    <a:pt x="60233" y="207993"/>
                    <a:pt x="67839" y="204673"/>
                    <a:pt x="75115" y="204009"/>
                  </a:cubicBezTo>
                  <a:close/>
                  <a:moveTo>
                    <a:pt x="160774" y="0"/>
                  </a:moveTo>
                  <a:cubicBezTo>
                    <a:pt x="207681" y="0"/>
                    <a:pt x="245706" y="44777"/>
                    <a:pt x="245706" y="100013"/>
                  </a:cubicBezTo>
                  <a:cubicBezTo>
                    <a:pt x="245706" y="155249"/>
                    <a:pt x="207681" y="200026"/>
                    <a:pt x="160774" y="200026"/>
                  </a:cubicBezTo>
                  <a:cubicBezTo>
                    <a:pt x="113867" y="200026"/>
                    <a:pt x="75842" y="155249"/>
                    <a:pt x="75842" y="100013"/>
                  </a:cubicBezTo>
                  <a:cubicBezTo>
                    <a:pt x="75842" y="44777"/>
                    <a:pt x="113867" y="0"/>
                    <a:pt x="16077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/>
              <a:endParaRPr sz="2400">
                <a:solidFill>
                  <a:srgbClr val="000000"/>
                </a:solidFill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96" name="任意多边形: 形状 195">
              <a:extLst>
                <a:ext uri="{FF2B5EF4-FFF2-40B4-BE49-F238E27FC236}">
                  <a16:creationId xmlns:a16="http://schemas.microsoft.com/office/drawing/2014/main" xmlns="" id="{52FCF187-4FBC-4460-82E1-3637F396988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689968" y="2319675"/>
              <a:ext cx="149234" cy="138506"/>
            </a:xfrm>
            <a:custGeom>
              <a:avLst/>
              <a:gdLst>
                <a:gd name="connsiteX0" fmla="*/ 288132 w 338138"/>
                <a:gd name="connsiteY0" fmla="*/ 223343 h 313831"/>
                <a:gd name="connsiteX1" fmla="*/ 279400 w 338138"/>
                <a:gd name="connsiteY1" fmla="*/ 231281 h 313831"/>
                <a:gd name="connsiteX2" fmla="*/ 288132 w 338138"/>
                <a:gd name="connsiteY2" fmla="*/ 239219 h 313831"/>
                <a:gd name="connsiteX3" fmla="*/ 296864 w 338138"/>
                <a:gd name="connsiteY3" fmla="*/ 231281 h 313831"/>
                <a:gd name="connsiteX4" fmla="*/ 288132 w 338138"/>
                <a:gd name="connsiteY4" fmla="*/ 223343 h 313831"/>
                <a:gd name="connsiteX5" fmla="*/ 261938 w 338138"/>
                <a:gd name="connsiteY5" fmla="*/ 223343 h 313831"/>
                <a:gd name="connsiteX6" fmla="*/ 254000 w 338138"/>
                <a:gd name="connsiteY6" fmla="*/ 231281 h 313831"/>
                <a:gd name="connsiteX7" fmla="*/ 261938 w 338138"/>
                <a:gd name="connsiteY7" fmla="*/ 239219 h 313831"/>
                <a:gd name="connsiteX8" fmla="*/ 269876 w 338138"/>
                <a:gd name="connsiteY8" fmla="*/ 231281 h 313831"/>
                <a:gd name="connsiteX9" fmla="*/ 261938 w 338138"/>
                <a:gd name="connsiteY9" fmla="*/ 223343 h 313831"/>
                <a:gd name="connsiteX10" fmla="*/ 116535 w 338138"/>
                <a:gd name="connsiteY10" fmla="*/ 45543 h 313831"/>
                <a:gd name="connsiteX11" fmla="*/ 141773 w 338138"/>
                <a:gd name="connsiteY11" fmla="*/ 88073 h 313831"/>
                <a:gd name="connsiteX12" fmla="*/ 108565 w 338138"/>
                <a:gd name="connsiteY12" fmla="*/ 102693 h 313831"/>
                <a:gd name="connsiteX13" fmla="*/ 87312 w 338138"/>
                <a:gd name="connsiteY13" fmla="*/ 74783 h 313831"/>
                <a:gd name="connsiteX14" fmla="*/ 116535 w 338138"/>
                <a:gd name="connsiteY14" fmla="*/ 45543 h 313831"/>
                <a:gd name="connsiteX15" fmla="*/ 254349 w 338138"/>
                <a:gd name="connsiteY15" fmla="*/ 30428 h 313831"/>
                <a:gd name="connsiteX16" fmla="*/ 275361 w 338138"/>
                <a:gd name="connsiteY16" fmla="*/ 48787 h 313831"/>
                <a:gd name="connsiteX17" fmla="*/ 255662 w 338138"/>
                <a:gd name="connsiteY17" fmla="*/ 85507 h 313831"/>
                <a:gd name="connsiteX18" fmla="*/ 266168 w 338138"/>
                <a:gd name="connsiteY18" fmla="*/ 89441 h 313831"/>
                <a:gd name="connsiteX19" fmla="*/ 289806 w 338138"/>
                <a:gd name="connsiteY19" fmla="*/ 80261 h 313831"/>
                <a:gd name="connsiteX20" fmla="*/ 287180 w 338138"/>
                <a:gd name="connsiteY20" fmla="*/ 109113 h 313831"/>
                <a:gd name="connsiteX21" fmla="*/ 225458 w 338138"/>
                <a:gd name="connsiteY21" fmla="*/ 111735 h 313831"/>
                <a:gd name="connsiteX22" fmla="*/ 92823 w 338138"/>
                <a:gd name="connsiteY22" fmla="*/ 166815 h 313831"/>
                <a:gd name="connsiteX23" fmla="*/ 75751 w 338138"/>
                <a:gd name="connsiteY23" fmla="*/ 127472 h 313831"/>
                <a:gd name="connsiteX24" fmla="*/ 208386 w 338138"/>
                <a:gd name="connsiteY24" fmla="*/ 72393 h 313831"/>
                <a:gd name="connsiteX25" fmla="*/ 242530 w 338138"/>
                <a:gd name="connsiteY25" fmla="*/ 33050 h 313831"/>
                <a:gd name="connsiteX26" fmla="*/ 254349 w 338138"/>
                <a:gd name="connsiteY26" fmla="*/ 30428 h 313831"/>
                <a:gd name="connsiteX27" fmla="*/ 186871 w 338138"/>
                <a:gd name="connsiteY27" fmla="*/ 24906 h 313831"/>
                <a:gd name="connsiteX28" fmla="*/ 231775 w 338138"/>
                <a:gd name="connsiteY28" fmla="*/ 24906 h 313831"/>
                <a:gd name="connsiteX29" fmla="*/ 207282 w 338138"/>
                <a:gd name="connsiteY29" fmla="*/ 48190 h 313831"/>
                <a:gd name="connsiteX30" fmla="*/ 201839 w 338138"/>
                <a:gd name="connsiteY30" fmla="*/ 59831 h 313831"/>
                <a:gd name="connsiteX31" fmla="*/ 184150 w 338138"/>
                <a:gd name="connsiteY31" fmla="*/ 45603 h 313831"/>
                <a:gd name="connsiteX32" fmla="*/ 186871 w 338138"/>
                <a:gd name="connsiteY32" fmla="*/ 24906 h 313831"/>
                <a:gd name="connsiteX33" fmla="*/ 18492 w 338138"/>
                <a:gd name="connsiteY33" fmla="*/ 24906 h 313831"/>
                <a:gd name="connsiteX34" fmla="*/ 43588 w 338138"/>
                <a:gd name="connsiteY34" fmla="*/ 24906 h 313831"/>
                <a:gd name="connsiteX35" fmla="*/ 46230 w 338138"/>
                <a:gd name="connsiteY35" fmla="*/ 46015 h 313831"/>
                <a:gd name="connsiteX36" fmla="*/ 29059 w 338138"/>
                <a:gd name="connsiteY36" fmla="*/ 63166 h 313831"/>
                <a:gd name="connsiteX37" fmla="*/ 31700 w 338138"/>
                <a:gd name="connsiteY37" fmla="*/ 96148 h 313831"/>
                <a:gd name="connsiteX38" fmla="*/ 31700 w 338138"/>
                <a:gd name="connsiteY38" fmla="*/ 206969 h 313831"/>
                <a:gd name="connsiteX39" fmla="*/ 39626 w 338138"/>
                <a:gd name="connsiteY39" fmla="*/ 214884 h 313831"/>
                <a:gd name="connsiteX40" fmla="*/ 298512 w 338138"/>
                <a:gd name="connsiteY40" fmla="*/ 214884 h 313831"/>
                <a:gd name="connsiteX41" fmla="*/ 306438 w 338138"/>
                <a:gd name="connsiteY41" fmla="*/ 206969 h 313831"/>
                <a:gd name="connsiteX42" fmla="*/ 306438 w 338138"/>
                <a:gd name="connsiteY42" fmla="*/ 104064 h 313831"/>
                <a:gd name="connsiteX43" fmla="*/ 306438 w 338138"/>
                <a:gd name="connsiteY43" fmla="*/ 77678 h 313831"/>
                <a:gd name="connsiteX44" fmla="*/ 274737 w 338138"/>
                <a:gd name="connsiteY44" fmla="*/ 61846 h 313831"/>
                <a:gd name="connsiteX45" fmla="*/ 281341 w 338138"/>
                <a:gd name="connsiteY45" fmla="*/ 59208 h 313831"/>
                <a:gd name="connsiteX46" fmla="*/ 280021 w 338138"/>
                <a:gd name="connsiteY46" fmla="*/ 24906 h 313831"/>
                <a:gd name="connsiteX47" fmla="*/ 319646 w 338138"/>
                <a:gd name="connsiteY47" fmla="*/ 24906 h 313831"/>
                <a:gd name="connsiteX48" fmla="*/ 338138 w 338138"/>
                <a:gd name="connsiteY48" fmla="*/ 43376 h 313831"/>
                <a:gd name="connsiteX49" fmla="*/ 338138 w 338138"/>
                <a:gd name="connsiteY49" fmla="*/ 234674 h 313831"/>
                <a:gd name="connsiteX50" fmla="*/ 319646 w 338138"/>
                <a:gd name="connsiteY50" fmla="*/ 251825 h 313831"/>
                <a:gd name="connsiteX51" fmla="*/ 200769 w 338138"/>
                <a:gd name="connsiteY51" fmla="*/ 251825 h 313831"/>
                <a:gd name="connsiteX52" fmla="*/ 216620 w 338138"/>
                <a:gd name="connsiteY52" fmla="*/ 290084 h 313831"/>
                <a:gd name="connsiteX53" fmla="*/ 224545 w 338138"/>
                <a:gd name="connsiteY53" fmla="*/ 290084 h 313831"/>
                <a:gd name="connsiteX54" fmla="*/ 235112 w 338138"/>
                <a:gd name="connsiteY54" fmla="*/ 301958 h 313831"/>
                <a:gd name="connsiteX55" fmla="*/ 224545 w 338138"/>
                <a:gd name="connsiteY55" fmla="*/ 313831 h 313831"/>
                <a:gd name="connsiteX56" fmla="*/ 113593 w 338138"/>
                <a:gd name="connsiteY56" fmla="*/ 313831 h 313831"/>
                <a:gd name="connsiteX57" fmla="*/ 103026 w 338138"/>
                <a:gd name="connsiteY57" fmla="*/ 301958 h 313831"/>
                <a:gd name="connsiteX58" fmla="*/ 113593 w 338138"/>
                <a:gd name="connsiteY58" fmla="*/ 290084 h 313831"/>
                <a:gd name="connsiteX59" fmla="*/ 121518 w 338138"/>
                <a:gd name="connsiteY59" fmla="*/ 290084 h 313831"/>
                <a:gd name="connsiteX60" fmla="*/ 137369 w 338138"/>
                <a:gd name="connsiteY60" fmla="*/ 251825 h 313831"/>
                <a:gd name="connsiteX61" fmla="*/ 18492 w 338138"/>
                <a:gd name="connsiteY61" fmla="*/ 251825 h 313831"/>
                <a:gd name="connsiteX62" fmla="*/ 0 w 338138"/>
                <a:gd name="connsiteY62" fmla="*/ 234674 h 313831"/>
                <a:gd name="connsiteX63" fmla="*/ 0 w 338138"/>
                <a:gd name="connsiteY63" fmla="*/ 43376 h 313831"/>
                <a:gd name="connsiteX64" fmla="*/ 18492 w 338138"/>
                <a:gd name="connsiteY64" fmla="*/ 24906 h 313831"/>
                <a:gd name="connsiteX65" fmla="*/ 109666 w 338138"/>
                <a:gd name="connsiteY65" fmla="*/ 1 h 313831"/>
                <a:gd name="connsiteX66" fmla="*/ 126932 w 338138"/>
                <a:gd name="connsiteY66" fmla="*/ 267 h 313831"/>
                <a:gd name="connsiteX67" fmla="*/ 133580 w 338138"/>
                <a:gd name="connsiteY67" fmla="*/ 18637 h 313831"/>
                <a:gd name="connsiteX68" fmla="*/ 144218 w 338138"/>
                <a:gd name="connsiteY68" fmla="*/ 22573 h 313831"/>
                <a:gd name="connsiteX69" fmla="*/ 177460 w 338138"/>
                <a:gd name="connsiteY69" fmla="*/ 29134 h 313831"/>
                <a:gd name="connsiteX70" fmla="*/ 168152 w 338138"/>
                <a:gd name="connsiteY70" fmla="*/ 47504 h 313831"/>
                <a:gd name="connsiteX71" fmla="*/ 173471 w 338138"/>
                <a:gd name="connsiteY71" fmla="*/ 58001 h 313831"/>
                <a:gd name="connsiteX72" fmla="*/ 192087 w 338138"/>
                <a:gd name="connsiteY72" fmla="*/ 67186 h 313831"/>
                <a:gd name="connsiteX73" fmla="*/ 154855 w 338138"/>
                <a:gd name="connsiteY73" fmla="*/ 82931 h 313831"/>
                <a:gd name="connsiteX74" fmla="*/ 116294 w 338138"/>
                <a:gd name="connsiteY74" fmla="*/ 35695 h 313831"/>
                <a:gd name="connsiteX75" fmla="*/ 76403 w 338138"/>
                <a:gd name="connsiteY75" fmla="*/ 75059 h 313831"/>
                <a:gd name="connsiteX76" fmla="*/ 93689 w 338138"/>
                <a:gd name="connsiteY76" fmla="*/ 107862 h 313831"/>
                <a:gd name="connsiteX77" fmla="*/ 59117 w 338138"/>
                <a:gd name="connsiteY77" fmla="*/ 124919 h 313831"/>
                <a:gd name="connsiteX78" fmla="*/ 63106 w 338138"/>
                <a:gd name="connsiteY78" fmla="*/ 102613 h 313831"/>
                <a:gd name="connsiteX79" fmla="*/ 59117 w 338138"/>
                <a:gd name="connsiteY79" fmla="*/ 92116 h 313831"/>
                <a:gd name="connsiteX80" fmla="*/ 40501 w 338138"/>
                <a:gd name="connsiteY80" fmla="*/ 63249 h 313831"/>
                <a:gd name="connsiteX81" fmla="*/ 59117 w 338138"/>
                <a:gd name="connsiteY81" fmla="*/ 58001 h 313831"/>
                <a:gd name="connsiteX82" fmla="*/ 63106 w 338138"/>
                <a:gd name="connsiteY82" fmla="*/ 47504 h 313831"/>
                <a:gd name="connsiteX83" fmla="*/ 69755 w 338138"/>
                <a:gd name="connsiteY83" fmla="*/ 14700 h 313831"/>
                <a:gd name="connsiteX84" fmla="*/ 88370 w 338138"/>
                <a:gd name="connsiteY84" fmla="*/ 22573 h 313831"/>
                <a:gd name="connsiteX85" fmla="*/ 99008 w 338138"/>
                <a:gd name="connsiteY85" fmla="*/ 18637 h 313831"/>
                <a:gd name="connsiteX86" fmla="*/ 109666 w 338138"/>
                <a:gd name="connsiteY86" fmla="*/ 1 h 31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338138" h="313831">
                  <a:moveTo>
                    <a:pt x="288132" y="223343"/>
                  </a:moveTo>
                  <a:cubicBezTo>
                    <a:pt x="283309" y="223343"/>
                    <a:pt x="279400" y="226897"/>
                    <a:pt x="279400" y="231281"/>
                  </a:cubicBezTo>
                  <a:cubicBezTo>
                    <a:pt x="279400" y="235665"/>
                    <a:pt x="283309" y="239219"/>
                    <a:pt x="288132" y="239219"/>
                  </a:cubicBezTo>
                  <a:cubicBezTo>
                    <a:pt x="292955" y="239219"/>
                    <a:pt x="296864" y="235665"/>
                    <a:pt x="296864" y="231281"/>
                  </a:cubicBezTo>
                  <a:cubicBezTo>
                    <a:pt x="296864" y="226897"/>
                    <a:pt x="292955" y="223343"/>
                    <a:pt x="288132" y="223343"/>
                  </a:cubicBezTo>
                  <a:close/>
                  <a:moveTo>
                    <a:pt x="261938" y="223343"/>
                  </a:moveTo>
                  <a:cubicBezTo>
                    <a:pt x="257554" y="223343"/>
                    <a:pt x="254000" y="226897"/>
                    <a:pt x="254000" y="231281"/>
                  </a:cubicBezTo>
                  <a:cubicBezTo>
                    <a:pt x="254000" y="235665"/>
                    <a:pt x="257554" y="239219"/>
                    <a:pt x="261938" y="239219"/>
                  </a:cubicBezTo>
                  <a:cubicBezTo>
                    <a:pt x="266322" y="239219"/>
                    <a:pt x="269876" y="235665"/>
                    <a:pt x="269876" y="231281"/>
                  </a:cubicBezTo>
                  <a:cubicBezTo>
                    <a:pt x="269876" y="226897"/>
                    <a:pt x="266322" y="223343"/>
                    <a:pt x="261938" y="223343"/>
                  </a:cubicBezTo>
                  <a:close/>
                  <a:moveTo>
                    <a:pt x="116535" y="45543"/>
                  </a:moveTo>
                  <a:cubicBezTo>
                    <a:pt x="137788" y="45543"/>
                    <a:pt x="152400" y="68137"/>
                    <a:pt x="141773" y="88073"/>
                  </a:cubicBezTo>
                  <a:cubicBezTo>
                    <a:pt x="141773" y="88073"/>
                    <a:pt x="141773" y="88073"/>
                    <a:pt x="108565" y="102693"/>
                  </a:cubicBezTo>
                  <a:cubicBezTo>
                    <a:pt x="96610" y="98706"/>
                    <a:pt x="87312" y="88073"/>
                    <a:pt x="87312" y="74783"/>
                  </a:cubicBezTo>
                  <a:cubicBezTo>
                    <a:pt x="87312" y="58834"/>
                    <a:pt x="100595" y="45543"/>
                    <a:pt x="116535" y="45543"/>
                  </a:cubicBezTo>
                  <a:close/>
                  <a:moveTo>
                    <a:pt x="254349" y="30428"/>
                  </a:moveTo>
                  <a:cubicBezTo>
                    <a:pt x="271421" y="26493"/>
                    <a:pt x="284553" y="44853"/>
                    <a:pt x="275361" y="48787"/>
                  </a:cubicBezTo>
                  <a:cubicBezTo>
                    <a:pt x="242530" y="63213"/>
                    <a:pt x="243843" y="57967"/>
                    <a:pt x="255662" y="85507"/>
                  </a:cubicBezTo>
                  <a:cubicBezTo>
                    <a:pt x="256976" y="89441"/>
                    <a:pt x="262228" y="92064"/>
                    <a:pt x="266168" y="89441"/>
                  </a:cubicBezTo>
                  <a:cubicBezTo>
                    <a:pt x="266168" y="89441"/>
                    <a:pt x="266168" y="89441"/>
                    <a:pt x="289806" y="80261"/>
                  </a:cubicBezTo>
                  <a:cubicBezTo>
                    <a:pt x="297685" y="76327"/>
                    <a:pt x="301625" y="99933"/>
                    <a:pt x="287180" y="109113"/>
                  </a:cubicBezTo>
                  <a:cubicBezTo>
                    <a:pt x="260915" y="124850"/>
                    <a:pt x="259602" y="123538"/>
                    <a:pt x="225458" y="111735"/>
                  </a:cubicBezTo>
                  <a:cubicBezTo>
                    <a:pt x="225458" y="111735"/>
                    <a:pt x="225458" y="111735"/>
                    <a:pt x="92823" y="166815"/>
                  </a:cubicBezTo>
                  <a:cubicBezTo>
                    <a:pt x="66559" y="177306"/>
                    <a:pt x="50800" y="137964"/>
                    <a:pt x="75751" y="127472"/>
                  </a:cubicBezTo>
                  <a:cubicBezTo>
                    <a:pt x="75751" y="127472"/>
                    <a:pt x="75751" y="127472"/>
                    <a:pt x="208386" y="72393"/>
                  </a:cubicBezTo>
                  <a:cubicBezTo>
                    <a:pt x="217579" y="54033"/>
                    <a:pt x="222832" y="38296"/>
                    <a:pt x="242530" y="33050"/>
                  </a:cubicBezTo>
                  <a:cubicBezTo>
                    <a:pt x="242530" y="33050"/>
                    <a:pt x="242530" y="33050"/>
                    <a:pt x="254349" y="30428"/>
                  </a:cubicBezTo>
                  <a:close/>
                  <a:moveTo>
                    <a:pt x="186871" y="24906"/>
                  </a:moveTo>
                  <a:cubicBezTo>
                    <a:pt x="186871" y="24906"/>
                    <a:pt x="186871" y="24906"/>
                    <a:pt x="231775" y="24906"/>
                  </a:cubicBezTo>
                  <a:cubicBezTo>
                    <a:pt x="220889" y="30080"/>
                    <a:pt x="212725" y="37841"/>
                    <a:pt x="207282" y="48190"/>
                  </a:cubicBezTo>
                  <a:cubicBezTo>
                    <a:pt x="207282" y="48190"/>
                    <a:pt x="207282" y="48190"/>
                    <a:pt x="201839" y="59831"/>
                  </a:cubicBezTo>
                  <a:cubicBezTo>
                    <a:pt x="200479" y="52070"/>
                    <a:pt x="193675" y="45603"/>
                    <a:pt x="184150" y="45603"/>
                  </a:cubicBezTo>
                  <a:cubicBezTo>
                    <a:pt x="190954" y="39135"/>
                    <a:pt x="190954" y="31374"/>
                    <a:pt x="186871" y="24906"/>
                  </a:cubicBezTo>
                  <a:close/>
                  <a:moveTo>
                    <a:pt x="18492" y="24906"/>
                  </a:moveTo>
                  <a:cubicBezTo>
                    <a:pt x="18492" y="24906"/>
                    <a:pt x="18492" y="24906"/>
                    <a:pt x="43588" y="24906"/>
                  </a:cubicBezTo>
                  <a:cubicBezTo>
                    <a:pt x="39626" y="32822"/>
                    <a:pt x="40946" y="40738"/>
                    <a:pt x="46230" y="46015"/>
                  </a:cubicBezTo>
                  <a:cubicBezTo>
                    <a:pt x="36984" y="46015"/>
                    <a:pt x="29059" y="53931"/>
                    <a:pt x="29059" y="63166"/>
                  </a:cubicBezTo>
                  <a:cubicBezTo>
                    <a:pt x="29059" y="82955"/>
                    <a:pt x="27738" y="89552"/>
                    <a:pt x="31700" y="96148"/>
                  </a:cubicBezTo>
                  <a:cubicBezTo>
                    <a:pt x="31700" y="96148"/>
                    <a:pt x="31700" y="96148"/>
                    <a:pt x="31700" y="206969"/>
                  </a:cubicBezTo>
                  <a:cubicBezTo>
                    <a:pt x="31700" y="210926"/>
                    <a:pt x="35663" y="214884"/>
                    <a:pt x="39626" y="214884"/>
                  </a:cubicBezTo>
                  <a:cubicBezTo>
                    <a:pt x="39626" y="214884"/>
                    <a:pt x="39626" y="214884"/>
                    <a:pt x="298512" y="214884"/>
                  </a:cubicBezTo>
                  <a:cubicBezTo>
                    <a:pt x="302475" y="214884"/>
                    <a:pt x="306438" y="210926"/>
                    <a:pt x="306438" y="206969"/>
                  </a:cubicBezTo>
                  <a:cubicBezTo>
                    <a:pt x="306438" y="206969"/>
                    <a:pt x="306438" y="206969"/>
                    <a:pt x="306438" y="104064"/>
                  </a:cubicBezTo>
                  <a:cubicBezTo>
                    <a:pt x="309079" y="96148"/>
                    <a:pt x="310400" y="86913"/>
                    <a:pt x="306438" y="77678"/>
                  </a:cubicBezTo>
                  <a:cubicBezTo>
                    <a:pt x="306438" y="59208"/>
                    <a:pt x="306438" y="61846"/>
                    <a:pt x="274737" y="61846"/>
                  </a:cubicBezTo>
                  <a:cubicBezTo>
                    <a:pt x="274737" y="61846"/>
                    <a:pt x="274737" y="61846"/>
                    <a:pt x="281341" y="59208"/>
                  </a:cubicBezTo>
                  <a:cubicBezTo>
                    <a:pt x="293229" y="53931"/>
                    <a:pt x="294550" y="38099"/>
                    <a:pt x="280021" y="24906"/>
                  </a:cubicBezTo>
                  <a:cubicBezTo>
                    <a:pt x="280021" y="24906"/>
                    <a:pt x="280021" y="24906"/>
                    <a:pt x="319646" y="24906"/>
                  </a:cubicBezTo>
                  <a:cubicBezTo>
                    <a:pt x="330213" y="24906"/>
                    <a:pt x="338138" y="34141"/>
                    <a:pt x="338138" y="43376"/>
                  </a:cubicBezTo>
                  <a:cubicBezTo>
                    <a:pt x="338138" y="43376"/>
                    <a:pt x="338138" y="43376"/>
                    <a:pt x="338138" y="234674"/>
                  </a:cubicBezTo>
                  <a:cubicBezTo>
                    <a:pt x="338138" y="243909"/>
                    <a:pt x="330213" y="251825"/>
                    <a:pt x="319646" y="251825"/>
                  </a:cubicBezTo>
                  <a:cubicBezTo>
                    <a:pt x="319646" y="251825"/>
                    <a:pt x="319646" y="251825"/>
                    <a:pt x="200769" y="251825"/>
                  </a:cubicBezTo>
                  <a:cubicBezTo>
                    <a:pt x="200769" y="251825"/>
                    <a:pt x="200769" y="251825"/>
                    <a:pt x="216620" y="290084"/>
                  </a:cubicBezTo>
                  <a:cubicBezTo>
                    <a:pt x="216620" y="290084"/>
                    <a:pt x="216620" y="290084"/>
                    <a:pt x="224545" y="290084"/>
                  </a:cubicBezTo>
                  <a:cubicBezTo>
                    <a:pt x="229828" y="290084"/>
                    <a:pt x="235112" y="295361"/>
                    <a:pt x="235112" y="301958"/>
                  </a:cubicBezTo>
                  <a:cubicBezTo>
                    <a:pt x="235112" y="308554"/>
                    <a:pt x="229828" y="313831"/>
                    <a:pt x="224545" y="313831"/>
                  </a:cubicBezTo>
                  <a:cubicBezTo>
                    <a:pt x="224545" y="313831"/>
                    <a:pt x="224545" y="313831"/>
                    <a:pt x="113593" y="313831"/>
                  </a:cubicBezTo>
                  <a:cubicBezTo>
                    <a:pt x="108310" y="313831"/>
                    <a:pt x="103026" y="308554"/>
                    <a:pt x="103026" y="301958"/>
                  </a:cubicBezTo>
                  <a:cubicBezTo>
                    <a:pt x="103026" y="295361"/>
                    <a:pt x="108310" y="290084"/>
                    <a:pt x="113593" y="290084"/>
                  </a:cubicBezTo>
                  <a:cubicBezTo>
                    <a:pt x="113593" y="290084"/>
                    <a:pt x="113593" y="290084"/>
                    <a:pt x="121518" y="290084"/>
                  </a:cubicBezTo>
                  <a:cubicBezTo>
                    <a:pt x="121518" y="290084"/>
                    <a:pt x="121518" y="290084"/>
                    <a:pt x="137369" y="251825"/>
                  </a:cubicBezTo>
                  <a:cubicBezTo>
                    <a:pt x="137369" y="251825"/>
                    <a:pt x="137369" y="251825"/>
                    <a:pt x="18492" y="251825"/>
                  </a:cubicBezTo>
                  <a:cubicBezTo>
                    <a:pt x="7925" y="251825"/>
                    <a:pt x="0" y="243909"/>
                    <a:pt x="0" y="234674"/>
                  </a:cubicBezTo>
                  <a:cubicBezTo>
                    <a:pt x="0" y="234674"/>
                    <a:pt x="0" y="234674"/>
                    <a:pt x="0" y="43376"/>
                  </a:cubicBezTo>
                  <a:cubicBezTo>
                    <a:pt x="0" y="34141"/>
                    <a:pt x="7925" y="24906"/>
                    <a:pt x="18492" y="24906"/>
                  </a:cubicBezTo>
                  <a:close/>
                  <a:moveTo>
                    <a:pt x="109666" y="1"/>
                  </a:moveTo>
                  <a:cubicBezTo>
                    <a:pt x="113718" y="21"/>
                    <a:pt x="119286" y="267"/>
                    <a:pt x="126932" y="267"/>
                  </a:cubicBezTo>
                  <a:cubicBezTo>
                    <a:pt x="134910" y="267"/>
                    <a:pt x="133580" y="10764"/>
                    <a:pt x="133580" y="18637"/>
                  </a:cubicBezTo>
                  <a:cubicBezTo>
                    <a:pt x="137569" y="19949"/>
                    <a:pt x="140229" y="21261"/>
                    <a:pt x="144218" y="22573"/>
                  </a:cubicBezTo>
                  <a:cubicBezTo>
                    <a:pt x="158845" y="6828"/>
                    <a:pt x="154855" y="8140"/>
                    <a:pt x="177460" y="29134"/>
                  </a:cubicBezTo>
                  <a:cubicBezTo>
                    <a:pt x="182779" y="35695"/>
                    <a:pt x="174801" y="40943"/>
                    <a:pt x="168152" y="47504"/>
                  </a:cubicBezTo>
                  <a:cubicBezTo>
                    <a:pt x="170812" y="50128"/>
                    <a:pt x="172142" y="54065"/>
                    <a:pt x="173471" y="58001"/>
                  </a:cubicBezTo>
                  <a:cubicBezTo>
                    <a:pt x="188098" y="58001"/>
                    <a:pt x="192087" y="55377"/>
                    <a:pt x="192087" y="67186"/>
                  </a:cubicBezTo>
                  <a:cubicBezTo>
                    <a:pt x="192087" y="67186"/>
                    <a:pt x="192087" y="67186"/>
                    <a:pt x="154855" y="82931"/>
                  </a:cubicBezTo>
                  <a:cubicBezTo>
                    <a:pt x="160174" y="58001"/>
                    <a:pt x="140229" y="35695"/>
                    <a:pt x="116294" y="35695"/>
                  </a:cubicBezTo>
                  <a:cubicBezTo>
                    <a:pt x="93689" y="35695"/>
                    <a:pt x="76403" y="52753"/>
                    <a:pt x="76403" y="75059"/>
                  </a:cubicBezTo>
                  <a:cubicBezTo>
                    <a:pt x="76403" y="88180"/>
                    <a:pt x="83052" y="101301"/>
                    <a:pt x="93689" y="107862"/>
                  </a:cubicBezTo>
                  <a:cubicBezTo>
                    <a:pt x="73744" y="117047"/>
                    <a:pt x="67095" y="118359"/>
                    <a:pt x="59117" y="124919"/>
                  </a:cubicBezTo>
                  <a:cubicBezTo>
                    <a:pt x="48479" y="114422"/>
                    <a:pt x="49809" y="115734"/>
                    <a:pt x="63106" y="102613"/>
                  </a:cubicBezTo>
                  <a:cubicBezTo>
                    <a:pt x="61776" y="98677"/>
                    <a:pt x="60447" y="96053"/>
                    <a:pt x="59117" y="92116"/>
                  </a:cubicBezTo>
                  <a:cubicBezTo>
                    <a:pt x="36512" y="92116"/>
                    <a:pt x="40501" y="94740"/>
                    <a:pt x="40501" y="63249"/>
                  </a:cubicBezTo>
                  <a:cubicBezTo>
                    <a:pt x="40501" y="55377"/>
                    <a:pt x="51139" y="58001"/>
                    <a:pt x="59117" y="58001"/>
                  </a:cubicBezTo>
                  <a:cubicBezTo>
                    <a:pt x="60447" y="54065"/>
                    <a:pt x="61776" y="50128"/>
                    <a:pt x="63106" y="47504"/>
                  </a:cubicBezTo>
                  <a:cubicBezTo>
                    <a:pt x="47150" y="31759"/>
                    <a:pt x="48479" y="35695"/>
                    <a:pt x="69755" y="14700"/>
                  </a:cubicBezTo>
                  <a:cubicBezTo>
                    <a:pt x="76403" y="8140"/>
                    <a:pt x="81722" y="17325"/>
                    <a:pt x="88370" y="22573"/>
                  </a:cubicBezTo>
                  <a:cubicBezTo>
                    <a:pt x="91030" y="21261"/>
                    <a:pt x="95019" y="19949"/>
                    <a:pt x="99008" y="18637"/>
                  </a:cubicBezTo>
                  <a:cubicBezTo>
                    <a:pt x="99008" y="1907"/>
                    <a:pt x="97512" y="-61"/>
                    <a:pt x="109666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/>
              <a:endParaRPr sz="2400">
                <a:solidFill>
                  <a:srgbClr val="000000"/>
                </a:solidFill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97" name="任意多边形: 形状 196">
              <a:extLst>
                <a:ext uri="{FF2B5EF4-FFF2-40B4-BE49-F238E27FC236}">
                  <a16:creationId xmlns:a16="http://schemas.microsoft.com/office/drawing/2014/main" xmlns="" id="{29957342-0665-472F-A5AC-86A079F2AB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6375" y="1725706"/>
              <a:ext cx="197621" cy="218100"/>
            </a:xfrm>
            <a:custGeom>
              <a:avLst/>
              <a:gdLst>
                <a:gd name="connsiteX0" fmla="*/ 89804 w 306388"/>
                <a:gd name="connsiteY0" fmla="*/ 211138 h 338138"/>
                <a:gd name="connsiteX1" fmla="*/ 125461 w 306388"/>
                <a:gd name="connsiteY1" fmla="*/ 283898 h 338138"/>
                <a:gd name="connsiteX2" fmla="*/ 142629 w 306388"/>
                <a:gd name="connsiteY2" fmla="*/ 234951 h 338138"/>
                <a:gd name="connsiteX3" fmla="*/ 153194 w 306388"/>
                <a:gd name="connsiteY3" fmla="*/ 236273 h 338138"/>
                <a:gd name="connsiteX4" fmla="*/ 163759 w 306388"/>
                <a:gd name="connsiteY4" fmla="*/ 234951 h 338138"/>
                <a:gd name="connsiteX5" fmla="*/ 180928 w 306388"/>
                <a:gd name="connsiteY5" fmla="*/ 281253 h 338138"/>
                <a:gd name="connsiteX6" fmla="*/ 213944 w 306388"/>
                <a:gd name="connsiteY6" fmla="*/ 211138 h 338138"/>
                <a:gd name="connsiteX7" fmla="*/ 265448 w 306388"/>
                <a:gd name="connsiteY7" fmla="*/ 234951 h 338138"/>
                <a:gd name="connsiteX8" fmla="*/ 306388 w 306388"/>
                <a:gd name="connsiteY8" fmla="*/ 293159 h 338138"/>
                <a:gd name="connsiteX9" fmla="*/ 306388 w 306388"/>
                <a:gd name="connsiteY9" fmla="*/ 338138 h 338138"/>
                <a:gd name="connsiteX10" fmla="*/ 0 w 306388"/>
                <a:gd name="connsiteY10" fmla="*/ 338138 h 338138"/>
                <a:gd name="connsiteX11" fmla="*/ 0 w 306388"/>
                <a:gd name="connsiteY11" fmla="*/ 293159 h 338138"/>
                <a:gd name="connsiteX12" fmla="*/ 40940 w 306388"/>
                <a:gd name="connsiteY12" fmla="*/ 234951 h 338138"/>
                <a:gd name="connsiteX13" fmla="*/ 89804 w 306388"/>
                <a:gd name="connsiteY13" fmla="*/ 211138 h 338138"/>
                <a:gd name="connsiteX14" fmla="*/ 153194 w 306388"/>
                <a:gd name="connsiteY14" fmla="*/ 11113 h 338138"/>
                <a:gd name="connsiteX15" fmla="*/ 63500 w 306388"/>
                <a:gd name="connsiteY15" fmla="*/ 86287 h 338138"/>
                <a:gd name="connsiteX16" fmla="*/ 64819 w 306388"/>
                <a:gd name="connsiteY16" fmla="*/ 87606 h 338138"/>
                <a:gd name="connsiteX17" fmla="*/ 67457 w 306388"/>
                <a:gd name="connsiteY17" fmla="*/ 88925 h 338138"/>
                <a:gd name="connsiteX18" fmla="*/ 74052 w 306388"/>
                <a:gd name="connsiteY18" fmla="*/ 96838 h 338138"/>
                <a:gd name="connsiteX19" fmla="*/ 153194 w 306388"/>
                <a:gd name="connsiteY19" fmla="*/ 30896 h 338138"/>
                <a:gd name="connsiteX20" fmla="*/ 231017 w 306388"/>
                <a:gd name="connsiteY20" fmla="*/ 96838 h 338138"/>
                <a:gd name="connsiteX21" fmla="*/ 242888 w 306388"/>
                <a:gd name="connsiteY21" fmla="*/ 87606 h 338138"/>
                <a:gd name="connsiteX22" fmla="*/ 153194 w 306388"/>
                <a:gd name="connsiteY22" fmla="*/ 11113 h 338138"/>
                <a:gd name="connsiteX23" fmla="*/ 153987 w 306388"/>
                <a:gd name="connsiteY23" fmla="*/ 0 h 338138"/>
                <a:gd name="connsiteX24" fmla="*/ 254038 w 306388"/>
                <a:gd name="connsiteY24" fmla="*/ 89535 h 338138"/>
                <a:gd name="connsiteX25" fmla="*/ 261937 w 306388"/>
                <a:gd name="connsiteY25" fmla="*/ 102702 h 338138"/>
                <a:gd name="connsiteX26" fmla="*/ 261937 w 306388"/>
                <a:gd name="connsiteY26" fmla="*/ 135620 h 338138"/>
                <a:gd name="connsiteX27" fmla="*/ 246140 w 306388"/>
                <a:gd name="connsiteY27" fmla="*/ 150103 h 338138"/>
                <a:gd name="connsiteX28" fmla="*/ 230342 w 306388"/>
                <a:gd name="connsiteY28" fmla="*/ 135620 h 338138"/>
                <a:gd name="connsiteX29" fmla="*/ 230342 w 306388"/>
                <a:gd name="connsiteY29" fmla="*/ 127719 h 338138"/>
                <a:gd name="connsiteX30" fmla="*/ 153987 w 306388"/>
                <a:gd name="connsiteY30" fmla="*/ 210671 h 338138"/>
                <a:gd name="connsiteX31" fmla="*/ 77632 w 306388"/>
                <a:gd name="connsiteY31" fmla="*/ 127719 h 338138"/>
                <a:gd name="connsiteX32" fmla="*/ 77632 w 306388"/>
                <a:gd name="connsiteY32" fmla="*/ 135620 h 338138"/>
                <a:gd name="connsiteX33" fmla="*/ 65784 w 306388"/>
                <a:gd name="connsiteY33" fmla="*/ 150103 h 338138"/>
                <a:gd name="connsiteX34" fmla="*/ 105278 w 306388"/>
                <a:gd name="connsiteY34" fmla="*/ 201454 h 338138"/>
                <a:gd name="connsiteX35" fmla="*/ 117126 w 306388"/>
                <a:gd name="connsiteY35" fmla="*/ 202771 h 338138"/>
                <a:gd name="connsiteX36" fmla="*/ 125025 w 306388"/>
                <a:gd name="connsiteY36" fmla="*/ 218571 h 338138"/>
                <a:gd name="connsiteX37" fmla="*/ 107911 w 306388"/>
                <a:gd name="connsiteY37" fmla="*/ 219888 h 338138"/>
                <a:gd name="connsiteX38" fmla="*/ 100012 w 306388"/>
                <a:gd name="connsiteY38" fmla="*/ 209354 h 338138"/>
                <a:gd name="connsiteX39" fmla="*/ 56568 w 306388"/>
                <a:gd name="connsiteY39" fmla="*/ 150103 h 338138"/>
                <a:gd name="connsiteX40" fmla="*/ 46037 w 306388"/>
                <a:gd name="connsiteY40" fmla="*/ 135620 h 338138"/>
                <a:gd name="connsiteX41" fmla="*/ 46037 w 306388"/>
                <a:gd name="connsiteY41" fmla="*/ 102702 h 338138"/>
                <a:gd name="connsiteX42" fmla="*/ 53936 w 306388"/>
                <a:gd name="connsiteY42" fmla="*/ 89535 h 338138"/>
                <a:gd name="connsiteX43" fmla="*/ 153987 w 306388"/>
                <a:gd name="connsiteY43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06388" h="338138">
                  <a:moveTo>
                    <a:pt x="89804" y="211138"/>
                  </a:moveTo>
                  <a:cubicBezTo>
                    <a:pt x="125461" y="283898"/>
                    <a:pt x="125461" y="283898"/>
                    <a:pt x="125461" y="283898"/>
                  </a:cubicBezTo>
                  <a:cubicBezTo>
                    <a:pt x="142629" y="234951"/>
                    <a:pt x="142629" y="234951"/>
                    <a:pt x="142629" y="234951"/>
                  </a:cubicBezTo>
                  <a:cubicBezTo>
                    <a:pt x="146591" y="236273"/>
                    <a:pt x="149232" y="236273"/>
                    <a:pt x="153194" y="236273"/>
                  </a:cubicBezTo>
                  <a:cubicBezTo>
                    <a:pt x="157156" y="236273"/>
                    <a:pt x="159797" y="236273"/>
                    <a:pt x="163759" y="234951"/>
                  </a:cubicBezTo>
                  <a:cubicBezTo>
                    <a:pt x="180928" y="281253"/>
                    <a:pt x="180928" y="281253"/>
                    <a:pt x="180928" y="281253"/>
                  </a:cubicBezTo>
                  <a:cubicBezTo>
                    <a:pt x="213944" y="211138"/>
                    <a:pt x="213944" y="211138"/>
                    <a:pt x="213944" y="211138"/>
                  </a:cubicBezTo>
                  <a:cubicBezTo>
                    <a:pt x="265448" y="234951"/>
                    <a:pt x="265448" y="234951"/>
                    <a:pt x="265448" y="234951"/>
                  </a:cubicBezTo>
                  <a:cubicBezTo>
                    <a:pt x="287899" y="245534"/>
                    <a:pt x="306388" y="271992"/>
                    <a:pt x="306388" y="293159"/>
                  </a:cubicBezTo>
                  <a:cubicBezTo>
                    <a:pt x="306388" y="338138"/>
                    <a:pt x="306388" y="338138"/>
                    <a:pt x="306388" y="338138"/>
                  </a:cubicBezTo>
                  <a:cubicBezTo>
                    <a:pt x="0" y="338138"/>
                    <a:pt x="0" y="338138"/>
                    <a:pt x="0" y="338138"/>
                  </a:cubicBezTo>
                  <a:cubicBezTo>
                    <a:pt x="0" y="293159"/>
                    <a:pt x="0" y="293159"/>
                    <a:pt x="0" y="293159"/>
                  </a:cubicBezTo>
                  <a:cubicBezTo>
                    <a:pt x="0" y="271992"/>
                    <a:pt x="18489" y="245534"/>
                    <a:pt x="40940" y="234951"/>
                  </a:cubicBezTo>
                  <a:cubicBezTo>
                    <a:pt x="89804" y="211138"/>
                    <a:pt x="89804" y="211138"/>
                    <a:pt x="89804" y="211138"/>
                  </a:cubicBezTo>
                  <a:close/>
                  <a:moveTo>
                    <a:pt x="153194" y="11113"/>
                  </a:moveTo>
                  <a:cubicBezTo>
                    <a:pt x="108347" y="11113"/>
                    <a:pt x="70095" y="44084"/>
                    <a:pt x="63500" y="86287"/>
                  </a:cubicBezTo>
                  <a:cubicBezTo>
                    <a:pt x="63500" y="86287"/>
                    <a:pt x="63500" y="86287"/>
                    <a:pt x="64819" y="87606"/>
                  </a:cubicBezTo>
                  <a:cubicBezTo>
                    <a:pt x="66138" y="87606"/>
                    <a:pt x="66138" y="87606"/>
                    <a:pt x="67457" y="88925"/>
                  </a:cubicBezTo>
                  <a:cubicBezTo>
                    <a:pt x="70095" y="90244"/>
                    <a:pt x="72733" y="92881"/>
                    <a:pt x="74052" y="96838"/>
                  </a:cubicBezTo>
                  <a:cubicBezTo>
                    <a:pt x="79329" y="53316"/>
                    <a:pt x="112304" y="30896"/>
                    <a:pt x="153194" y="30896"/>
                  </a:cubicBezTo>
                  <a:cubicBezTo>
                    <a:pt x="194084" y="30896"/>
                    <a:pt x="227060" y="53316"/>
                    <a:pt x="231017" y="96838"/>
                  </a:cubicBezTo>
                  <a:cubicBezTo>
                    <a:pt x="233655" y="91563"/>
                    <a:pt x="238931" y="88925"/>
                    <a:pt x="242888" y="87606"/>
                  </a:cubicBezTo>
                  <a:cubicBezTo>
                    <a:pt x="236293" y="44084"/>
                    <a:pt x="199360" y="11113"/>
                    <a:pt x="153194" y="11113"/>
                  </a:cubicBezTo>
                  <a:close/>
                  <a:moveTo>
                    <a:pt x="153987" y="0"/>
                  </a:moveTo>
                  <a:cubicBezTo>
                    <a:pt x="205329" y="0"/>
                    <a:pt x="248773" y="39501"/>
                    <a:pt x="254038" y="89535"/>
                  </a:cubicBezTo>
                  <a:cubicBezTo>
                    <a:pt x="259304" y="92169"/>
                    <a:pt x="261937" y="97435"/>
                    <a:pt x="261937" y="102702"/>
                  </a:cubicBezTo>
                  <a:cubicBezTo>
                    <a:pt x="261937" y="135620"/>
                    <a:pt x="261937" y="135620"/>
                    <a:pt x="261937" y="135620"/>
                  </a:cubicBezTo>
                  <a:cubicBezTo>
                    <a:pt x="261937" y="143520"/>
                    <a:pt x="255355" y="150103"/>
                    <a:pt x="246140" y="150103"/>
                  </a:cubicBezTo>
                  <a:cubicBezTo>
                    <a:pt x="236924" y="150103"/>
                    <a:pt x="230342" y="143520"/>
                    <a:pt x="230342" y="135620"/>
                  </a:cubicBezTo>
                  <a:cubicBezTo>
                    <a:pt x="230342" y="127719"/>
                    <a:pt x="230342" y="127719"/>
                    <a:pt x="230342" y="127719"/>
                  </a:cubicBezTo>
                  <a:cubicBezTo>
                    <a:pt x="222443" y="171170"/>
                    <a:pt x="190848" y="210671"/>
                    <a:pt x="153987" y="210671"/>
                  </a:cubicBezTo>
                  <a:cubicBezTo>
                    <a:pt x="117126" y="210671"/>
                    <a:pt x="85531" y="171170"/>
                    <a:pt x="77632" y="127719"/>
                  </a:cubicBezTo>
                  <a:cubicBezTo>
                    <a:pt x="77632" y="135620"/>
                    <a:pt x="77632" y="135620"/>
                    <a:pt x="77632" y="135620"/>
                  </a:cubicBezTo>
                  <a:cubicBezTo>
                    <a:pt x="77632" y="142203"/>
                    <a:pt x="72367" y="147470"/>
                    <a:pt x="65784" y="150103"/>
                  </a:cubicBezTo>
                  <a:cubicBezTo>
                    <a:pt x="72367" y="171170"/>
                    <a:pt x="86848" y="189604"/>
                    <a:pt x="105278" y="201454"/>
                  </a:cubicBezTo>
                  <a:cubicBezTo>
                    <a:pt x="109227" y="200138"/>
                    <a:pt x="113177" y="200138"/>
                    <a:pt x="117126" y="202771"/>
                  </a:cubicBezTo>
                  <a:cubicBezTo>
                    <a:pt x="125025" y="206721"/>
                    <a:pt x="127658" y="213304"/>
                    <a:pt x="125025" y="218571"/>
                  </a:cubicBezTo>
                  <a:cubicBezTo>
                    <a:pt x="122392" y="222521"/>
                    <a:pt x="114493" y="223838"/>
                    <a:pt x="107911" y="219888"/>
                  </a:cubicBezTo>
                  <a:cubicBezTo>
                    <a:pt x="102645" y="217255"/>
                    <a:pt x="100012" y="213304"/>
                    <a:pt x="100012" y="209354"/>
                  </a:cubicBezTo>
                  <a:cubicBezTo>
                    <a:pt x="77632" y="194871"/>
                    <a:pt x="61834" y="173804"/>
                    <a:pt x="56568" y="150103"/>
                  </a:cubicBezTo>
                  <a:cubicBezTo>
                    <a:pt x="49986" y="147470"/>
                    <a:pt x="46037" y="142203"/>
                    <a:pt x="46037" y="135620"/>
                  </a:cubicBezTo>
                  <a:cubicBezTo>
                    <a:pt x="46037" y="102702"/>
                    <a:pt x="46037" y="102702"/>
                    <a:pt x="46037" y="102702"/>
                  </a:cubicBezTo>
                  <a:cubicBezTo>
                    <a:pt x="46037" y="97435"/>
                    <a:pt x="48670" y="92169"/>
                    <a:pt x="53936" y="89535"/>
                  </a:cubicBezTo>
                  <a:cubicBezTo>
                    <a:pt x="59201" y="39501"/>
                    <a:pt x="102645" y="0"/>
                    <a:pt x="15398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/>
              <a:endParaRPr sz="2400">
                <a:solidFill>
                  <a:srgbClr val="000000"/>
                </a:solidFill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98" name="任意多边形: 形状 197">
              <a:extLst>
                <a:ext uri="{FF2B5EF4-FFF2-40B4-BE49-F238E27FC236}">
                  <a16:creationId xmlns:a16="http://schemas.microsoft.com/office/drawing/2014/main" xmlns="" id="{4BA512B2-2550-4BAB-8392-B082F9AFC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7231" y="1312427"/>
              <a:ext cx="135319" cy="211935"/>
            </a:xfrm>
            <a:custGeom>
              <a:avLst/>
              <a:gdLst>
                <a:gd name="connsiteX0" fmla="*/ 98425 w 215900"/>
                <a:gd name="connsiteY0" fmla="*/ 295275 h 338138"/>
                <a:gd name="connsiteX1" fmla="*/ 98425 w 215900"/>
                <a:gd name="connsiteY1" fmla="*/ 303213 h 338138"/>
                <a:gd name="connsiteX2" fmla="*/ 107950 w 215900"/>
                <a:gd name="connsiteY2" fmla="*/ 311150 h 338138"/>
                <a:gd name="connsiteX3" fmla="*/ 117475 w 215900"/>
                <a:gd name="connsiteY3" fmla="*/ 303213 h 338138"/>
                <a:gd name="connsiteX4" fmla="*/ 117475 w 215900"/>
                <a:gd name="connsiteY4" fmla="*/ 295275 h 338138"/>
                <a:gd name="connsiteX5" fmla="*/ 98425 w 215900"/>
                <a:gd name="connsiteY5" fmla="*/ 295275 h 338138"/>
                <a:gd name="connsiteX6" fmla="*/ 85725 w 215900"/>
                <a:gd name="connsiteY6" fmla="*/ 31750 h 338138"/>
                <a:gd name="connsiteX7" fmla="*/ 124090 w 215900"/>
                <a:gd name="connsiteY7" fmla="*/ 31750 h 338138"/>
                <a:gd name="connsiteX8" fmla="*/ 133350 w 215900"/>
                <a:gd name="connsiteY8" fmla="*/ 41153 h 338138"/>
                <a:gd name="connsiteX9" fmla="*/ 124090 w 215900"/>
                <a:gd name="connsiteY9" fmla="*/ 49213 h 338138"/>
                <a:gd name="connsiteX10" fmla="*/ 85725 w 215900"/>
                <a:gd name="connsiteY10" fmla="*/ 49213 h 338138"/>
                <a:gd name="connsiteX11" fmla="*/ 77787 w 215900"/>
                <a:gd name="connsiteY11" fmla="*/ 41153 h 338138"/>
                <a:gd name="connsiteX12" fmla="*/ 85725 w 215900"/>
                <a:gd name="connsiteY12" fmla="*/ 31750 h 338138"/>
                <a:gd name="connsiteX13" fmla="*/ 26695 w 215900"/>
                <a:gd name="connsiteY13" fmla="*/ 17463 h 338138"/>
                <a:gd name="connsiteX14" fmla="*/ 17462 w 215900"/>
                <a:gd name="connsiteY14" fmla="*/ 26657 h 338138"/>
                <a:gd name="connsiteX15" fmla="*/ 17462 w 215900"/>
                <a:gd name="connsiteY15" fmla="*/ 276226 h 338138"/>
                <a:gd name="connsiteX16" fmla="*/ 196850 w 215900"/>
                <a:gd name="connsiteY16" fmla="*/ 276226 h 338138"/>
                <a:gd name="connsiteX17" fmla="*/ 196850 w 215900"/>
                <a:gd name="connsiteY17" fmla="*/ 26657 h 338138"/>
                <a:gd name="connsiteX18" fmla="*/ 187617 w 215900"/>
                <a:gd name="connsiteY18" fmla="*/ 17463 h 338138"/>
                <a:gd name="connsiteX19" fmla="*/ 26695 w 215900"/>
                <a:gd name="connsiteY19" fmla="*/ 17463 h 338138"/>
                <a:gd name="connsiteX20" fmla="*/ 27645 w 215900"/>
                <a:gd name="connsiteY20" fmla="*/ 0 h 338138"/>
                <a:gd name="connsiteX21" fmla="*/ 188255 w 215900"/>
                <a:gd name="connsiteY21" fmla="*/ 0 h 338138"/>
                <a:gd name="connsiteX22" fmla="*/ 215900 w 215900"/>
                <a:gd name="connsiteY22" fmla="*/ 26417 h 338138"/>
                <a:gd name="connsiteX23" fmla="*/ 215900 w 215900"/>
                <a:gd name="connsiteY23" fmla="*/ 311721 h 338138"/>
                <a:gd name="connsiteX24" fmla="*/ 188255 w 215900"/>
                <a:gd name="connsiteY24" fmla="*/ 338138 h 338138"/>
                <a:gd name="connsiteX25" fmla="*/ 27645 w 215900"/>
                <a:gd name="connsiteY25" fmla="*/ 338138 h 338138"/>
                <a:gd name="connsiteX26" fmla="*/ 0 w 215900"/>
                <a:gd name="connsiteY26" fmla="*/ 311721 h 338138"/>
                <a:gd name="connsiteX27" fmla="*/ 0 w 215900"/>
                <a:gd name="connsiteY27" fmla="*/ 26417 h 338138"/>
                <a:gd name="connsiteX28" fmla="*/ 27645 w 215900"/>
                <a:gd name="connsiteY28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15900" h="338138">
                  <a:moveTo>
                    <a:pt x="98425" y="295275"/>
                  </a:moveTo>
                  <a:cubicBezTo>
                    <a:pt x="98425" y="295275"/>
                    <a:pt x="98425" y="295275"/>
                    <a:pt x="98425" y="303213"/>
                  </a:cubicBezTo>
                  <a:cubicBezTo>
                    <a:pt x="98425" y="307181"/>
                    <a:pt x="102507" y="311150"/>
                    <a:pt x="107950" y="311150"/>
                  </a:cubicBezTo>
                  <a:cubicBezTo>
                    <a:pt x="113393" y="311150"/>
                    <a:pt x="117475" y="307181"/>
                    <a:pt x="117475" y="303213"/>
                  </a:cubicBezTo>
                  <a:lnTo>
                    <a:pt x="117475" y="295275"/>
                  </a:lnTo>
                  <a:cubicBezTo>
                    <a:pt x="117475" y="295275"/>
                    <a:pt x="117475" y="295275"/>
                    <a:pt x="98425" y="295275"/>
                  </a:cubicBezTo>
                  <a:close/>
                  <a:moveTo>
                    <a:pt x="85725" y="31750"/>
                  </a:moveTo>
                  <a:cubicBezTo>
                    <a:pt x="85725" y="31750"/>
                    <a:pt x="85725" y="31750"/>
                    <a:pt x="124090" y="31750"/>
                  </a:cubicBezTo>
                  <a:cubicBezTo>
                    <a:pt x="129381" y="31750"/>
                    <a:pt x="133350" y="35780"/>
                    <a:pt x="133350" y="41153"/>
                  </a:cubicBezTo>
                  <a:cubicBezTo>
                    <a:pt x="133350" y="45183"/>
                    <a:pt x="129381" y="49213"/>
                    <a:pt x="124090" y="49213"/>
                  </a:cubicBezTo>
                  <a:cubicBezTo>
                    <a:pt x="124090" y="49213"/>
                    <a:pt x="124090" y="49213"/>
                    <a:pt x="85725" y="49213"/>
                  </a:cubicBezTo>
                  <a:cubicBezTo>
                    <a:pt x="81756" y="49213"/>
                    <a:pt x="77787" y="45183"/>
                    <a:pt x="77787" y="41153"/>
                  </a:cubicBezTo>
                  <a:cubicBezTo>
                    <a:pt x="77787" y="35780"/>
                    <a:pt x="81756" y="31750"/>
                    <a:pt x="85725" y="31750"/>
                  </a:cubicBezTo>
                  <a:close/>
                  <a:moveTo>
                    <a:pt x="26695" y="17463"/>
                  </a:moveTo>
                  <a:cubicBezTo>
                    <a:pt x="21419" y="17463"/>
                    <a:pt x="17462" y="21403"/>
                    <a:pt x="17462" y="26657"/>
                  </a:cubicBezTo>
                  <a:cubicBezTo>
                    <a:pt x="17462" y="26657"/>
                    <a:pt x="17462" y="26657"/>
                    <a:pt x="17462" y="276226"/>
                  </a:cubicBezTo>
                  <a:cubicBezTo>
                    <a:pt x="17462" y="276226"/>
                    <a:pt x="17462" y="276226"/>
                    <a:pt x="196850" y="276226"/>
                  </a:cubicBezTo>
                  <a:lnTo>
                    <a:pt x="196850" y="26657"/>
                  </a:lnTo>
                  <a:cubicBezTo>
                    <a:pt x="196850" y="21403"/>
                    <a:pt x="192893" y="17463"/>
                    <a:pt x="187617" y="17463"/>
                  </a:cubicBezTo>
                  <a:cubicBezTo>
                    <a:pt x="187617" y="17463"/>
                    <a:pt x="187617" y="17463"/>
                    <a:pt x="26695" y="17463"/>
                  </a:cubicBezTo>
                  <a:close/>
                  <a:moveTo>
                    <a:pt x="27645" y="0"/>
                  </a:moveTo>
                  <a:cubicBezTo>
                    <a:pt x="27645" y="0"/>
                    <a:pt x="27645" y="0"/>
                    <a:pt x="188255" y="0"/>
                  </a:cubicBezTo>
                  <a:cubicBezTo>
                    <a:pt x="204052" y="0"/>
                    <a:pt x="215900" y="11887"/>
                    <a:pt x="215900" y="26417"/>
                  </a:cubicBezTo>
                  <a:cubicBezTo>
                    <a:pt x="215900" y="26417"/>
                    <a:pt x="215900" y="26417"/>
                    <a:pt x="215900" y="311721"/>
                  </a:cubicBezTo>
                  <a:cubicBezTo>
                    <a:pt x="215900" y="326251"/>
                    <a:pt x="204052" y="338138"/>
                    <a:pt x="188255" y="338138"/>
                  </a:cubicBezTo>
                  <a:cubicBezTo>
                    <a:pt x="188255" y="338138"/>
                    <a:pt x="188255" y="338138"/>
                    <a:pt x="27645" y="338138"/>
                  </a:cubicBezTo>
                  <a:cubicBezTo>
                    <a:pt x="11848" y="338138"/>
                    <a:pt x="0" y="326251"/>
                    <a:pt x="0" y="311721"/>
                  </a:cubicBezTo>
                  <a:cubicBezTo>
                    <a:pt x="0" y="311721"/>
                    <a:pt x="0" y="311721"/>
                    <a:pt x="0" y="26417"/>
                  </a:cubicBezTo>
                  <a:cubicBezTo>
                    <a:pt x="0" y="11887"/>
                    <a:pt x="11848" y="0"/>
                    <a:pt x="2764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/>
              <a:endParaRPr sz="2400">
                <a:solidFill>
                  <a:srgbClr val="000000"/>
                </a:solidFill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99" name="任意多边形: 形状 198">
              <a:extLst>
                <a:ext uri="{FF2B5EF4-FFF2-40B4-BE49-F238E27FC236}">
                  <a16:creationId xmlns:a16="http://schemas.microsoft.com/office/drawing/2014/main" xmlns="" id="{9E3FA22D-D1B3-4074-8F68-30754B8FA8C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79858" y="2092580"/>
              <a:ext cx="224798" cy="222646"/>
            </a:xfrm>
            <a:custGeom>
              <a:avLst/>
              <a:gdLst>
                <a:gd name="connsiteX0" fmla="*/ 292147 w 331788"/>
                <a:gd name="connsiteY0" fmla="*/ 109538 h 328613"/>
                <a:gd name="connsiteX1" fmla="*/ 327025 w 331788"/>
                <a:gd name="connsiteY1" fmla="*/ 145621 h 328613"/>
                <a:gd name="connsiteX2" fmla="*/ 327025 w 331788"/>
                <a:gd name="connsiteY2" fmla="*/ 229385 h 328613"/>
                <a:gd name="connsiteX3" fmla="*/ 293438 w 331788"/>
                <a:gd name="connsiteY3" fmla="*/ 264179 h 328613"/>
                <a:gd name="connsiteX4" fmla="*/ 252101 w 331788"/>
                <a:gd name="connsiteY4" fmla="*/ 264179 h 328613"/>
                <a:gd name="connsiteX5" fmla="*/ 252101 w 331788"/>
                <a:gd name="connsiteY5" fmla="*/ 319593 h 328613"/>
                <a:gd name="connsiteX6" fmla="*/ 243059 w 331788"/>
                <a:gd name="connsiteY6" fmla="*/ 328613 h 328613"/>
                <a:gd name="connsiteX7" fmla="*/ 205596 w 331788"/>
                <a:gd name="connsiteY7" fmla="*/ 328613 h 328613"/>
                <a:gd name="connsiteX8" fmla="*/ 195262 w 331788"/>
                <a:gd name="connsiteY8" fmla="*/ 319593 h 328613"/>
                <a:gd name="connsiteX9" fmla="*/ 195262 w 331788"/>
                <a:gd name="connsiteY9" fmla="*/ 235829 h 328613"/>
                <a:gd name="connsiteX10" fmla="*/ 224973 w 331788"/>
                <a:gd name="connsiteY10" fmla="*/ 207478 h 328613"/>
                <a:gd name="connsiteX11" fmla="*/ 255976 w 331788"/>
                <a:gd name="connsiteY11" fmla="*/ 207478 h 328613"/>
                <a:gd name="connsiteX12" fmla="*/ 255976 w 331788"/>
                <a:gd name="connsiteY12" fmla="*/ 145621 h 328613"/>
                <a:gd name="connsiteX13" fmla="*/ 292147 w 331788"/>
                <a:gd name="connsiteY13" fmla="*/ 109538 h 328613"/>
                <a:gd name="connsiteX14" fmla="*/ 38473 w 331788"/>
                <a:gd name="connsiteY14" fmla="*/ 109538 h 328613"/>
                <a:gd name="connsiteX15" fmla="*/ 75079 w 331788"/>
                <a:gd name="connsiteY15" fmla="*/ 145621 h 328613"/>
                <a:gd name="connsiteX16" fmla="*/ 75079 w 331788"/>
                <a:gd name="connsiteY16" fmla="*/ 207478 h 328613"/>
                <a:gd name="connsiteX17" fmla="*/ 106456 w 331788"/>
                <a:gd name="connsiteY17" fmla="*/ 207478 h 328613"/>
                <a:gd name="connsiteX18" fmla="*/ 136525 w 331788"/>
                <a:gd name="connsiteY18" fmla="*/ 235829 h 328613"/>
                <a:gd name="connsiteX19" fmla="*/ 136525 w 331788"/>
                <a:gd name="connsiteY19" fmla="*/ 319593 h 328613"/>
                <a:gd name="connsiteX20" fmla="*/ 126066 w 331788"/>
                <a:gd name="connsiteY20" fmla="*/ 328613 h 328613"/>
                <a:gd name="connsiteX21" fmla="*/ 88153 w 331788"/>
                <a:gd name="connsiteY21" fmla="*/ 328613 h 328613"/>
                <a:gd name="connsiteX22" fmla="*/ 79001 w 331788"/>
                <a:gd name="connsiteY22" fmla="*/ 319593 h 328613"/>
                <a:gd name="connsiteX23" fmla="*/ 79001 w 331788"/>
                <a:gd name="connsiteY23" fmla="*/ 264179 h 328613"/>
                <a:gd name="connsiteX24" fmla="*/ 37166 w 331788"/>
                <a:gd name="connsiteY24" fmla="*/ 264179 h 328613"/>
                <a:gd name="connsiteX25" fmla="*/ 3175 w 331788"/>
                <a:gd name="connsiteY25" fmla="*/ 229385 h 328613"/>
                <a:gd name="connsiteX26" fmla="*/ 3175 w 331788"/>
                <a:gd name="connsiteY26" fmla="*/ 145621 h 328613"/>
                <a:gd name="connsiteX27" fmla="*/ 38473 w 331788"/>
                <a:gd name="connsiteY27" fmla="*/ 109538 h 328613"/>
                <a:gd name="connsiteX28" fmla="*/ 160734 w 331788"/>
                <a:gd name="connsiteY28" fmla="*/ 88900 h 328613"/>
                <a:gd name="connsiteX29" fmla="*/ 171053 w 331788"/>
                <a:gd name="connsiteY29" fmla="*/ 88900 h 328613"/>
                <a:gd name="connsiteX30" fmla="*/ 173633 w 331788"/>
                <a:gd name="connsiteY30" fmla="*/ 90195 h 328613"/>
                <a:gd name="connsiteX31" fmla="*/ 174923 w 331788"/>
                <a:gd name="connsiteY31" fmla="*/ 95375 h 328613"/>
                <a:gd name="connsiteX32" fmla="*/ 169763 w 331788"/>
                <a:gd name="connsiteY32" fmla="*/ 103146 h 328613"/>
                <a:gd name="connsiteX33" fmla="*/ 172343 w 331788"/>
                <a:gd name="connsiteY33" fmla="*/ 123867 h 328613"/>
                <a:gd name="connsiteX34" fmla="*/ 167184 w 331788"/>
                <a:gd name="connsiteY34" fmla="*/ 136818 h 328613"/>
                <a:gd name="connsiteX35" fmla="*/ 164604 w 331788"/>
                <a:gd name="connsiteY35" fmla="*/ 136818 h 328613"/>
                <a:gd name="connsiteX36" fmla="*/ 159444 w 331788"/>
                <a:gd name="connsiteY36" fmla="*/ 123867 h 328613"/>
                <a:gd name="connsiteX37" fmla="*/ 162024 w 331788"/>
                <a:gd name="connsiteY37" fmla="*/ 103146 h 328613"/>
                <a:gd name="connsiteX38" fmla="*/ 156865 w 331788"/>
                <a:gd name="connsiteY38" fmla="*/ 95375 h 328613"/>
                <a:gd name="connsiteX39" fmla="*/ 158155 w 331788"/>
                <a:gd name="connsiteY39" fmla="*/ 90195 h 328613"/>
                <a:gd name="connsiteX40" fmla="*/ 160734 w 331788"/>
                <a:gd name="connsiteY40" fmla="*/ 88900 h 328613"/>
                <a:gd name="connsiteX41" fmla="*/ 136182 w 331788"/>
                <a:gd name="connsiteY41" fmla="*/ 88900 h 328613"/>
                <a:gd name="connsiteX42" fmla="*/ 138766 w 331788"/>
                <a:gd name="connsiteY42" fmla="*/ 91502 h 328613"/>
                <a:gd name="connsiteX43" fmla="*/ 165893 w 331788"/>
                <a:gd name="connsiteY43" fmla="*/ 165652 h 328613"/>
                <a:gd name="connsiteX44" fmla="*/ 193021 w 331788"/>
                <a:gd name="connsiteY44" fmla="*/ 91502 h 328613"/>
                <a:gd name="connsiteX45" fmla="*/ 196897 w 331788"/>
                <a:gd name="connsiteY45" fmla="*/ 90201 h 328613"/>
                <a:gd name="connsiteX46" fmla="*/ 208523 w 331788"/>
                <a:gd name="connsiteY46" fmla="*/ 92802 h 328613"/>
                <a:gd name="connsiteX47" fmla="*/ 231775 w 331788"/>
                <a:gd name="connsiteY47" fmla="*/ 125325 h 328613"/>
                <a:gd name="connsiteX48" fmla="*/ 231775 w 331788"/>
                <a:gd name="connsiteY48" fmla="*/ 176059 h 328613"/>
                <a:gd name="connsiteX49" fmla="*/ 226608 w 331788"/>
                <a:gd name="connsiteY49" fmla="*/ 182563 h 328613"/>
                <a:gd name="connsiteX50" fmla="*/ 105179 w 331788"/>
                <a:gd name="connsiteY50" fmla="*/ 182563 h 328613"/>
                <a:gd name="connsiteX51" fmla="*/ 100012 w 331788"/>
                <a:gd name="connsiteY51" fmla="*/ 176059 h 328613"/>
                <a:gd name="connsiteX52" fmla="*/ 100012 w 331788"/>
                <a:gd name="connsiteY52" fmla="*/ 125325 h 328613"/>
                <a:gd name="connsiteX53" fmla="*/ 123264 w 331788"/>
                <a:gd name="connsiteY53" fmla="*/ 92802 h 328613"/>
                <a:gd name="connsiteX54" fmla="*/ 134890 w 331788"/>
                <a:gd name="connsiteY54" fmla="*/ 90201 h 328613"/>
                <a:gd name="connsiteX55" fmla="*/ 136182 w 331788"/>
                <a:gd name="connsiteY55" fmla="*/ 88900 h 328613"/>
                <a:gd name="connsiteX56" fmla="*/ 292100 w 331788"/>
                <a:gd name="connsiteY56" fmla="*/ 19050 h 328613"/>
                <a:gd name="connsiteX57" fmla="*/ 331788 w 331788"/>
                <a:gd name="connsiteY57" fmla="*/ 58738 h 328613"/>
                <a:gd name="connsiteX58" fmla="*/ 292100 w 331788"/>
                <a:gd name="connsiteY58" fmla="*/ 98426 h 328613"/>
                <a:gd name="connsiteX59" fmla="*/ 252412 w 331788"/>
                <a:gd name="connsiteY59" fmla="*/ 58738 h 328613"/>
                <a:gd name="connsiteX60" fmla="*/ 292100 w 331788"/>
                <a:gd name="connsiteY60" fmla="*/ 19050 h 328613"/>
                <a:gd name="connsiteX61" fmla="*/ 39688 w 331788"/>
                <a:gd name="connsiteY61" fmla="*/ 19050 h 328613"/>
                <a:gd name="connsiteX62" fmla="*/ 79376 w 331788"/>
                <a:gd name="connsiteY62" fmla="*/ 58738 h 328613"/>
                <a:gd name="connsiteX63" fmla="*/ 39688 w 331788"/>
                <a:gd name="connsiteY63" fmla="*/ 98426 h 328613"/>
                <a:gd name="connsiteX64" fmla="*/ 0 w 331788"/>
                <a:gd name="connsiteY64" fmla="*/ 58738 h 328613"/>
                <a:gd name="connsiteX65" fmla="*/ 39688 w 331788"/>
                <a:gd name="connsiteY65" fmla="*/ 19050 h 328613"/>
                <a:gd name="connsiteX66" fmla="*/ 165894 w 331788"/>
                <a:gd name="connsiteY66" fmla="*/ 0 h 328613"/>
                <a:gd name="connsiteX67" fmla="*/ 204788 w 331788"/>
                <a:gd name="connsiteY67" fmla="*/ 39688 h 328613"/>
                <a:gd name="connsiteX68" fmla="*/ 165894 w 331788"/>
                <a:gd name="connsiteY68" fmla="*/ 79376 h 328613"/>
                <a:gd name="connsiteX69" fmla="*/ 127000 w 331788"/>
                <a:gd name="connsiteY69" fmla="*/ 39688 h 328613"/>
                <a:gd name="connsiteX70" fmla="*/ 165894 w 331788"/>
                <a:gd name="connsiteY70" fmla="*/ 0 h 32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331788" h="328613">
                  <a:moveTo>
                    <a:pt x="292147" y="109538"/>
                  </a:moveTo>
                  <a:cubicBezTo>
                    <a:pt x="311524" y="109538"/>
                    <a:pt x="327025" y="126291"/>
                    <a:pt x="327025" y="145621"/>
                  </a:cubicBezTo>
                  <a:cubicBezTo>
                    <a:pt x="327025" y="145621"/>
                    <a:pt x="327025" y="145621"/>
                    <a:pt x="327025" y="229385"/>
                  </a:cubicBezTo>
                  <a:cubicBezTo>
                    <a:pt x="327025" y="248715"/>
                    <a:pt x="311524" y="264179"/>
                    <a:pt x="293438" y="264179"/>
                  </a:cubicBezTo>
                  <a:cubicBezTo>
                    <a:pt x="293438" y="264179"/>
                    <a:pt x="293438" y="264179"/>
                    <a:pt x="252101" y="264179"/>
                  </a:cubicBezTo>
                  <a:cubicBezTo>
                    <a:pt x="252101" y="264179"/>
                    <a:pt x="252101" y="264179"/>
                    <a:pt x="252101" y="319593"/>
                  </a:cubicBezTo>
                  <a:cubicBezTo>
                    <a:pt x="252101" y="324747"/>
                    <a:pt x="248226" y="328613"/>
                    <a:pt x="243059" y="328613"/>
                  </a:cubicBezTo>
                  <a:cubicBezTo>
                    <a:pt x="243059" y="328613"/>
                    <a:pt x="243059" y="328613"/>
                    <a:pt x="205596" y="328613"/>
                  </a:cubicBezTo>
                  <a:cubicBezTo>
                    <a:pt x="199138" y="328613"/>
                    <a:pt x="195262" y="324747"/>
                    <a:pt x="195262" y="319593"/>
                  </a:cubicBezTo>
                  <a:cubicBezTo>
                    <a:pt x="195262" y="319593"/>
                    <a:pt x="195262" y="319593"/>
                    <a:pt x="195262" y="235829"/>
                  </a:cubicBezTo>
                  <a:cubicBezTo>
                    <a:pt x="195262" y="220364"/>
                    <a:pt x="208180" y="207478"/>
                    <a:pt x="224973" y="207478"/>
                  </a:cubicBezTo>
                  <a:cubicBezTo>
                    <a:pt x="224973" y="207478"/>
                    <a:pt x="224973" y="207478"/>
                    <a:pt x="255976" y="207478"/>
                  </a:cubicBezTo>
                  <a:cubicBezTo>
                    <a:pt x="255976" y="207478"/>
                    <a:pt x="255976" y="207478"/>
                    <a:pt x="255976" y="145621"/>
                  </a:cubicBezTo>
                  <a:cubicBezTo>
                    <a:pt x="255976" y="126291"/>
                    <a:pt x="271478" y="109538"/>
                    <a:pt x="292147" y="109538"/>
                  </a:cubicBezTo>
                  <a:close/>
                  <a:moveTo>
                    <a:pt x="38473" y="109538"/>
                  </a:moveTo>
                  <a:cubicBezTo>
                    <a:pt x="59391" y="109538"/>
                    <a:pt x="75079" y="126291"/>
                    <a:pt x="75079" y="145621"/>
                  </a:cubicBezTo>
                  <a:cubicBezTo>
                    <a:pt x="75079" y="145621"/>
                    <a:pt x="75079" y="145621"/>
                    <a:pt x="75079" y="207478"/>
                  </a:cubicBezTo>
                  <a:cubicBezTo>
                    <a:pt x="75079" y="207478"/>
                    <a:pt x="75079" y="207478"/>
                    <a:pt x="106456" y="207478"/>
                  </a:cubicBezTo>
                  <a:cubicBezTo>
                    <a:pt x="123451" y="207478"/>
                    <a:pt x="136525" y="220364"/>
                    <a:pt x="136525" y="235829"/>
                  </a:cubicBezTo>
                  <a:cubicBezTo>
                    <a:pt x="136525" y="235829"/>
                    <a:pt x="136525" y="235829"/>
                    <a:pt x="136525" y="319593"/>
                  </a:cubicBezTo>
                  <a:cubicBezTo>
                    <a:pt x="136525" y="324747"/>
                    <a:pt x="132603" y="328613"/>
                    <a:pt x="126066" y="328613"/>
                  </a:cubicBezTo>
                  <a:cubicBezTo>
                    <a:pt x="126066" y="328613"/>
                    <a:pt x="126066" y="328613"/>
                    <a:pt x="88153" y="328613"/>
                  </a:cubicBezTo>
                  <a:cubicBezTo>
                    <a:pt x="82923" y="328613"/>
                    <a:pt x="79001" y="324747"/>
                    <a:pt x="79001" y="319593"/>
                  </a:cubicBezTo>
                  <a:cubicBezTo>
                    <a:pt x="79001" y="319593"/>
                    <a:pt x="79001" y="319593"/>
                    <a:pt x="79001" y="264179"/>
                  </a:cubicBezTo>
                  <a:cubicBezTo>
                    <a:pt x="79001" y="264179"/>
                    <a:pt x="79001" y="264179"/>
                    <a:pt x="37166" y="264179"/>
                  </a:cubicBezTo>
                  <a:cubicBezTo>
                    <a:pt x="18863" y="264179"/>
                    <a:pt x="3175" y="248715"/>
                    <a:pt x="3175" y="229385"/>
                  </a:cubicBezTo>
                  <a:cubicBezTo>
                    <a:pt x="3175" y="229385"/>
                    <a:pt x="3175" y="229385"/>
                    <a:pt x="3175" y="145621"/>
                  </a:cubicBezTo>
                  <a:cubicBezTo>
                    <a:pt x="3175" y="126291"/>
                    <a:pt x="18863" y="109538"/>
                    <a:pt x="38473" y="109538"/>
                  </a:cubicBezTo>
                  <a:close/>
                  <a:moveTo>
                    <a:pt x="160734" y="88900"/>
                  </a:moveTo>
                  <a:cubicBezTo>
                    <a:pt x="160734" y="88900"/>
                    <a:pt x="160734" y="88900"/>
                    <a:pt x="171053" y="88900"/>
                  </a:cubicBezTo>
                  <a:cubicBezTo>
                    <a:pt x="172343" y="88900"/>
                    <a:pt x="173633" y="90195"/>
                    <a:pt x="173633" y="90195"/>
                  </a:cubicBezTo>
                  <a:cubicBezTo>
                    <a:pt x="174923" y="92785"/>
                    <a:pt x="176213" y="94080"/>
                    <a:pt x="174923" y="95375"/>
                  </a:cubicBezTo>
                  <a:cubicBezTo>
                    <a:pt x="174923" y="95375"/>
                    <a:pt x="174923" y="95375"/>
                    <a:pt x="169763" y="103146"/>
                  </a:cubicBezTo>
                  <a:cubicBezTo>
                    <a:pt x="169763" y="103146"/>
                    <a:pt x="169763" y="103146"/>
                    <a:pt x="172343" y="123867"/>
                  </a:cubicBezTo>
                  <a:cubicBezTo>
                    <a:pt x="172343" y="123867"/>
                    <a:pt x="172343" y="123867"/>
                    <a:pt x="167184" y="136818"/>
                  </a:cubicBezTo>
                  <a:cubicBezTo>
                    <a:pt x="167184" y="138113"/>
                    <a:pt x="164604" y="138113"/>
                    <a:pt x="164604" y="136818"/>
                  </a:cubicBezTo>
                  <a:cubicBezTo>
                    <a:pt x="164604" y="136818"/>
                    <a:pt x="164604" y="136818"/>
                    <a:pt x="159444" y="123867"/>
                  </a:cubicBezTo>
                  <a:cubicBezTo>
                    <a:pt x="159444" y="123867"/>
                    <a:pt x="159444" y="123867"/>
                    <a:pt x="162024" y="103146"/>
                  </a:cubicBezTo>
                  <a:cubicBezTo>
                    <a:pt x="162024" y="103146"/>
                    <a:pt x="162024" y="103146"/>
                    <a:pt x="156865" y="95375"/>
                  </a:cubicBezTo>
                  <a:cubicBezTo>
                    <a:pt x="155575" y="94080"/>
                    <a:pt x="156865" y="92785"/>
                    <a:pt x="158155" y="90195"/>
                  </a:cubicBezTo>
                  <a:cubicBezTo>
                    <a:pt x="158155" y="90195"/>
                    <a:pt x="159444" y="88900"/>
                    <a:pt x="160734" y="88900"/>
                  </a:cubicBezTo>
                  <a:close/>
                  <a:moveTo>
                    <a:pt x="136182" y="88900"/>
                  </a:moveTo>
                  <a:cubicBezTo>
                    <a:pt x="137474" y="88900"/>
                    <a:pt x="138766" y="90201"/>
                    <a:pt x="138766" y="91502"/>
                  </a:cubicBezTo>
                  <a:cubicBezTo>
                    <a:pt x="138766" y="91502"/>
                    <a:pt x="138766" y="91502"/>
                    <a:pt x="165893" y="165652"/>
                  </a:cubicBezTo>
                  <a:cubicBezTo>
                    <a:pt x="165893" y="165652"/>
                    <a:pt x="165893" y="165652"/>
                    <a:pt x="193021" y="91502"/>
                  </a:cubicBezTo>
                  <a:cubicBezTo>
                    <a:pt x="193021" y="90201"/>
                    <a:pt x="195605" y="88900"/>
                    <a:pt x="196897" y="90201"/>
                  </a:cubicBezTo>
                  <a:cubicBezTo>
                    <a:pt x="196897" y="90201"/>
                    <a:pt x="196897" y="90201"/>
                    <a:pt x="208523" y="92802"/>
                  </a:cubicBezTo>
                  <a:cubicBezTo>
                    <a:pt x="222733" y="98006"/>
                    <a:pt x="231775" y="111015"/>
                    <a:pt x="231775" y="125325"/>
                  </a:cubicBezTo>
                  <a:cubicBezTo>
                    <a:pt x="231775" y="125325"/>
                    <a:pt x="231775" y="125325"/>
                    <a:pt x="231775" y="176059"/>
                  </a:cubicBezTo>
                  <a:cubicBezTo>
                    <a:pt x="231775" y="179961"/>
                    <a:pt x="229192" y="182563"/>
                    <a:pt x="226608" y="182563"/>
                  </a:cubicBezTo>
                  <a:cubicBezTo>
                    <a:pt x="226608" y="182563"/>
                    <a:pt x="226608" y="182563"/>
                    <a:pt x="105179" y="182563"/>
                  </a:cubicBezTo>
                  <a:cubicBezTo>
                    <a:pt x="102595" y="182563"/>
                    <a:pt x="100012" y="179961"/>
                    <a:pt x="100012" y="176059"/>
                  </a:cubicBezTo>
                  <a:cubicBezTo>
                    <a:pt x="100012" y="176059"/>
                    <a:pt x="100012" y="176059"/>
                    <a:pt x="100012" y="125325"/>
                  </a:cubicBezTo>
                  <a:cubicBezTo>
                    <a:pt x="100012" y="111015"/>
                    <a:pt x="109054" y="98006"/>
                    <a:pt x="123264" y="92802"/>
                  </a:cubicBezTo>
                  <a:cubicBezTo>
                    <a:pt x="123264" y="92802"/>
                    <a:pt x="123264" y="92802"/>
                    <a:pt x="134890" y="90201"/>
                  </a:cubicBezTo>
                  <a:cubicBezTo>
                    <a:pt x="134890" y="88900"/>
                    <a:pt x="134890" y="88900"/>
                    <a:pt x="136182" y="88900"/>
                  </a:cubicBezTo>
                  <a:close/>
                  <a:moveTo>
                    <a:pt x="292100" y="19050"/>
                  </a:moveTo>
                  <a:cubicBezTo>
                    <a:pt x="314019" y="19050"/>
                    <a:pt x="331788" y="36819"/>
                    <a:pt x="331788" y="58738"/>
                  </a:cubicBezTo>
                  <a:cubicBezTo>
                    <a:pt x="331788" y="80657"/>
                    <a:pt x="314019" y="98426"/>
                    <a:pt x="292100" y="98426"/>
                  </a:cubicBezTo>
                  <a:cubicBezTo>
                    <a:pt x="270181" y="98426"/>
                    <a:pt x="252412" y="80657"/>
                    <a:pt x="252412" y="58738"/>
                  </a:cubicBezTo>
                  <a:cubicBezTo>
                    <a:pt x="252412" y="36819"/>
                    <a:pt x="270181" y="19050"/>
                    <a:pt x="292100" y="19050"/>
                  </a:cubicBezTo>
                  <a:close/>
                  <a:moveTo>
                    <a:pt x="39688" y="19050"/>
                  </a:moveTo>
                  <a:cubicBezTo>
                    <a:pt x="61607" y="19050"/>
                    <a:pt x="79376" y="36819"/>
                    <a:pt x="79376" y="58738"/>
                  </a:cubicBezTo>
                  <a:cubicBezTo>
                    <a:pt x="79376" y="80657"/>
                    <a:pt x="61607" y="98426"/>
                    <a:pt x="39688" y="98426"/>
                  </a:cubicBezTo>
                  <a:cubicBezTo>
                    <a:pt x="17769" y="98426"/>
                    <a:pt x="0" y="80657"/>
                    <a:pt x="0" y="58738"/>
                  </a:cubicBezTo>
                  <a:cubicBezTo>
                    <a:pt x="0" y="36819"/>
                    <a:pt x="17769" y="19050"/>
                    <a:pt x="39688" y="19050"/>
                  </a:cubicBezTo>
                  <a:close/>
                  <a:moveTo>
                    <a:pt x="165894" y="0"/>
                  </a:moveTo>
                  <a:cubicBezTo>
                    <a:pt x="187375" y="0"/>
                    <a:pt x="204788" y="17769"/>
                    <a:pt x="204788" y="39688"/>
                  </a:cubicBezTo>
                  <a:cubicBezTo>
                    <a:pt x="204788" y="61607"/>
                    <a:pt x="187375" y="79376"/>
                    <a:pt x="165894" y="79376"/>
                  </a:cubicBezTo>
                  <a:cubicBezTo>
                    <a:pt x="144413" y="79376"/>
                    <a:pt x="127000" y="61607"/>
                    <a:pt x="127000" y="39688"/>
                  </a:cubicBezTo>
                  <a:cubicBezTo>
                    <a:pt x="127000" y="17769"/>
                    <a:pt x="144413" y="0"/>
                    <a:pt x="16589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/>
              <a:endParaRPr sz="2400">
                <a:solidFill>
                  <a:srgbClr val="000000"/>
                </a:solidFill>
                <a:latin typeface="微软雅黑"/>
                <a:ea typeface="微软雅黑"/>
                <a:cs typeface="+mn-ea"/>
                <a:sym typeface="+mn-lt"/>
              </a:endParaRPr>
            </a:p>
          </p:txBody>
        </p:sp>
      </p:grpSp>
      <p:grpSp>
        <p:nvGrpSpPr>
          <p:cNvPr id="200" name="组合 199">
            <a:extLst>
              <a:ext uri="{FF2B5EF4-FFF2-40B4-BE49-F238E27FC236}">
                <a16:creationId xmlns:a16="http://schemas.microsoft.com/office/drawing/2014/main" xmlns="" id="{BF29C4BF-F811-4D7F-9B93-F40CB50E95E4}"/>
              </a:ext>
            </a:extLst>
          </p:cNvPr>
          <p:cNvGrpSpPr/>
          <p:nvPr/>
        </p:nvGrpSpPr>
        <p:grpSpPr>
          <a:xfrm>
            <a:off x="1599750" y="3735757"/>
            <a:ext cx="2574534" cy="1206609"/>
            <a:chOff x="1518803" y="3376830"/>
            <a:chExt cx="2574534" cy="1206609"/>
          </a:xfrm>
        </p:grpSpPr>
        <p:sp>
          <p:nvSpPr>
            <p:cNvPr id="201" name="文本框 42">
              <a:extLst>
                <a:ext uri="{FF2B5EF4-FFF2-40B4-BE49-F238E27FC236}">
                  <a16:creationId xmlns:a16="http://schemas.microsoft.com/office/drawing/2014/main" xmlns="" id="{39F67EA4-888B-4097-BD7D-53B4DDB53B5F}"/>
                </a:ext>
              </a:extLst>
            </p:cNvPr>
            <p:cNvSpPr txBox="1"/>
            <p:nvPr/>
          </p:nvSpPr>
          <p:spPr>
            <a:xfrm>
              <a:off x="1518803" y="3737823"/>
              <a:ext cx="2574534" cy="84561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algn="ctr">
                <a:lnSpc>
                  <a:spcPct val="120000"/>
                </a:lnSpc>
                <a:defRPr sz="1400">
                  <a:latin typeface="Arial"/>
                  <a:ea typeface="微软雅黑"/>
                </a:defRPr>
              </a:lvl1pPr>
            </a:lstStyle>
            <a:p>
              <a:r>
                <a:rPr lang="zh-CN" altLang="en-US" dirty="0">
                  <a:sym typeface="+mn-lt"/>
                </a:rPr>
                <a:t>您的内容打在这里，或者通过复制您的文本后，在此框中选择粘贴，并选择只保留文字。</a:t>
              </a:r>
            </a:p>
          </p:txBody>
        </p:sp>
        <p:sp>
          <p:nvSpPr>
            <p:cNvPr id="202" name="矩形 201">
              <a:extLst>
                <a:ext uri="{FF2B5EF4-FFF2-40B4-BE49-F238E27FC236}">
                  <a16:creationId xmlns:a16="http://schemas.microsoft.com/office/drawing/2014/main" xmlns="" id="{FB387E1A-361C-433D-9CCC-824E37DE682D}"/>
                </a:ext>
              </a:extLst>
            </p:cNvPr>
            <p:cNvSpPr/>
            <p:nvPr/>
          </p:nvSpPr>
          <p:spPr>
            <a:xfrm>
              <a:off x="1554219" y="3376830"/>
              <a:ext cx="2457329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/>
                  <a:ea typeface="微软雅黑"/>
                  <a:sym typeface="+mn-lt"/>
                </a:rPr>
                <a:t>标题文字添加</a:t>
              </a:r>
            </a:p>
          </p:txBody>
        </p:sp>
      </p:grpSp>
      <p:grpSp>
        <p:nvGrpSpPr>
          <p:cNvPr id="203" name="组合 202">
            <a:extLst>
              <a:ext uri="{FF2B5EF4-FFF2-40B4-BE49-F238E27FC236}">
                <a16:creationId xmlns:a16="http://schemas.microsoft.com/office/drawing/2014/main" xmlns="" id="{8AC81535-EFB9-401F-BE8C-8394C90A81DF}"/>
              </a:ext>
            </a:extLst>
          </p:cNvPr>
          <p:cNvGrpSpPr/>
          <p:nvPr/>
        </p:nvGrpSpPr>
        <p:grpSpPr>
          <a:xfrm>
            <a:off x="7877220" y="1939464"/>
            <a:ext cx="2574534" cy="1206609"/>
            <a:chOff x="1518803" y="3376830"/>
            <a:chExt cx="2574534" cy="1206609"/>
          </a:xfrm>
        </p:grpSpPr>
        <p:sp>
          <p:nvSpPr>
            <p:cNvPr id="204" name="文本框 42">
              <a:extLst>
                <a:ext uri="{FF2B5EF4-FFF2-40B4-BE49-F238E27FC236}">
                  <a16:creationId xmlns:a16="http://schemas.microsoft.com/office/drawing/2014/main" xmlns="" id="{973EA7CF-C2BD-4813-8E35-A75751141329}"/>
                </a:ext>
              </a:extLst>
            </p:cNvPr>
            <p:cNvSpPr txBox="1"/>
            <p:nvPr/>
          </p:nvSpPr>
          <p:spPr>
            <a:xfrm>
              <a:off x="1518803" y="3737823"/>
              <a:ext cx="2574534" cy="84561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algn="ctr">
                <a:lnSpc>
                  <a:spcPct val="120000"/>
                </a:lnSpc>
                <a:defRPr sz="1400">
                  <a:latin typeface="Arial"/>
                  <a:ea typeface="微软雅黑"/>
                </a:defRPr>
              </a:lvl1pPr>
            </a:lstStyle>
            <a:p>
              <a:r>
                <a:rPr lang="zh-CN" altLang="en-US" dirty="0">
                  <a:sym typeface="+mn-lt"/>
                </a:rPr>
                <a:t>您的内容打在这里，或者通过复制您的文本后，在此框中选择粘贴，并选择只保留文字。</a:t>
              </a:r>
            </a:p>
          </p:txBody>
        </p:sp>
        <p:sp>
          <p:nvSpPr>
            <p:cNvPr id="205" name="矩形 204">
              <a:extLst>
                <a:ext uri="{FF2B5EF4-FFF2-40B4-BE49-F238E27FC236}">
                  <a16:creationId xmlns:a16="http://schemas.microsoft.com/office/drawing/2014/main" xmlns="" id="{E66010A1-7684-4146-AEB4-EDDB6F4658DF}"/>
                </a:ext>
              </a:extLst>
            </p:cNvPr>
            <p:cNvSpPr/>
            <p:nvPr/>
          </p:nvSpPr>
          <p:spPr>
            <a:xfrm>
              <a:off x="1554219" y="3376830"/>
              <a:ext cx="2457329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/>
                  <a:ea typeface="微软雅黑"/>
                  <a:sym typeface="+mn-lt"/>
                </a:rPr>
                <a:t>标题文字添加</a:t>
              </a:r>
            </a:p>
          </p:txBody>
        </p:sp>
      </p:grpSp>
      <p:grpSp>
        <p:nvGrpSpPr>
          <p:cNvPr id="206" name="组合 205">
            <a:extLst>
              <a:ext uri="{FF2B5EF4-FFF2-40B4-BE49-F238E27FC236}">
                <a16:creationId xmlns:a16="http://schemas.microsoft.com/office/drawing/2014/main" xmlns="" id="{D0BD7468-102F-48AE-B6A6-22F13BA55B01}"/>
              </a:ext>
            </a:extLst>
          </p:cNvPr>
          <p:cNvGrpSpPr/>
          <p:nvPr/>
        </p:nvGrpSpPr>
        <p:grpSpPr>
          <a:xfrm>
            <a:off x="7912636" y="3735757"/>
            <a:ext cx="2574534" cy="1206609"/>
            <a:chOff x="1518803" y="3376830"/>
            <a:chExt cx="2574534" cy="1206609"/>
          </a:xfrm>
        </p:grpSpPr>
        <p:sp>
          <p:nvSpPr>
            <p:cNvPr id="207" name="文本框 42">
              <a:extLst>
                <a:ext uri="{FF2B5EF4-FFF2-40B4-BE49-F238E27FC236}">
                  <a16:creationId xmlns:a16="http://schemas.microsoft.com/office/drawing/2014/main" xmlns="" id="{AFD92032-7052-4B56-B9D4-367964E499AC}"/>
                </a:ext>
              </a:extLst>
            </p:cNvPr>
            <p:cNvSpPr txBox="1"/>
            <p:nvPr/>
          </p:nvSpPr>
          <p:spPr>
            <a:xfrm>
              <a:off x="1518803" y="3737823"/>
              <a:ext cx="2574534" cy="84561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algn="ctr">
                <a:lnSpc>
                  <a:spcPct val="120000"/>
                </a:lnSpc>
                <a:defRPr sz="1400">
                  <a:latin typeface="Arial"/>
                  <a:ea typeface="微软雅黑"/>
                </a:defRPr>
              </a:lvl1pPr>
            </a:lstStyle>
            <a:p>
              <a:r>
                <a:rPr lang="zh-CN" altLang="en-US" dirty="0">
                  <a:sym typeface="+mn-lt"/>
                </a:rPr>
                <a:t>您的内容打在这里，或者通过复制您的文本后，在此框中选择粘贴，并选择只保留文字。</a:t>
              </a:r>
            </a:p>
          </p:txBody>
        </p:sp>
        <p:sp>
          <p:nvSpPr>
            <p:cNvPr id="208" name="矩形 207">
              <a:extLst>
                <a:ext uri="{FF2B5EF4-FFF2-40B4-BE49-F238E27FC236}">
                  <a16:creationId xmlns:a16="http://schemas.microsoft.com/office/drawing/2014/main" xmlns="" id="{3D9683FF-327C-46C0-83F2-9E60D319050D}"/>
                </a:ext>
              </a:extLst>
            </p:cNvPr>
            <p:cNvSpPr/>
            <p:nvPr/>
          </p:nvSpPr>
          <p:spPr>
            <a:xfrm>
              <a:off x="1554219" y="3376830"/>
              <a:ext cx="2457329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/>
                  <a:ea typeface="微软雅黑"/>
                  <a:sym typeface="+mn-lt"/>
                </a:rPr>
                <a:t>标题文字添加</a:t>
              </a:r>
            </a:p>
          </p:txBody>
        </p:sp>
      </p:grpSp>
      <p:grpSp>
        <p:nvGrpSpPr>
          <p:cNvPr id="154" name="组合 153">
            <a:extLst>
              <a:ext uri="{FF2B5EF4-FFF2-40B4-BE49-F238E27FC236}">
                <a16:creationId xmlns:a16="http://schemas.microsoft.com/office/drawing/2014/main" xmlns="" id="{766F9416-F28E-4D1F-A91A-51A5221CBFC2}"/>
              </a:ext>
            </a:extLst>
          </p:cNvPr>
          <p:cNvGrpSpPr/>
          <p:nvPr/>
        </p:nvGrpSpPr>
        <p:grpSpPr>
          <a:xfrm>
            <a:off x="4728279" y="3727081"/>
            <a:ext cx="2243621" cy="4154567"/>
            <a:chOff x="4728280" y="3086099"/>
            <a:chExt cx="2722740" cy="5041769"/>
          </a:xfrm>
        </p:grpSpPr>
        <p:sp>
          <p:nvSpPr>
            <p:cNvPr id="155" name="任意多边形: 形状 154">
              <a:extLst>
                <a:ext uri="{FF2B5EF4-FFF2-40B4-BE49-F238E27FC236}">
                  <a16:creationId xmlns:a16="http://schemas.microsoft.com/office/drawing/2014/main" xmlns="" id="{D249620C-57B4-4B2A-A768-FB1E730A8E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8280" y="4304167"/>
              <a:ext cx="2279567" cy="2019501"/>
            </a:xfrm>
            <a:custGeom>
              <a:avLst/>
              <a:gdLst>
                <a:gd name="T0" fmla="*/ 416 w 502"/>
                <a:gd name="T1" fmla="*/ 164 h 447"/>
                <a:gd name="T2" fmla="*/ 193 w 502"/>
                <a:gd name="T3" fmla="*/ 79 h 447"/>
                <a:gd name="T4" fmla="*/ 85 w 502"/>
                <a:gd name="T5" fmla="*/ 43 h 447"/>
                <a:gd name="T6" fmla="*/ 106 w 502"/>
                <a:gd name="T7" fmla="*/ 99 h 447"/>
                <a:gd name="T8" fmla="*/ 165 w 502"/>
                <a:gd name="T9" fmla="*/ 132 h 447"/>
                <a:gd name="T10" fmla="*/ 259 w 502"/>
                <a:gd name="T11" fmla="*/ 195 h 447"/>
                <a:gd name="T12" fmla="*/ 169 w 502"/>
                <a:gd name="T13" fmla="*/ 227 h 447"/>
                <a:gd name="T14" fmla="*/ 125 w 502"/>
                <a:gd name="T15" fmla="*/ 220 h 447"/>
                <a:gd name="T16" fmla="*/ 70 w 502"/>
                <a:gd name="T17" fmla="*/ 238 h 447"/>
                <a:gd name="T18" fmla="*/ 110 w 502"/>
                <a:gd name="T19" fmla="*/ 301 h 447"/>
                <a:gd name="T20" fmla="*/ 295 w 502"/>
                <a:gd name="T21" fmla="*/ 269 h 447"/>
                <a:gd name="T22" fmla="*/ 165 w 502"/>
                <a:gd name="T23" fmla="*/ 355 h 447"/>
                <a:gd name="T24" fmla="*/ 112 w 502"/>
                <a:gd name="T25" fmla="*/ 370 h 447"/>
                <a:gd name="T26" fmla="*/ 123 w 502"/>
                <a:gd name="T27" fmla="*/ 427 h 447"/>
                <a:gd name="T28" fmla="*/ 198 w 502"/>
                <a:gd name="T29" fmla="*/ 418 h 447"/>
                <a:gd name="T30" fmla="*/ 268 w 502"/>
                <a:gd name="T31" fmla="*/ 418 h 447"/>
                <a:gd name="T32" fmla="*/ 417 w 502"/>
                <a:gd name="T33" fmla="*/ 447 h 447"/>
                <a:gd name="T34" fmla="*/ 502 w 502"/>
                <a:gd name="T35" fmla="*/ 185 h 447"/>
                <a:gd name="T36" fmla="*/ 416 w 502"/>
                <a:gd name="T37" fmla="*/ 164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2" h="447">
                  <a:moveTo>
                    <a:pt x="416" y="164"/>
                  </a:moveTo>
                  <a:cubicBezTo>
                    <a:pt x="193" y="79"/>
                    <a:pt x="193" y="79"/>
                    <a:pt x="193" y="79"/>
                  </a:cubicBezTo>
                  <a:cubicBezTo>
                    <a:pt x="193" y="79"/>
                    <a:pt x="115" y="0"/>
                    <a:pt x="85" y="43"/>
                  </a:cubicBezTo>
                  <a:cubicBezTo>
                    <a:pt x="70" y="65"/>
                    <a:pt x="88" y="78"/>
                    <a:pt x="106" y="99"/>
                  </a:cubicBezTo>
                  <a:cubicBezTo>
                    <a:pt x="130" y="128"/>
                    <a:pt x="153" y="124"/>
                    <a:pt x="165" y="132"/>
                  </a:cubicBezTo>
                  <a:cubicBezTo>
                    <a:pt x="219" y="169"/>
                    <a:pt x="259" y="195"/>
                    <a:pt x="259" y="195"/>
                  </a:cubicBezTo>
                  <a:cubicBezTo>
                    <a:pt x="169" y="227"/>
                    <a:pt x="169" y="227"/>
                    <a:pt x="169" y="227"/>
                  </a:cubicBezTo>
                  <a:cubicBezTo>
                    <a:pt x="169" y="227"/>
                    <a:pt x="139" y="216"/>
                    <a:pt x="125" y="220"/>
                  </a:cubicBezTo>
                  <a:cubicBezTo>
                    <a:pt x="112" y="225"/>
                    <a:pt x="91" y="237"/>
                    <a:pt x="70" y="238"/>
                  </a:cubicBezTo>
                  <a:cubicBezTo>
                    <a:pt x="24" y="238"/>
                    <a:pt x="0" y="315"/>
                    <a:pt x="110" y="301"/>
                  </a:cubicBezTo>
                  <a:cubicBezTo>
                    <a:pt x="220" y="286"/>
                    <a:pt x="295" y="269"/>
                    <a:pt x="295" y="269"/>
                  </a:cubicBezTo>
                  <a:cubicBezTo>
                    <a:pt x="165" y="355"/>
                    <a:pt x="165" y="355"/>
                    <a:pt x="165" y="355"/>
                  </a:cubicBezTo>
                  <a:cubicBezTo>
                    <a:pt x="165" y="355"/>
                    <a:pt x="127" y="371"/>
                    <a:pt x="112" y="370"/>
                  </a:cubicBezTo>
                  <a:cubicBezTo>
                    <a:pt x="68" y="365"/>
                    <a:pt x="46" y="418"/>
                    <a:pt x="123" y="427"/>
                  </a:cubicBezTo>
                  <a:cubicBezTo>
                    <a:pt x="200" y="436"/>
                    <a:pt x="198" y="418"/>
                    <a:pt x="198" y="418"/>
                  </a:cubicBezTo>
                  <a:cubicBezTo>
                    <a:pt x="268" y="418"/>
                    <a:pt x="268" y="418"/>
                    <a:pt x="268" y="418"/>
                  </a:cubicBezTo>
                  <a:cubicBezTo>
                    <a:pt x="417" y="447"/>
                    <a:pt x="417" y="447"/>
                    <a:pt x="417" y="447"/>
                  </a:cubicBezTo>
                  <a:cubicBezTo>
                    <a:pt x="502" y="185"/>
                    <a:pt x="502" y="185"/>
                    <a:pt x="502" y="185"/>
                  </a:cubicBezTo>
                  <a:cubicBezTo>
                    <a:pt x="416" y="164"/>
                    <a:pt x="416" y="164"/>
                    <a:pt x="416" y="164"/>
                  </a:cubicBezTo>
                </a:path>
              </a:pathLst>
            </a:custGeom>
            <a:solidFill>
              <a:srgbClr val="FCDEBC"/>
            </a:solidFill>
            <a:ln>
              <a:noFill/>
            </a:ln>
          </p:spPr>
          <p:txBody>
            <a:bodyPr anchor="ctr"/>
            <a:lstStyle/>
            <a:p>
              <a:pPr algn="ctr" defTabSz="1219170"/>
              <a:endParaRPr sz="2400">
                <a:solidFill>
                  <a:srgbClr val="000000"/>
                </a:solidFill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56" name="任意多边形: 形状 155">
              <a:extLst>
                <a:ext uri="{FF2B5EF4-FFF2-40B4-BE49-F238E27FC236}">
                  <a16:creationId xmlns:a16="http://schemas.microsoft.com/office/drawing/2014/main" xmlns="" id="{9A6D155E-8AC6-40B4-822D-1DDF0A537F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7023" y="3086099"/>
              <a:ext cx="1398524" cy="2852776"/>
            </a:xfrm>
            <a:custGeom>
              <a:avLst/>
              <a:gdLst>
                <a:gd name="T0" fmla="*/ 308 w 308"/>
                <a:gd name="T1" fmla="*/ 588 h 632"/>
                <a:gd name="T2" fmla="*/ 264 w 308"/>
                <a:gd name="T3" fmla="*/ 632 h 632"/>
                <a:gd name="T4" fmla="*/ 44 w 308"/>
                <a:gd name="T5" fmla="*/ 632 h 632"/>
                <a:gd name="T6" fmla="*/ 0 w 308"/>
                <a:gd name="T7" fmla="*/ 588 h 632"/>
                <a:gd name="T8" fmla="*/ 0 w 308"/>
                <a:gd name="T9" fmla="*/ 44 h 632"/>
                <a:gd name="T10" fmla="*/ 44 w 308"/>
                <a:gd name="T11" fmla="*/ 0 h 632"/>
                <a:gd name="T12" fmla="*/ 264 w 308"/>
                <a:gd name="T13" fmla="*/ 0 h 632"/>
                <a:gd name="T14" fmla="*/ 308 w 308"/>
                <a:gd name="T15" fmla="*/ 44 h 632"/>
                <a:gd name="T16" fmla="*/ 308 w 308"/>
                <a:gd name="T17" fmla="*/ 588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8" h="632">
                  <a:moveTo>
                    <a:pt x="308" y="588"/>
                  </a:moveTo>
                  <a:cubicBezTo>
                    <a:pt x="308" y="612"/>
                    <a:pt x="288" y="632"/>
                    <a:pt x="264" y="632"/>
                  </a:cubicBezTo>
                  <a:cubicBezTo>
                    <a:pt x="44" y="632"/>
                    <a:pt x="44" y="632"/>
                    <a:pt x="44" y="632"/>
                  </a:cubicBezTo>
                  <a:cubicBezTo>
                    <a:pt x="20" y="632"/>
                    <a:pt x="0" y="612"/>
                    <a:pt x="0" y="588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264" y="0"/>
                    <a:pt x="264" y="0"/>
                    <a:pt x="264" y="0"/>
                  </a:cubicBezTo>
                  <a:cubicBezTo>
                    <a:pt x="288" y="0"/>
                    <a:pt x="308" y="20"/>
                    <a:pt x="308" y="44"/>
                  </a:cubicBezTo>
                  <a:cubicBezTo>
                    <a:pt x="308" y="588"/>
                    <a:pt x="308" y="588"/>
                    <a:pt x="308" y="588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anchor="ctr"/>
            <a:lstStyle/>
            <a:p>
              <a:pPr algn="ctr" defTabSz="1219170"/>
              <a:endParaRPr sz="2400">
                <a:solidFill>
                  <a:srgbClr val="000000"/>
                </a:solidFill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57" name="任意多边形: 形状 156">
              <a:extLst>
                <a:ext uri="{FF2B5EF4-FFF2-40B4-BE49-F238E27FC236}">
                  <a16:creationId xmlns:a16="http://schemas.microsoft.com/office/drawing/2014/main" xmlns="" id="{C41E227D-54A0-4DCB-90EC-5E1CB5CD4B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5566" y="4824301"/>
              <a:ext cx="111457" cy="50422"/>
            </a:xfrm>
            <a:custGeom>
              <a:avLst/>
              <a:gdLst>
                <a:gd name="T0" fmla="*/ 0 w 24"/>
                <a:gd name="T1" fmla="*/ 0 h 11"/>
                <a:gd name="T2" fmla="*/ 0 w 24"/>
                <a:gd name="T3" fmla="*/ 0 h 11"/>
                <a:gd name="T4" fmla="*/ 24 w 24"/>
                <a:gd name="T5" fmla="*/ 11 h 11"/>
                <a:gd name="T6" fmla="*/ 24 w 24"/>
                <a:gd name="T7" fmla="*/ 11 h 11"/>
                <a:gd name="T8" fmla="*/ 0 w 24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8" y="6"/>
                    <a:pt x="17" y="9"/>
                    <a:pt x="24" y="11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17" y="8"/>
                    <a:pt x="9" y="6"/>
                    <a:pt x="0" y="0"/>
                  </a:cubicBezTo>
                </a:path>
              </a:pathLst>
            </a:custGeom>
            <a:solidFill>
              <a:srgbClr val="9D7F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defTabSz="1219170"/>
              <a:endParaRPr sz="2400">
                <a:solidFill>
                  <a:srgbClr val="000000"/>
                </a:solidFill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58" name="任意多边形: 形状 157">
              <a:extLst>
                <a:ext uri="{FF2B5EF4-FFF2-40B4-BE49-F238E27FC236}">
                  <a16:creationId xmlns:a16="http://schemas.microsoft.com/office/drawing/2014/main" xmlns="" id="{7F6097D9-BE5F-46C4-98E1-8B866AB2A8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5566" y="5294014"/>
              <a:ext cx="47767" cy="7963"/>
            </a:xfrm>
            <a:custGeom>
              <a:avLst/>
              <a:gdLst>
                <a:gd name="T0" fmla="*/ 10 w 10"/>
                <a:gd name="T1" fmla="*/ 0 h 2"/>
                <a:gd name="T2" fmla="*/ 2 w 10"/>
                <a:gd name="T3" fmla="*/ 1 h 2"/>
                <a:gd name="T4" fmla="*/ 0 w 10"/>
                <a:gd name="T5" fmla="*/ 2 h 2"/>
                <a:gd name="T6" fmla="*/ 0 w 10"/>
                <a:gd name="T7" fmla="*/ 2 h 2"/>
                <a:gd name="T8" fmla="*/ 2 w 10"/>
                <a:gd name="T9" fmla="*/ 1 h 2"/>
                <a:gd name="T10" fmla="*/ 10 w 10"/>
                <a:gd name="T11" fmla="*/ 0 h 2"/>
                <a:gd name="T12" fmla="*/ 10 w 10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">
                  <a:moveTo>
                    <a:pt x="10" y="0"/>
                  </a:moveTo>
                  <a:cubicBezTo>
                    <a:pt x="7" y="0"/>
                    <a:pt x="4" y="0"/>
                    <a:pt x="2" y="1"/>
                  </a:cubicBezTo>
                  <a:cubicBezTo>
                    <a:pt x="2" y="1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2" y="1"/>
                    <a:pt x="2" y="1"/>
                  </a:cubicBezTo>
                  <a:cubicBezTo>
                    <a:pt x="5" y="0"/>
                    <a:pt x="7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rgbClr val="9D7F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defTabSz="1219170"/>
              <a:endParaRPr sz="2400">
                <a:solidFill>
                  <a:srgbClr val="000000"/>
                </a:solidFill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59" name="任意多边形: 形状 158">
              <a:extLst>
                <a:ext uri="{FF2B5EF4-FFF2-40B4-BE49-F238E27FC236}">
                  <a16:creationId xmlns:a16="http://schemas.microsoft.com/office/drawing/2014/main" xmlns="" id="{DCF9CD7E-8FA8-4850-8A13-1CE94AC289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3139" y="5641654"/>
              <a:ext cx="23884" cy="0"/>
            </a:xfrm>
            <a:custGeom>
              <a:avLst/>
              <a:gdLst>
                <a:gd name="T0" fmla="*/ 5 w 5"/>
                <a:gd name="T1" fmla="*/ 0 w 5"/>
                <a:gd name="T2" fmla="*/ 5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3" y="0"/>
                    <a:pt x="2" y="0"/>
                    <a:pt x="0" y="0"/>
                  </a:cubicBezTo>
                  <a:cubicBezTo>
                    <a:pt x="2" y="0"/>
                    <a:pt x="3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6C33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defTabSz="1219170"/>
              <a:endParaRPr sz="2400">
                <a:solidFill>
                  <a:srgbClr val="000000"/>
                </a:solidFill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60" name="任意多边形: 形状 159">
              <a:extLst>
                <a:ext uri="{FF2B5EF4-FFF2-40B4-BE49-F238E27FC236}">
                  <a16:creationId xmlns:a16="http://schemas.microsoft.com/office/drawing/2014/main" xmlns="" id="{39B67397-7E57-4D54-9DE6-F42BD2203B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3333" y="5904376"/>
              <a:ext cx="148610" cy="53075"/>
            </a:xfrm>
            <a:custGeom>
              <a:avLst/>
              <a:gdLst>
                <a:gd name="T0" fmla="*/ 33 w 33"/>
                <a:gd name="T1" fmla="*/ 0 h 12"/>
                <a:gd name="T2" fmla="*/ 32 w 33"/>
                <a:gd name="T3" fmla="*/ 0 h 12"/>
                <a:gd name="T4" fmla="*/ 0 w 33"/>
                <a:gd name="T5" fmla="*/ 12 h 12"/>
                <a:gd name="T6" fmla="*/ 0 w 33"/>
                <a:gd name="T7" fmla="*/ 12 h 12"/>
                <a:gd name="T8" fmla="*/ 32 w 33"/>
                <a:gd name="T9" fmla="*/ 1 h 12"/>
                <a:gd name="T10" fmla="*/ 33 w 33"/>
                <a:gd name="T11" fmla="*/ 0 h 12"/>
                <a:gd name="T12" fmla="*/ 33 w 33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12">
                  <a:moveTo>
                    <a:pt x="33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15" y="7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6" y="8"/>
                    <a:pt x="32" y="1"/>
                    <a:pt x="32" y="1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</a:path>
              </a:pathLst>
            </a:custGeom>
            <a:solidFill>
              <a:srgbClr val="9D7F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defTabSz="1219170"/>
              <a:endParaRPr sz="2400">
                <a:solidFill>
                  <a:srgbClr val="000000"/>
                </a:solidFill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grpSp>
          <p:nvGrpSpPr>
            <p:cNvPr id="161" name="组合 160">
              <a:extLst>
                <a:ext uri="{FF2B5EF4-FFF2-40B4-BE49-F238E27FC236}">
                  <a16:creationId xmlns:a16="http://schemas.microsoft.com/office/drawing/2014/main" xmlns="" id="{FF204EB3-3F46-406A-B0BD-3AE613551516}"/>
                </a:ext>
              </a:extLst>
            </p:cNvPr>
            <p:cNvGrpSpPr/>
            <p:nvPr/>
          </p:nvGrpSpPr>
          <p:grpSpPr>
            <a:xfrm>
              <a:off x="5285570" y="4450125"/>
              <a:ext cx="1321565" cy="1578980"/>
              <a:chOff x="4778055" y="2602014"/>
              <a:chExt cx="1200159" cy="1433926"/>
            </a:xfrm>
            <a:solidFill>
              <a:srgbClr val="F6BD7E"/>
            </a:solidFill>
          </p:grpSpPr>
          <p:sp>
            <p:nvSpPr>
              <p:cNvPr id="178" name="任意多边形: 形状 177">
                <a:extLst>
                  <a:ext uri="{FF2B5EF4-FFF2-40B4-BE49-F238E27FC236}">
                    <a16:creationId xmlns:a16="http://schemas.microsoft.com/office/drawing/2014/main" xmlns="" id="{96F8308A-1CCD-43A6-B459-3F3D8CD487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8055" y="2602014"/>
                <a:ext cx="101218" cy="385593"/>
              </a:xfrm>
              <a:custGeom>
                <a:avLst/>
                <a:gdLst>
                  <a:gd name="T0" fmla="*/ 0 w 24"/>
                  <a:gd name="T1" fmla="*/ 0 h 94"/>
                  <a:gd name="T2" fmla="*/ 0 w 24"/>
                  <a:gd name="T3" fmla="*/ 83 h 94"/>
                  <a:gd name="T4" fmla="*/ 24 w 24"/>
                  <a:gd name="T5" fmla="*/ 94 h 94"/>
                  <a:gd name="T6" fmla="*/ 24 w 24"/>
                  <a:gd name="T7" fmla="*/ 11 h 94"/>
                  <a:gd name="T8" fmla="*/ 0 w 24"/>
                  <a:gd name="T9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94">
                    <a:moveTo>
                      <a:pt x="0" y="0"/>
                    </a:moveTo>
                    <a:cubicBezTo>
                      <a:pt x="0" y="83"/>
                      <a:pt x="0" y="83"/>
                      <a:pt x="0" y="83"/>
                    </a:cubicBezTo>
                    <a:cubicBezTo>
                      <a:pt x="9" y="89"/>
                      <a:pt x="17" y="91"/>
                      <a:pt x="24" y="94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16" y="6"/>
                      <a:pt x="8" y="2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defTabSz="1219170"/>
                <a:endParaRPr sz="2400">
                  <a:solidFill>
                    <a:srgbClr val="000000"/>
                  </a:solidFill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179" name="任意多边形: 形状 178">
                <a:extLst>
                  <a:ext uri="{FF2B5EF4-FFF2-40B4-BE49-F238E27FC236}">
                    <a16:creationId xmlns:a16="http://schemas.microsoft.com/office/drawing/2014/main" xmlns="" id="{EB4B7F20-954D-43E8-9361-1AD2131A01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8055" y="3368380"/>
                <a:ext cx="101218" cy="327754"/>
              </a:xfrm>
              <a:custGeom>
                <a:avLst/>
                <a:gdLst>
                  <a:gd name="T0" fmla="*/ 10 w 24"/>
                  <a:gd name="T1" fmla="*/ 0 h 80"/>
                  <a:gd name="T2" fmla="*/ 2 w 24"/>
                  <a:gd name="T3" fmla="*/ 1 h 80"/>
                  <a:gd name="T4" fmla="*/ 0 w 24"/>
                  <a:gd name="T5" fmla="*/ 2 h 80"/>
                  <a:gd name="T6" fmla="*/ 0 w 24"/>
                  <a:gd name="T7" fmla="*/ 80 h 80"/>
                  <a:gd name="T8" fmla="*/ 19 w 24"/>
                  <a:gd name="T9" fmla="*/ 77 h 80"/>
                  <a:gd name="T10" fmla="*/ 24 w 24"/>
                  <a:gd name="T11" fmla="*/ 77 h 80"/>
                  <a:gd name="T12" fmla="*/ 24 w 24"/>
                  <a:gd name="T13" fmla="*/ 2 h 80"/>
                  <a:gd name="T14" fmla="*/ 10 w 24"/>
                  <a:gd name="T15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80">
                    <a:moveTo>
                      <a:pt x="10" y="0"/>
                    </a:moveTo>
                    <a:cubicBezTo>
                      <a:pt x="7" y="0"/>
                      <a:pt x="5" y="0"/>
                      <a:pt x="2" y="1"/>
                    </a:cubicBezTo>
                    <a:cubicBezTo>
                      <a:pt x="2" y="1"/>
                      <a:pt x="1" y="2"/>
                      <a:pt x="0" y="2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6" y="79"/>
                      <a:pt x="13" y="78"/>
                      <a:pt x="19" y="77"/>
                    </a:cubicBezTo>
                    <a:cubicBezTo>
                      <a:pt x="21" y="77"/>
                      <a:pt x="22" y="77"/>
                      <a:pt x="24" y="77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19" y="1"/>
                      <a:pt x="14" y="0"/>
                      <a:pt x="1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defTabSz="1219170"/>
                <a:endParaRPr sz="2400">
                  <a:solidFill>
                    <a:srgbClr val="000000"/>
                  </a:solidFill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180" name="任意多边形: 形状 179">
                <a:extLst>
                  <a:ext uri="{FF2B5EF4-FFF2-40B4-BE49-F238E27FC236}">
                    <a16:creationId xmlns:a16="http://schemas.microsoft.com/office/drawing/2014/main" xmlns="" id="{70731046-F1C2-415C-A203-0556C124C5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1434" y="3922671"/>
                <a:ext cx="1156780" cy="113269"/>
              </a:xfrm>
              <a:custGeom>
                <a:avLst/>
                <a:gdLst>
                  <a:gd name="T0" fmla="*/ 281 w 281"/>
                  <a:gd name="T1" fmla="*/ 8 h 28"/>
                  <a:gd name="T2" fmla="*/ 278 w 281"/>
                  <a:gd name="T3" fmla="*/ 8 h 28"/>
                  <a:gd name="T4" fmla="*/ 251 w 281"/>
                  <a:gd name="T5" fmla="*/ 8 h 28"/>
                  <a:gd name="T6" fmla="*/ 253 w 281"/>
                  <a:gd name="T7" fmla="*/ 28 h 28"/>
                  <a:gd name="T8" fmla="*/ 254 w 281"/>
                  <a:gd name="T9" fmla="*/ 28 h 28"/>
                  <a:gd name="T10" fmla="*/ 279 w 281"/>
                  <a:gd name="T11" fmla="*/ 20 h 28"/>
                  <a:gd name="T12" fmla="*/ 281 w 281"/>
                  <a:gd name="T13" fmla="*/ 8 h 28"/>
                  <a:gd name="T14" fmla="*/ 33 w 281"/>
                  <a:gd name="T15" fmla="*/ 0 h 28"/>
                  <a:gd name="T16" fmla="*/ 32 w 281"/>
                  <a:gd name="T17" fmla="*/ 1 h 28"/>
                  <a:gd name="T18" fmla="*/ 0 w 281"/>
                  <a:gd name="T19" fmla="*/ 12 h 28"/>
                  <a:gd name="T20" fmla="*/ 34 w 281"/>
                  <a:gd name="T21" fmla="*/ 28 h 28"/>
                  <a:gd name="T22" fmla="*/ 127 w 281"/>
                  <a:gd name="T23" fmla="*/ 28 h 28"/>
                  <a:gd name="T24" fmla="*/ 132 w 281"/>
                  <a:gd name="T25" fmla="*/ 8 h 28"/>
                  <a:gd name="T26" fmla="*/ 58 w 281"/>
                  <a:gd name="T27" fmla="*/ 8 h 28"/>
                  <a:gd name="T28" fmla="*/ 33 w 281"/>
                  <a:gd name="T2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81" h="28">
                    <a:moveTo>
                      <a:pt x="281" y="8"/>
                    </a:moveTo>
                    <a:cubicBezTo>
                      <a:pt x="280" y="8"/>
                      <a:pt x="279" y="8"/>
                      <a:pt x="278" y="8"/>
                    </a:cubicBezTo>
                    <a:cubicBezTo>
                      <a:pt x="251" y="8"/>
                      <a:pt x="251" y="8"/>
                      <a:pt x="251" y="8"/>
                    </a:cubicBezTo>
                    <a:cubicBezTo>
                      <a:pt x="252" y="15"/>
                      <a:pt x="253" y="22"/>
                      <a:pt x="253" y="28"/>
                    </a:cubicBezTo>
                    <a:cubicBezTo>
                      <a:pt x="254" y="28"/>
                      <a:pt x="254" y="28"/>
                      <a:pt x="254" y="28"/>
                    </a:cubicBezTo>
                    <a:cubicBezTo>
                      <a:pt x="263" y="28"/>
                      <a:pt x="272" y="25"/>
                      <a:pt x="279" y="20"/>
                    </a:cubicBezTo>
                    <a:cubicBezTo>
                      <a:pt x="280" y="16"/>
                      <a:pt x="280" y="12"/>
                      <a:pt x="281" y="8"/>
                    </a:cubicBezTo>
                    <a:moveTo>
                      <a:pt x="33" y="0"/>
                    </a:moveTo>
                    <a:cubicBezTo>
                      <a:pt x="32" y="1"/>
                      <a:pt x="32" y="1"/>
                      <a:pt x="32" y="1"/>
                    </a:cubicBezTo>
                    <a:cubicBezTo>
                      <a:pt x="32" y="1"/>
                      <a:pt x="16" y="8"/>
                      <a:pt x="0" y="12"/>
                    </a:cubicBezTo>
                    <a:cubicBezTo>
                      <a:pt x="8" y="22"/>
                      <a:pt x="20" y="28"/>
                      <a:pt x="34" y="28"/>
                    </a:cubicBezTo>
                    <a:cubicBezTo>
                      <a:pt x="127" y="28"/>
                      <a:pt x="127" y="28"/>
                      <a:pt x="127" y="28"/>
                    </a:cubicBezTo>
                    <a:cubicBezTo>
                      <a:pt x="129" y="21"/>
                      <a:pt x="131" y="15"/>
                      <a:pt x="132" y="8"/>
                    </a:cubicBezTo>
                    <a:cubicBezTo>
                      <a:pt x="58" y="8"/>
                      <a:pt x="58" y="8"/>
                      <a:pt x="58" y="8"/>
                    </a:cubicBezTo>
                    <a:cubicBezTo>
                      <a:pt x="49" y="8"/>
                      <a:pt x="40" y="5"/>
                      <a:pt x="33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defTabSz="1219170"/>
                <a:endParaRPr sz="2400">
                  <a:solidFill>
                    <a:srgbClr val="000000"/>
                  </a:solidFill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</p:grpSp>
        <p:sp>
          <p:nvSpPr>
            <p:cNvPr id="162" name="任意多边形: 形状 161">
              <a:extLst>
                <a:ext uri="{FF2B5EF4-FFF2-40B4-BE49-F238E27FC236}">
                  <a16:creationId xmlns:a16="http://schemas.microsoft.com/office/drawing/2014/main" xmlns="" id="{19C058B4-F168-4864-BF69-9A0BF07CD6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0099" y="3282476"/>
              <a:ext cx="1289720" cy="2314066"/>
            </a:xfrm>
            <a:custGeom>
              <a:avLst/>
              <a:gdLst>
                <a:gd name="T0" fmla="*/ 284 w 284"/>
                <a:gd name="T1" fmla="*/ 495 h 512"/>
                <a:gd name="T2" fmla="*/ 266 w 284"/>
                <a:gd name="T3" fmla="*/ 512 h 512"/>
                <a:gd name="T4" fmla="*/ 15 w 284"/>
                <a:gd name="T5" fmla="*/ 512 h 512"/>
                <a:gd name="T6" fmla="*/ 0 w 284"/>
                <a:gd name="T7" fmla="*/ 495 h 512"/>
                <a:gd name="T8" fmla="*/ 0 w 284"/>
                <a:gd name="T9" fmla="*/ 19 h 512"/>
                <a:gd name="T10" fmla="*/ 15 w 284"/>
                <a:gd name="T11" fmla="*/ 0 h 512"/>
                <a:gd name="T12" fmla="*/ 266 w 284"/>
                <a:gd name="T13" fmla="*/ 0 h 512"/>
                <a:gd name="T14" fmla="*/ 284 w 284"/>
                <a:gd name="T15" fmla="*/ 19 h 512"/>
                <a:gd name="T16" fmla="*/ 284 w 284"/>
                <a:gd name="T17" fmla="*/ 495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4" h="512">
                  <a:moveTo>
                    <a:pt x="284" y="495"/>
                  </a:moveTo>
                  <a:cubicBezTo>
                    <a:pt x="284" y="504"/>
                    <a:pt x="275" y="512"/>
                    <a:pt x="266" y="512"/>
                  </a:cubicBezTo>
                  <a:cubicBezTo>
                    <a:pt x="15" y="512"/>
                    <a:pt x="15" y="512"/>
                    <a:pt x="15" y="512"/>
                  </a:cubicBezTo>
                  <a:cubicBezTo>
                    <a:pt x="6" y="512"/>
                    <a:pt x="0" y="504"/>
                    <a:pt x="0" y="495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0"/>
                    <a:pt x="6" y="0"/>
                    <a:pt x="15" y="0"/>
                  </a:cubicBezTo>
                  <a:cubicBezTo>
                    <a:pt x="266" y="0"/>
                    <a:pt x="266" y="0"/>
                    <a:pt x="266" y="0"/>
                  </a:cubicBezTo>
                  <a:cubicBezTo>
                    <a:pt x="275" y="0"/>
                    <a:pt x="284" y="10"/>
                    <a:pt x="284" y="19"/>
                  </a:cubicBezTo>
                  <a:cubicBezTo>
                    <a:pt x="284" y="495"/>
                    <a:pt x="284" y="495"/>
                    <a:pt x="284" y="495"/>
                  </a:cubicBezTo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 defTabSz="1219170"/>
              <a:endParaRPr sz="2400">
                <a:solidFill>
                  <a:srgbClr val="000000"/>
                </a:solidFill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63" name="任意多边形: 形状 162">
              <a:extLst>
                <a:ext uri="{FF2B5EF4-FFF2-40B4-BE49-F238E27FC236}">
                  <a16:creationId xmlns:a16="http://schemas.microsoft.com/office/drawing/2014/main" xmlns="" id="{4AB162A5-654D-4155-9828-F63A9EE40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7023" y="573984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2F9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defTabSz="1219170"/>
              <a:endParaRPr sz="2400">
                <a:solidFill>
                  <a:srgbClr val="000000"/>
                </a:solidFill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64" name="任意多边形: 形状 163">
              <a:extLst>
                <a:ext uri="{FF2B5EF4-FFF2-40B4-BE49-F238E27FC236}">
                  <a16:creationId xmlns:a16="http://schemas.microsoft.com/office/drawing/2014/main" xmlns="" id="{F9359359-B69E-4ABC-BB96-9D0B8297F8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0099" y="3282476"/>
              <a:ext cx="1231337" cy="2314066"/>
            </a:xfrm>
            <a:custGeom>
              <a:avLst/>
              <a:gdLst>
                <a:gd name="T0" fmla="*/ 266 w 271"/>
                <a:gd name="T1" fmla="*/ 0 h 512"/>
                <a:gd name="T2" fmla="*/ 15 w 271"/>
                <a:gd name="T3" fmla="*/ 0 h 512"/>
                <a:gd name="T4" fmla="*/ 0 w 271"/>
                <a:gd name="T5" fmla="*/ 19 h 512"/>
                <a:gd name="T6" fmla="*/ 0 w 271"/>
                <a:gd name="T7" fmla="*/ 277 h 512"/>
                <a:gd name="T8" fmla="*/ 0 w 271"/>
                <a:gd name="T9" fmla="*/ 355 h 512"/>
                <a:gd name="T10" fmla="*/ 0 w 271"/>
                <a:gd name="T11" fmla="*/ 450 h 512"/>
                <a:gd name="T12" fmla="*/ 0 w 271"/>
                <a:gd name="T13" fmla="*/ 495 h 512"/>
                <a:gd name="T14" fmla="*/ 15 w 271"/>
                <a:gd name="T15" fmla="*/ 512 h 512"/>
                <a:gd name="T16" fmla="*/ 18 w 271"/>
                <a:gd name="T17" fmla="*/ 512 h 512"/>
                <a:gd name="T18" fmla="*/ 271 w 271"/>
                <a:gd name="T19" fmla="*/ 1 h 512"/>
                <a:gd name="T20" fmla="*/ 266 w 271"/>
                <a:gd name="T21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512">
                  <a:moveTo>
                    <a:pt x="266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10"/>
                    <a:pt x="0" y="19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355"/>
                    <a:pt x="0" y="355"/>
                    <a:pt x="0" y="355"/>
                  </a:cubicBezTo>
                  <a:cubicBezTo>
                    <a:pt x="0" y="450"/>
                    <a:pt x="0" y="450"/>
                    <a:pt x="0" y="450"/>
                  </a:cubicBezTo>
                  <a:cubicBezTo>
                    <a:pt x="0" y="495"/>
                    <a:pt x="0" y="495"/>
                    <a:pt x="0" y="495"/>
                  </a:cubicBezTo>
                  <a:cubicBezTo>
                    <a:pt x="0" y="504"/>
                    <a:pt x="6" y="512"/>
                    <a:pt x="15" y="512"/>
                  </a:cubicBezTo>
                  <a:cubicBezTo>
                    <a:pt x="18" y="512"/>
                    <a:pt x="18" y="512"/>
                    <a:pt x="18" y="512"/>
                  </a:cubicBezTo>
                  <a:cubicBezTo>
                    <a:pt x="271" y="1"/>
                    <a:pt x="271" y="1"/>
                    <a:pt x="271" y="1"/>
                  </a:cubicBezTo>
                  <a:cubicBezTo>
                    <a:pt x="269" y="0"/>
                    <a:pt x="268" y="0"/>
                    <a:pt x="266" y="0"/>
                  </a:cubicBez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 defTabSz="1219170"/>
              <a:endParaRPr sz="2400">
                <a:solidFill>
                  <a:srgbClr val="000000"/>
                </a:solidFill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65" name="任意多边形: 形状 164">
              <a:extLst>
                <a:ext uri="{FF2B5EF4-FFF2-40B4-BE49-F238E27FC236}">
                  <a16:creationId xmlns:a16="http://schemas.microsoft.com/office/drawing/2014/main" xmlns="" id="{9CE26837-7F0C-477D-A617-5F3B1AFE3B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6929" y="4266669"/>
              <a:ext cx="1624091" cy="3861199"/>
            </a:xfrm>
            <a:custGeom>
              <a:avLst/>
              <a:gdLst>
                <a:gd name="T0" fmla="*/ 95 w 358"/>
                <a:gd name="T1" fmla="*/ 855 h 855"/>
                <a:gd name="T2" fmla="*/ 68 w 358"/>
                <a:gd name="T3" fmla="*/ 697 h 855"/>
                <a:gd name="T4" fmla="*/ 11 w 358"/>
                <a:gd name="T5" fmla="*/ 432 h 855"/>
                <a:gd name="T6" fmla="*/ 37 w 358"/>
                <a:gd name="T7" fmla="*/ 279 h 855"/>
                <a:gd name="T8" fmla="*/ 77 w 358"/>
                <a:gd name="T9" fmla="*/ 102 h 855"/>
                <a:gd name="T10" fmla="*/ 138 w 358"/>
                <a:gd name="T11" fmla="*/ 267 h 855"/>
                <a:gd name="T12" fmla="*/ 158 w 358"/>
                <a:gd name="T13" fmla="*/ 429 h 855"/>
                <a:gd name="T14" fmla="*/ 189 w 358"/>
                <a:gd name="T15" fmla="*/ 275 h 855"/>
                <a:gd name="T16" fmla="*/ 220 w 358"/>
                <a:gd name="T17" fmla="*/ 204 h 855"/>
                <a:gd name="T18" fmla="*/ 202 w 358"/>
                <a:gd name="T19" fmla="*/ 135 h 855"/>
                <a:gd name="T20" fmla="*/ 213 w 358"/>
                <a:gd name="T21" fmla="*/ 45 h 855"/>
                <a:gd name="T22" fmla="*/ 211 w 358"/>
                <a:gd name="T23" fmla="*/ 0 h 855"/>
                <a:gd name="T24" fmla="*/ 301 w 358"/>
                <a:gd name="T25" fmla="*/ 75 h 855"/>
                <a:gd name="T26" fmla="*/ 336 w 358"/>
                <a:gd name="T27" fmla="*/ 253 h 855"/>
                <a:gd name="T28" fmla="*/ 301 w 358"/>
                <a:gd name="T29" fmla="*/ 548 h 855"/>
                <a:gd name="T30" fmla="*/ 297 w 358"/>
                <a:gd name="T31" fmla="*/ 855 h 855"/>
                <a:gd name="T32" fmla="*/ 95 w 358"/>
                <a:gd name="T33" fmla="*/ 855 h 8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8" h="855">
                  <a:moveTo>
                    <a:pt x="95" y="855"/>
                  </a:moveTo>
                  <a:cubicBezTo>
                    <a:pt x="95" y="855"/>
                    <a:pt x="90" y="772"/>
                    <a:pt x="68" y="697"/>
                  </a:cubicBezTo>
                  <a:cubicBezTo>
                    <a:pt x="46" y="622"/>
                    <a:pt x="0" y="490"/>
                    <a:pt x="11" y="432"/>
                  </a:cubicBezTo>
                  <a:cubicBezTo>
                    <a:pt x="22" y="375"/>
                    <a:pt x="42" y="330"/>
                    <a:pt x="37" y="279"/>
                  </a:cubicBezTo>
                  <a:cubicBezTo>
                    <a:pt x="33" y="227"/>
                    <a:pt x="13" y="111"/>
                    <a:pt x="77" y="102"/>
                  </a:cubicBezTo>
                  <a:cubicBezTo>
                    <a:pt x="141" y="93"/>
                    <a:pt x="134" y="218"/>
                    <a:pt x="138" y="267"/>
                  </a:cubicBezTo>
                  <a:cubicBezTo>
                    <a:pt x="143" y="315"/>
                    <a:pt x="143" y="432"/>
                    <a:pt x="158" y="429"/>
                  </a:cubicBezTo>
                  <a:cubicBezTo>
                    <a:pt x="174" y="427"/>
                    <a:pt x="176" y="315"/>
                    <a:pt x="189" y="275"/>
                  </a:cubicBezTo>
                  <a:cubicBezTo>
                    <a:pt x="202" y="236"/>
                    <a:pt x="220" y="204"/>
                    <a:pt x="220" y="204"/>
                  </a:cubicBezTo>
                  <a:cubicBezTo>
                    <a:pt x="220" y="204"/>
                    <a:pt x="200" y="161"/>
                    <a:pt x="202" y="135"/>
                  </a:cubicBezTo>
                  <a:cubicBezTo>
                    <a:pt x="203" y="120"/>
                    <a:pt x="209" y="78"/>
                    <a:pt x="213" y="45"/>
                  </a:cubicBezTo>
                  <a:cubicBezTo>
                    <a:pt x="217" y="20"/>
                    <a:pt x="211" y="0"/>
                    <a:pt x="211" y="0"/>
                  </a:cubicBezTo>
                  <a:cubicBezTo>
                    <a:pt x="211" y="0"/>
                    <a:pt x="299" y="62"/>
                    <a:pt x="301" y="75"/>
                  </a:cubicBezTo>
                  <a:cubicBezTo>
                    <a:pt x="303" y="88"/>
                    <a:pt x="325" y="217"/>
                    <a:pt x="336" y="253"/>
                  </a:cubicBezTo>
                  <a:cubicBezTo>
                    <a:pt x="358" y="326"/>
                    <a:pt x="335" y="347"/>
                    <a:pt x="301" y="548"/>
                  </a:cubicBezTo>
                  <a:cubicBezTo>
                    <a:pt x="269" y="739"/>
                    <a:pt x="297" y="855"/>
                    <a:pt x="297" y="855"/>
                  </a:cubicBezTo>
                  <a:cubicBezTo>
                    <a:pt x="95" y="855"/>
                    <a:pt x="95" y="855"/>
                    <a:pt x="95" y="855"/>
                  </a:cubicBezTo>
                </a:path>
              </a:pathLst>
            </a:custGeom>
            <a:solidFill>
              <a:srgbClr val="FCDEBC"/>
            </a:solidFill>
            <a:ln>
              <a:noFill/>
            </a:ln>
          </p:spPr>
          <p:txBody>
            <a:bodyPr anchor="ctr"/>
            <a:lstStyle/>
            <a:p>
              <a:pPr algn="ctr" defTabSz="1219170"/>
              <a:endParaRPr sz="2400">
                <a:solidFill>
                  <a:srgbClr val="000000"/>
                </a:solidFill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66" name="任意多边形: 形状 165">
              <a:extLst>
                <a:ext uri="{FF2B5EF4-FFF2-40B4-BE49-F238E27FC236}">
                  <a16:creationId xmlns:a16="http://schemas.microsoft.com/office/drawing/2014/main" xmlns="" id="{F595DC33-B61D-462E-ACFC-9476F2DC9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0760" y="487472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48D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defTabSz="1219170"/>
              <a:endParaRPr sz="2400">
                <a:solidFill>
                  <a:srgbClr val="000000"/>
                </a:solidFill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67" name="任意多边形: 形状 166">
              <a:extLst>
                <a:ext uri="{FF2B5EF4-FFF2-40B4-BE49-F238E27FC236}">
                  <a16:creationId xmlns:a16="http://schemas.microsoft.com/office/drawing/2014/main" xmlns="" id="{11D6C02D-2A54-4E1F-B94E-D93AFBCE64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2404" y="6029101"/>
              <a:ext cx="7963" cy="74305"/>
            </a:xfrm>
            <a:custGeom>
              <a:avLst/>
              <a:gdLst>
                <a:gd name="T0" fmla="*/ 0 w 2"/>
                <a:gd name="T1" fmla="*/ 0 h 16"/>
                <a:gd name="T2" fmla="*/ 0 w 2"/>
                <a:gd name="T3" fmla="*/ 0 h 16"/>
                <a:gd name="T4" fmla="*/ 2 w 2"/>
                <a:gd name="T5" fmla="*/ 16 h 16"/>
                <a:gd name="T6" fmla="*/ 2 w 2"/>
                <a:gd name="T7" fmla="*/ 16 h 16"/>
                <a:gd name="T8" fmla="*/ 0 w 2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6"/>
                    <a:pt x="2" y="11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1"/>
                    <a:pt x="1" y="6"/>
                    <a:pt x="0" y="0"/>
                  </a:cubicBezTo>
                </a:path>
              </a:pathLst>
            </a:custGeom>
            <a:solidFill>
              <a:srgbClr val="EB78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defTabSz="1219170"/>
              <a:endParaRPr sz="2400">
                <a:solidFill>
                  <a:srgbClr val="000000"/>
                </a:solidFill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68" name="任意多边形: 形状 167">
              <a:extLst>
                <a:ext uri="{FF2B5EF4-FFF2-40B4-BE49-F238E27FC236}">
                  <a16:creationId xmlns:a16="http://schemas.microsoft.com/office/drawing/2014/main" xmlns="" id="{44318897-453F-41B5-8222-6BE0D3051F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1789" y="5938873"/>
              <a:ext cx="10615" cy="90228"/>
            </a:xfrm>
            <a:custGeom>
              <a:avLst/>
              <a:gdLst>
                <a:gd name="T0" fmla="*/ 0 w 2"/>
                <a:gd name="T1" fmla="*/ 0 h 20"/>
                <a:gd name="T2" fmla="*/ 0 w 2"/>
                <a:gd name="T3" fmla="*/ 0 h 20"/>
                <a:gd name="T4" fmla="*/ 2 w 2"/>
                <a:gd name="T5" fmla="*/ 20 h 20"/>
                <a:gd name="T6" fmla="*/ 2 w 2"/>
                <a:gd name="T7" fmla="*/ 20 h 20"/>
                <a:gd name="T8" fmla="*/ 0 w 2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7"/>
                    <a:pt x="2" y="14"/>
                    <a:pt x="2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14"/>
                    <a:pt x="1" y="7"/>
                    <a:pt x="0" y="0"/>
                  </a:cubicBezTo>
                </a:path>
              </a:pathLst>
            </a:custGeom>
            <a:solidFill>
              <a:srgbClr val="EA53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defTabSz="1219170"/>
              <a:endParaRPr sz="2400">
                <a:solidFill>
                  <a:srgbClr val="000000"/>
                </a:solidFill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69" name="任意多边形: 形状 168">
              <a:extLst>
                <a:ext uri="{FF2B5EF4-FFF2-40B4-BE49-F238E27FC236}">
                  <a16:creationId xmlns:a16="http://schemas.microsoft.com/office/drawing/2014/main" xmlns="" id="{BA7A5CB1-2CD5-4989-8FFD-2057DFB0C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3214" y="5596542"/>
              <a:ext cx="18577" cy="342334"/>
            </a:xfrm>
            <a:custGeom>
              <a:avLst/>
              <a:gdLst>
                <a:gd name="T0" fmla="*/ 0 w 4"/>
                <a:gd name="T1" fmla="*/ 0 h 76"/>
                <a:gd name="T2" fmla="*/ 0 w 4"/>
                <a:gd name="T3" fmla="*/ 0 h 76"/>
                <a:gd name="T4" fmla="*/ 4 w 4"/>
                <a:gd name="T5" fmla="*/ 76 h 76"/>
                <a:gd name="T6" fmla="*/ 4 w 4"/>
                <a:gd name="T7" fmla="*/ 76 h 76"/>
                <a:gd name="T8" fmla="*/ 0 w 4"/>
                <a:gd name="T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7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23"/>
                    <a:pt x="3" y="52"/>
                    <a:pt x="4" y="76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3" y="52"/>
                    <a:pt x="2" y="23"/>
                    <a:pt x="0" y="0"/>
                  </a:cubicBezTo>
                </a:path>
              </a:pathLst>
            </a:custGeom>
            <a:solidFill>
              <a:srgbClr val="C6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defTabSz="1219170"/>
              <a:endParaRPr sz="2400">
                <a:solidFill>
                  <a:srgbClr val="000000"/>
                </a:solidFill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70" name="任意多边形: 形状 169">
              <a:extLst>
                <a:ext uri="{FF2B5EF4-FFF2-40B4-BE49-F238E27FC236}">
                  <a16:creationId xmlns:a16="http://schemas.microsoft.com/office/drawing/2014/main" xmlns="" id="{1A3F1650-15C6-4CE4-A576-39F51E5116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9943" y="5378934"/>
              <a:ext cx="13270" cy="217607"/>
            </a:xfrm>
            <a:custGeom>
              <a:avLst/>
              <a:gdLst>
                <a:gd name="T0" fmla="*/ 0 w 3"/>
                <a:gd name="T1" fmla="*/ 0 h 48"/>
                <a:gd name="T2" fmla="*/ 1 w 3"/>
                <a:gd name="T3" fmla="*/ 20 h 48"/>
                <a:gd name="T4" fmla="*/ 3 w 3"/>
                <a:gd name="T5" fmla="*/ 48 h 48"/>
                <a:gd name="T6" fmla="*/ 3 w 3"/>
                <a:gd name="T7" fmla="*/ 48 h 48"/>
                <a:gd name="T8" fmla="*/ 1 w 3"/>
                <a:gd name="T9" fmla="*/ 20 h 48"/>
                <a:gd name="T10" fmla="*/ 0 w 3"/>
                <a:gd name="T1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48">
                  <a:moveTo>
                    <a:pt x="0" y="0"/>
                  </a:moveTo>
                  <a:cubicBezTo>
                    <a:pt x="1" y="8"/>
                    <a:pt x="1" y="14"/>
                    <a:pt x="1" y="20"/>
                  </a:cubicBezTo>
                  <a:cubicBezTo>
                    <a:pt x="2" y="28"/>
                    <a:pt x="3" y="37"/>
                    <a:pt x="3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3" y="37"/>
                    <a:pt x="2" y="27"/>
                    <a:pt x="1" y="20"/>
                  </a:cubicBezTo>
                  <a:cubicBezTo>
                    <a:pt x="1" y="14"/>
                    <a:pt x="1" y="8"/>
                    <a:pt x="0" y="0"/>
                  </a:cubicBezTo>
                </a:path>
              </a:pathLst>
            </a:custGeom>
            <a:solidFill>
              <a:srgbClr val="0041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defTabSz="1219170"/>
              <a:endParaRPr sz="2400">
                <a:solidFill>
                  <a:srgbClr val="000000"/>
                </a:solidFill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grpSp>
          <p:nvGrpSpPr>
            <p:cNvPr id="171" name="组合 170">
              <a:extLst>
                <a:ext uri="{FF2B5EF4-FFF2-40B4-BE49-F238E27FC236}">
                  <a16:creationId xmlns:a16="http://schemas.microsoft.com/office/drawing/2014/main" xmlns="" id="{66016AA1-74BA-41E6-A145-A845CA65E22F}"/>
                </a:ext>
              </a:extLst>
            </p:cNvPr>
            <p:cNvGrpSpPr/>
            <p:nvPr/>
          </p:nvGrpSpPr>
          <p:grpSpPr>
            <a:xfrm>
              <a:off x="6235611" y="4723459"/>
              <a:ext cx="1207456" cy="3274722"/>
              <a:chOff x="5640820" y="2850239"/>
              <a:chExt cx="1096532" cy="2973890"/>
            </a:xfrm>
            <a:solidFill>
              <a:srgbClr val="F6BD7E"/>
            </a:solidFill>
          </p:grpSpPr>
          <p:sp>
            <p:nvSpPr>
              <p:cNvPr id="176" name="任意多边形: 形状 175">
                <a:extLst>
                  <a:ext uri="{FF2B5EF4-FFF2-40B4-BE49-F238E27FC236}">
                    <a16:creationId xmlns:a16="http://schemas.microsoft.com/office/drawing/2014/main" xmlns="" id="{B056F188-4D2C-4CEC-8556-1D5D092165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2812" y="2987607"/>
                <a:ext cx="614540" cy="2836522"/>
              </a:xfrm>
              <a:custGeom>
                <a:avLst/>
                <a:gdLst>
                  <a:gd name="T0" fmla="*/ 102 w 149"/>
                  <a:gd name="T1" fmla="*/ 0 h 692"/>
                  <a:gd name="T2" fmla="*/ 113 w 149"/>
                  <a:gd name="T3" fmla="*/ 160 h 692"/>
                  <a:gd name="T4" fmla="*/ 41 w 149"/>
                  <a:gd name="T5" fmla="*/ 385 h 692"/>
                  <a:gd name="T6" fmla="*/ 26 w 149"/>
                  <a:gd name="T7" fmla="*/ 688 h 692"/>
                  <a:gd name="T8" fmla="*/ 0 w 149"/>
                  <a:gd name="T9" fmla="*/ 688 h 692"/>
                  <a:gd name="T10" fmla="*/ 0 w 149"/>
                  <a:gd name="T11" fmla="*/ 692 h 692"/>
                  <a:gd name="T12" fmla="*/ 83 w 149"/>
                  <a:gd name="T13" fmla="*/ 692 h 692"/>
                  <a:gd name="T14" fmla="*/ 77 w 149"/>
                  <a:gd name="T15" fmla="*/ 587 h 692"/>
                  <a:gd name="T16" fmla="*/ 92 w 149"/>
                  <a:gd name="T17" fmla="*/ 412 h 692"/>
                  <a:gd name="T18" fmla="*/ 127 w 149"/>
                  <a:gd name="T19" fmla="*/ 118 h 692"/>
                  <a:gd name="T20" fmla="*/ 102 w 149"/>
                  <a:gd name="T21" fmla="*/ 0 h 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9" h="692">
                    <a:moveTo>
                      <a:pt x="102" y="0"/>
                    </a:moveTo>
                    <a:cubicBezTo>
                      <a:pt x="102" y="2"/>
                      <a:pt x="110" y="141"/>
                      <a:pt x="113" y="160"/>
                    </a:cubicBezTo>
                    <a:cubicBezTo>
                      <a:pt x="117" y="179"/>
                      <a:pt x="65" y="311"/>
                      <a:pt x="41" y="385"/>
                    </a:cubicBezTo>
                    <a:cubicBezTo>
                      <a:pt x="16" y="460"/>
                      <a:pt x="26" y="688"/>
                      <a:pt x="26" y="688"/>
                    </a:cubicBezTo>
                    <a:cubicBezTo>
                      <a:pt x="0" y="688"/>
                      <a:pt x="0" y="688"/>
                      <a:pt x="0" y="688"/>
                    </a:cubicBezTo>
                    <a:cubicBezTo>
                      <a:pt x="0" y="692"/>
                      <a:pt x="0" y="692"/>
                      <a:pt x="0" y="692"/>
                    </a:cubicBezTo>
                    <a:cubicBezTo>
                      <a:pt x="83" y="692"/>
                      <a:pt x="83" y="692"/>
                      <a:pt x="83" y="692"/>
                    </a:cubicBezTo>
                    <a:cubicBezTo>
                      <a:pt x="80" y="670"/>
                      <a:pt x="77" y="634"/>
                      <a:pt x="77" y="587"/>
                    </a:cubicBezTo>
                    <a:cubicBezTo>
                      <a:pt x="77" y="540"/>
                      <a:pt x="80" y="481"/>
                      <a:pt x="92" y="412"/>
                    </a:cubicBezTo>
                    <a:cubicBezTo>
                      <a:pt x="126" y="211"/>
                      <a:pt x="149" y="191"/>
                      <a:pt x="127" y="118"/>
                    </a:cubicBezTo>
                    <a:cubicBezTo>
                      <a:pt x="120" y="97"/>
                      <a:pt x="110" y="43"/>
                      <a:pt x="10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defTabSz="1219170"/>
                <a:endParaRPr sz="2400">
                  <a:solidFill>
                    <a:srgbClr val="000000"/>
                  </a:solidFill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177" name="任意多边形: 形状 176">
                <a:extLst>
                  <a:ext uri="{FF2B5EF4-FFF2-40B4-BE49-F238E27FC236}">
                    <a16:creationId xmlns:a16="http://schemas.microsoft.com/office/drawing/2014/main" xmlns="" id="{21DFEBF6-086D-49C5-B385-54C4641525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0820" y="2850239"/>
                <a:ext cx="231356" cy="1253178"/>
              </a:xfrm>
              <a:custGeom>
                <a:avLst/>
                <a:gdLst>
                  <a:gd name="T0" fmla="*/ 0 w 56"/>
                  <a:gd name="T1" fmla="*/ 0 h 305"/>
                  <a:gd name="T2" fmla="*/ 17 w 56"/>
                  <a:gd name="T3" fmla="*/ 119 h 305"/>
                  <a:gd name="T4" fmla="*/ 56 w 56"/>
                  <a:gd name="T5" fmla="*/ 305 h 305"/>
                  <a:gd name="T6" fmla="*/ 54 w 56"/>
                  <a:gd name="T7" fmla="*/ 289 h 305"/>
                  <a:gd name="T8" fmla="*/ 52 w 56"/>
                  <a:gd name="T9" fmla="*/ 269 h 305"/>
                  <a:gd name="T10" fmla="*/ 52 w 56"/>
                  <a:gd name="T11" fmla="*/ 269 h 305"/>
                  <a:gd name="T12" fmla="*/ 48 w 56"/>
                  <a:gd name="T13" fmla="*/ 193 h 305"/>
                  <a:gd name="T14" fmla="*/ 46 w 56"/>
                  <a:gd name="T15" fmla="*/ 165 h 305"/>
                  <a:gd name="T16" fmla="*/ 45 w 56"/>
                  <a:gd name="T17" fmla="*/ 145 h 305"/>
                  <a:gd name="T18" fmla="*/ 0 w 56"/>
                  <a:gd name="T19" fmla="*/ 0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6" h="305">
                    <a:moveTo>
                      <a:pt x="0" y="0"/>
                    </a:moveTo>
                    <a:cubicBezTo>
                      <a:pt x="8" y="24"/>
                      <a:pt x="17" y="63"/>
                      <a:pt x="17" y="119"/>
                    </a:cubicBezTo>
                    <a:cubicBezTo>
                      <a:pt x="16" y="194"/>
                      <a:pt x="42" y="269"/>
                      <a:pt x="56" y="305"/>
                    </a:cubicBezTo>
                    <a:cubicBezTo>
                      <a:pt x="56" y="300"/>
                      <a:pt x="55" y="295"/>
                      <a:pt x="54" y="289"/>
                    </a:cubicBezTo>
                    <a:cubicBezTo>
                      <a:pt x="54" y="283"/>
                      <a:pt x="53" y="276"/>
                      <a:pt x="52" y="269"/>
                    </a:cubicBezTo>
                    <a:cubicBezTo>
                      <a:pt x="52" y="269"/>
                      <a:pt x="52" y="269"/>
                      <a:pt x="52" y="269"/>
                    </a:cubicBezTo>
                    <a:cubicBezTo>
                      <a:pt x="51" y="245"/>
                      <a:pt x="50" y="216"/>
                      <a:pt x="48" y="193"/>
                    </a:cubicBezTo>
                    <a:cubicBezTo>
                      <a:pt x="48" y="182"/>
                      <a:pt x="47" y="173"/>
                      <a:pt x="46" y="165"/>
                    </a:cubicBezTo>
                    <a:cubicBezTo>
                      <a:pt x="46" y="159"/>
                      <a:pt x="46" y="153"/>
                      <a:pt x="45" y="145"/>
                    </a:cubicBezTo>
                    <a:cubicBezTo>
                      <a:pt x="43" y="95"/>
                      <a:pt x="42" y="1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defTabSz="1219170"/>
                <a:endParaRPr sz="2400">
                  <a:solidFill>
                    <a:srgbClr val="000000"/>
                  </a:solidFill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</p:grpSp>
        <p:grpSp>
          <p:nvGrpSpPr>
            <p:cNvPr id="172" name="组合 171">
              <a:extLst>
                <a:ext uri="{FF2B5EF4-FFF2-40B4-BE49-F238E27FC236}">
                  <a16:creationId xmlns:a16="http://schemas.microsoft.com/office/drawing/2014/main" xmlns="" id="{87159286-BA42-4A9B-B3E4-79C61EFF6D14}"/>
                </a:ext>
              </a:extLst>
            </p:cNvPr>
            <p:cNvGrpSpPr/>
            <p:nvPr/>
          </p:nvGrpSpPr>
          <p:grpSpPr>
            <a:xfrm>
              <a:off x="5919605" y="3172594"/>
              <a:ext cx="350658" cy="42311"/>
              <a:chOff x="5472855" y="3198019"/>
              <a:chExt cx="724042" cy="87364"/>
            </a:xfrm>
          </p:grpSpPr>
          <p:sp>
            <p:nvSpPr>
              <p:cNvPr id="173" name="椭圆 172">
                <a:extLst>
                  <a:ext uri="{FF2B5EF4-FFF2-40B4-BE49-F238E27FC236}">
                    <a16:creationId xmlns:a16="http://schemas.microsoft.com/office/drawing/2014/main" xmlns="" id="{D33C8132-9BCC-4E36-8D8D-A1BAC01B8B13}"/>
                  </a:ext>
                </a:extLst>
              </p:cNvPr>
              <p:cNvSpPr/>
              <p:nvPr/>
            </p:nvSpPr>
            <p:spPr>
              <a:xfrm>
                <a:off x="5472855" y="3198019"/>
                <a:ext cx="87364" cy="87364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219170"/>
                <a:endParaRPr sz="2400">
                  <a:solidFill>
                    <a:srgbClr val="FFFFFF"/>
                  </a:solidFill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174" name="椭圆 173">
                <a:extLst>
                  <a:ext uri="{FF2B5EF4-FFF2-40B4-BE49-F238E27FC236}">
                    <a16:creationId xmlns:a16="http://schemas.microsoft.com/office/drawing/2014/main" xmlns="" id="{710AA637-65EF-4B2A-9FD6-E280F070F1BC}"/>
                  </a:ext>
                </a:extLst>
              </p:cNvPr>
              <p:cNvSpPr/>
              <p:nvPr/>
            </p:nvSpPr>
            <p:spPr>
              <a:xfrm>
                <a:off x="5793708" y="3198019"/>
                <a:ext cx="87364" cy="87364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219170"/>
                <a:endParaRPr sz="2400">
                  <a:solidFill>
                    <a:srgbClr val="FFFFFF"/>
                  </a:solidFill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175" name="椭圆 174">
                <a:extLst>
                  <a:ext uri="{FF2B5EF4-FFF2-40B4-BE49-F238E27FC236}">
                    <a16:creationId xmlns:a16="http://schemas.microsoft.com/office/drawing/2014/main" xmlns="" id="{7E30AC11-CCF1-4FD7-8751-6888CF6886BF}"/>
                  </a:ext>
                </a:extLst>
              </p:cNvPr>
              <p:cNvSpPr/>
              <p:nvPr/>
            </p:nvSpPr>
            <p:spPr>
              <a:xfrm>
                <a:off x="6109533" y="3198019"/>
                <a:ext cx="87364" cy="87364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219170"/>
                <a:endParaRPr sz="2400">
                  <a:solidFill>
                    <a:srgbClr val="FFFFFF"/>
                  </a:solidFill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</p:grpSp>
      </p:grpSp>
      <p:pic>
        <p:nvPicPr>
          <p:cNvPr id="64" name="图片 6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6091" y="119291"/>
            <a:ext cx="951530" cy="95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40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5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908550" y="1372748"/>
            <a:ext cx="2374901" cy="2374902"/>
            <a:chOff x="3681412" y="1029561"/>
            <a:chExt cx="1781176" cy="1781176"/>
          </a:xfrm>
        </p:grpSpPr>
        <p:grpSp>
          <p:nvGrpSpPr>
            <p:cNvPr id="21" name="组合 20"/>
            <p:cNvGrpSpPr/>
            <p:nvPr/>
          </p:nvGrpSpPr>
          <p:grpSpPr>
            <a:xfrm>
              <a:off x="3681412" y="1029561"/>
              <a:ext cx="1781176" cy="1781176"/>
              <a:chOff x="3163162" y="1286736"/>
              <a:chExt cx="1781176" cy="1781176"/>
            </a:xfrm>
          </p:grpSpPr>
          <p:grpSp>
            <p:nvGrpSpPr>
              <p:cNvPr id="20" name="组合 19"/>
              <p:cNvGrpSpPr/>
              <p:nvPr/>
            </p:nvGrpSpPr>
            <p:grpSpPr>
              <a:xfrm>
                <a:off x="3163162" y="1286736"/>
                <a:ext cx="1781176" cy="1781176"/>
                <a:chOff x="5410200" y="1286736"/>
                <a:chExt cx="1781176" cy="1781176"/>
              </a:xfrm>
            </p:grpSpPr>
            <p:grpSp>
              <p:nvGrpSpPr>
                <p:cNvPr id="14" name="组合 13"/>
                <p:cNvGrpSpPr/>
                <p:nvPr/>
              </p:nvGrpSpPr>
              <p:grpSpPr>
                <a:xfrm flipH="1">
                  <a:off x="5410200" y="1286736"/>
                  <a:ext cx="1781176" cy="1781176"/>
                  <a:chOff x="3333750" y="1457325"/>
                  <a:chExt cx="1440000" cy="1440000"/>
                </a:xfrm>
              </p:grpSpPr>
              <p:sp>
                <p:nvSpPr>
                  <p:cNvPr id="15" name="矩形 14"/>
                  <p:cNvSpPr/>
                  <p:nvPr/>
                </p:nvSpPr>
                <p:spPr>
                  <a:xfrm>
                    <a:off x="3333750" y="1457325"/>
                    <a:ext cx="720000" cy="720000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400" dirty="0">
                      <a:solidFill>
                        <a:prstClr val="white"/>
                      </a:solidFill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6" name="矩形 15"/>
                  <p:cNvSpPr/>
                  <p:nvPr/>
                </p:nvSpPr>
                <p:spPr>
                  <a:xfrm>
                    <a:off x="4053750" y="1457325"/>
                    <a:ext cx="720000" cy="720000"/>
                  </a:xfrm>
                  <a:prstGeom prst="rect">
                    <a:avLst/>
                  </a:prstGeom>
                  <a:solidFill>
                    <a:srgbClr val="1C498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400" dirty="0">
                      <a:solidFill>
                        <a:prstClr val="white"/>
                      </a:solidFill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7" name="矩形 16"/>
                  <p:cNvSpPr/>
                  <p:nvPr/>
                </p:nvSpPr>
                <p:spPr>
                  <a:xfrm>
                    <a:off x="4053750" y="2177325"/>
                    <a:ext cx="720000" cy="720000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400" dirty="0">
                      <a:solidFill>
                        <a:prstClr val="white"/>
                      </a:solidFill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8" name="矩形 17"/>
                  <p:cNvSpPr/>
                  <p:nvPr/>
                </p:nvSpPr>
                <p:spPr>
                  <a:xfrm>
                    <a:off x="3333750" y="2177325"/>
                    <a:ext cx="720000" cy="720000"/>
                  </a:xfrm>
                  <a:prstGeom prst="rect">
                    <a:avLst/>
                  </a:prstGeom>
                  <a:solidFill>
                    <a:srgbClr val="1C498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400" dirty="0">
                      <a:solidFill>
                        <a:prstClr val="white"/>
                      </a:solidFill>
                      <a:latin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19" name="矩形 18"/>
                <p:cNvSpPr/>
                <p:nvPr/>
              </p:nvSpPr>
              <p:spPr>
                <a:xfrm>
                  <a:off x="5458688" y="1331325"/>
                  <a:ext cx="1692000" cy="1692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solidFill>
                      <a:prstClr val="white"/>
                    </a:solidFill>
                    <a:latin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3" name="组合 12"/>
              <p:cNvGrpSpPr/>
              <p:nvPr/>
            </p:nvGrpSpPr>
            <p:grpSpPr>
              <a:xfrm>
                <a:off x="3333750" y="1457325"/>
                <a:ext cx="1440000" cy="1440000"/>
                <a:chOff x="3333750" y="1457325"/>
                <a:chExt cx="1440000" cy="1440000"/>
              </a:xfrm>
            </p:grpSpPr>
            <p:sp>
              <p:nvSpPr>
                <p:cNvPr id="5" name="矩形 4"/>
                <p:cNvSpPr/>
                <p:nvPr/>
              </p:nvSpPr>
              <p:spPr>
                <a:xfrm>
                  <a:off x="3333750" y="1457325"/>
                  <a:ext cx="720000" cy="7200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solidFill>
                      <a:prstClr val="white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6" name="矩形 5"/>
                <p:cNvSpPr/>
                <p:nvPr/>
              </p:nvSpPr>
              <p:spPr>
                <a:xfrm>
                  <a:off x="4053750" y="1457325"/>
                  <a:ext cx="720000" cy="720000"/>
                </a:xfrm>
                <a:prstGeom prst="rect">
                  <a:avLst/>
                </a:prstGeom>
                <a:solidFill>
                  <a:srgbClr val="1C498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solidFill>
                      <a:prstClr val="white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9" name="矩形 8"/>
                <p:cNvSpPr/>
                <p:nvPr/>
              </p:nvSpPr>
              <p:spPr>
                <a:xfrm>
                  <a:off x="4053750" y="2177325"/>
                  <a:ext cx="720000" cy="7200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solidFill>
                      <a:prstClr val="white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10" name="矩形 9"/>
                <p:cNvSpPr/>
                <p:nvPr/>
              </p:nvSpPr>
              <p:spPr>
                <a:xfrm>
                  <a:off x="3333750" y="2177325"/>
                  <a:ext cx="720000" cy="720000"/>
                </a:xfrm>
                <a:prstGeom prst="rect">
                  <a:avLst/>
                </a:prstGeom>
                <a:solidFill>
                  <a:srgbClr val="1C498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solidFill>
                      <a:prstClr val="white"/>
                    </a:solidFill>
                    <a:latin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12" name="文本框 11"/>
            <p:cNvSpPr txBox="1"/>
            <p:nvPr/>
          </p:nvSpPr>
          <p:spPr>
            <a:xfrm>
              <a:off x="4126706" y="1135320"/>
              <a:ext cx="861053" cy="15465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800" dirty="0">
                  <a:solidFill>
                    <a:prstClr val="white"/>
                  </a:solidFill>
                  <a:latin typeface="微软雅黑"/>
                </a:rPr>
                <a:t>3</a:t>
              </a:r>
              <a:endParaRPr lang="zh-CN" altLang="en-US" sz="12800" dirty="0">
                <a:solidFill>
                  <a:prstClr val="white"/>
                </a:solidFill>
                <a:latin typeface="微软雅黑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2421166" y="4180248"/>
            <a:ext cx="73346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dirty="0">
                <a:solidFill>
                  <a:srgbClr val="0170BD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研究方案和进度安排</a:t>
            </a:r>
          </a:p>
        </p:txBody>
      </p:sp>
      <p:cxnSp>
        <p:nvCxnSpPr>
          <p:cNvPr id="25" name="直接连接符 24"/>
          <p:cNvCxnSpPr>
            <a:cxnSpLocks/>
          </p:cNvCxnSpPr>
          <p:nvPr/>
        </p:nvCxnSpPr>
        <p:spPr>
          <a:xfrm>
            <a:off x="328921" y="4961696"/>
            <a:ext cx="11523643" cy="0"/>
          </a:xfrm>
          <a:prstGeom prst="line">
            <a:avLst/>
          </a:prstGeom>
          <a:ln w="3810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69DA2AE1-E844-4D5F-9B7C-681B01C664B2}"/>
              </a:ext>
            </a:extLst>
          </p:cNvPr>
          <p:cNvSpPr/>
          <p:nvPr/>
        </p:nvSpPr>
        <p:spPr>
          <a:xfrm>
            <a:off x="1857756" y="5096814"/>
            <a:ext cx="8437108" cy="3809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914377">
              <a:lnSpc>
                <a:spcPct val="150000"/>
              </a:lnSpc>
              <a:spcBef>
                <a:spcPct val="20000"/>
              </a:spcBef>
            </a:pP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  <a:endParaRPr lang="en-US" altLang="zh-CN" sz="160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4943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00"/>
                            </p:stCondLst>
                            <p:childTnLst>
                              <p:par>
                                <p:cTn id="12" presetID="16" presetClass="entr" presetSubtype="37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150"/>
                            </p:stCondLst>
                            <p:childTnLst>
                              <p:par>
                                <p:cTn id="1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400"/>
                            </p:stCondLst>
                            <p:childTnLst>
                              <p:par>
                                <p:cTn id="2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xmlns="" id="{D3625A72-BE05-4D7F-A77E-AB3843741B28}"/>
              </a:ext>
            </a:extLst>
          </p:cNvPr>
          <p:cNvGrpSpPr/>
          <p:nvPr/>
        </p:nvGrpSpPr>
        <p:grpSpPr>
          <a:xfrm>
            <a:off x="3954227" y="538222"/>
            <a:ext cx="4283545" cy="647559"/>
            <a:chOff x="3954227" y="538222"/>
            <a:chExt cx="4283545" cy="647559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xmlns="" id="{D26CF457-DC4B-43B7-AC96-005953E5453C}"/>
                </a:ext>
              </a:extLst>
            </p:cNvPr>
            <p:cNvSpPr txBox="1"/>
            <p:nvPr/>
          </p:nvSpPr>
          <p:spPr>
            <a:xfrm>
              <a:off x="4034742" y="538222"/>
              <a:ext cx="41225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5400" b="1">
                  <a:solidFill>
                    <a:srgbClr val="1C4987"/>
                  </a:solidFill>
                  <a:latin typeface="方正正粗黑简体" panose="02000000000000000000" pitchFamily="2" charset="-122"/>
                  <a:ea typeface="方正正粗黑简体" panose="02000000000000000000" pitchFamily="2" charset="-122"/>
                </a:defRPr>
              </a:lvl1pPr>
            </a:lstStyle>
            <a:p>
              <a:r>
                <a:rPr lang="zh-CN" altLang="en-US" sz="2400" b="0" dirty="0">
                  <a:solidFill>
                    <a:srgbClr val="0170BD"/>
                  </a:solidFill>
                </a:rPr>
                <a:t>三、研究方案和进度安排</a:t>
              </a:r>
            </a:p>
          </p:txBody>
        </p:sp>
        <p:sp>
          <p:nvSpPr>
            <p:cNvPr id="22" name="文本框 20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>
              <a:extLst>
                <a:ext uri="{FF2B5EF4-FFF2-40B4-BE49-F238E27FC236}">
                  <a16:creationId xmlns:a16="http://schemas.microsoft.com/office/drawing/2014/main" xmlns="" id="{422C8E83-C4BE-42C0-A04B-6AA45BC3E2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4227" y="869947"/>
              <a:ext cx="4283545" cy="2598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algn="ctr" defTabSz="457200">
                <a:lnSpc>
                  <a:spcPct val="120000"/>
                </a:lnSpc>
                <a:defRPr sz="100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defRPr>
              </a:lvl1pPr>
              <a:lvl2pPr defTabSz="457200"/>
              <a:lvl3pPr defTabSz="457200"/>
              <a:lvl4pPr defTabSz="457200"/>
              <a:lvl5pPr defTabSz="457200"/>
              <a:lvl6pPr defTabSz="457200"/>
              <a:lvl7pPr defTabSz="457200"/>
              <a:lvl8pPr defTabSz="457200"/>
              <a:lvl9pPr defTabSz="457200"/>
            </a:lstStyle>
            <a:p>
              <a:r>
                <a:rPr lang="en-US" altLang="zh-CN" dirty="0">
                  <a:sym typeface="Arial" panose="020B0604020202020204" pitchFamily="34" charset="0"/>
                </a:rPr>
                <a:t>print the presentation and make it into a film to be used in a wider</a:t>
              </a:r>
            </a:p>
          </p:txBody>
        </p:sp>
        <p:cxnSp>
          <p:nvCxnSpPr>
            <p:cNvPr id="23" name="直接连接符 22" descr="e7d195523061f1c09e9d68d7cf438b91ef959ecb14fc25d26BBA7F7DBC18E55DFF4014AF651F0BF2569D4B6C1DA7F1A4683A481403BD872FC687266AD13265C1DE7C373772FD8728ABDD69ADD03BFF5BE2862BC891DBB79E20E800D2617F74A1B1C2BD36B4775443B247B420ECD0833E56641FB1FC45EF8A9F34DE2B3CCEF5430D0ECD5081AA93F6DEE27EA9C4260FE4">
              <a:extLst>
                <a:ext uri="{FF2B5EF4-FFF2-40B4-BE49-F238E27FC236}">
                  <a16:creationId xmlns:a16="http://schemas.microsoft.com/office/drawing/2014/main" xmlns="" id="{236044F4-C465-49F6-B792-77FD29AB9254}"/>
                </a:ext>
              </a:extLst>
            </p:cNvPr>
            <p:cNvCxnSpPr>
              <a:cxnSpLocks/>
            </p:cNvCxnSpPr>
            <p:nvPr/>
          </p:nvCxnSpPr>
          <p:spPr>
            <a:xfrm>
              <a:off x="5995989" y="1185781"/>
              <a:ext cx="184892" cy="0"/>
            </a:xfrm>
            <a:prstGeom prst="line">
              <a:avLst/>
            </a:prstGeom>
            <a:ln w="38100">
              <a:solidFill>
                <a:srgbClr val="1C498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xmlns="" id="{0EDFA484-29D1-41CA-989C-B448D602D591}"/>
              </a:ext>
            </a:extLst>
          </p:cNvPr>
          <p:cNvGrpSpPr/>
          <p:nvPr/>
        </p:nvGrpSpPr>
        <p:grpSpPr>
          <a:xfrm>
            <a:off x="4822374" y="1803739"/>
            <a:ext cx="2547247" cy="3869701"/>
            <a:chOff x="7545281" y="777387"/>
            <a:chExt cx="3665723" cy="5568853"/>
          </a:xfrm>
        </p:grpSpPr>
        <p:sp>
          <p:nvSpPr>
            <p:cNvPr id="89" name="任意多边形: 形状 88">
              <a:extLst>
                <a:ext uri="{FF2B5EF4-FFF2-40B4-BE49-F238E27FC236}">
                  <a16:creationId xmlns:a16="http://schemas.microsoft.com/office/drawing/2014/main" xmlns="" id="{8B3A22FD-ED6D-4D79-9F07-4DE7E116A7C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6622" y="2638487"/>
              <a:ext cx="3534382" cy="3707753"/>
            </a:xfrm>
            <a:custGeom>
              <a:avLst/>
              <a:gdLst>
                <a:gd name="T0" fmla="*/ 1111 w 1136"/>
                <a:gd name="T1" fmla="*/ 196 h 1193"/>
                <a:gd name="T2" fmla="*/ 1006 w 1136"/>
                <a:gd name="T3" fmla="*/ 399 h 1193"/>
                <a:gd name="T4" fmla="*/ 843 w 1136"/>
                <a:gd name="T5" fmla="*/ 688 h 1193"/>
                <a:gd name="T6" fmla="*/ 837 w 1136"/>
                <a:gd name="T7" fmla="*/ 760 h 1193"/>
                <a:gd name="T8" fmla="*/ 299 w 1136"/>
                <a:gd name="T9" fmla="*/ 760 h 1193"/>
                <a:gd name="T10" fmla="*/ 293 w 1136"/>
                <a:gd name="T11" fmla="*/ 688 h 1193"/>
                <a:gd name="T12" fmla="*/ 130 w 1136"/>
                <a:gd name="T13" fmla="*/ 399 h 1193"/>
                <a:gd name="T14" fmla="*/ 24 w 1136"/>
                <a:gd name="T15" fmla="*/ 196 h 1193"/>
                <a:gd name="T16" fmla="*/ 0 w 1136"/>
                <a:gd name="T17" fmla="*/ 21 h 1193"/>
                <a:gd name="T18" fmla="*/ 3 w 1136"/>
                <a:gd name="T19" fmla="*/ 55 h 1193"/>
                <a:gd name="T20" fmla="*/ 101 w 1136"/>
                <a:gd name="T21" fmla="*/ 323 h 1193"/>
                <a:gd name="T22" fmla="*/ 314 w 1136"/>
                <a:gd name="T23" fmla="*/ 632 h 1193"/>
                <a:gd name="T24" fmla="*/ 335 w 1136"/>
                <a:gd name="T25" fmla="*/ 710 h 1193"/>
                <a:gd name="T26" fmla="*/ 452 w 1136"/>
                <a:gd name="T27" fmla="*/ 790 h 1193"/>
                <a:gd name="T28" fmla="*/ 445 w 1136"/>
                <a:gd name="T29" fmla="*/ 724 h 1193"/>
                <a:gd name="T30" fmla="*/ 279 w 1136"/>
                <a:gd name="T31" fmla="*/ 456 h 1193"/>
                <a:gd name="T32" fmla="*/ 202 w 1136"/>
                <a:gd name="T33" fmla="*/ 311 h 1193"/>
                <a:gd name="T34" fmla="*/ 179 w 1136"/>
                <a:gd name="T35" fmla="*/ 166 h 1193"/>
                <a:gd name="T36" fmla="*/ 181 w 1136"/>
                <a:gd name="T37" fmla="*/ 166 h 1193"/>
                <a:gd name="T38" fmla="*/ 211 w 1136"/>
                <a:gd name="T39" fmla="*/ 308 h 1193"/>
                <a:gd name="T40" fmla="*/ 294 w 1136"/>
                <a:gd name="T41" fmla="*/ 445 h 1193"/>
                <a:gd name="T42" fmla="*/ 481 w 1136"/>
                <a:gd name="T43" fmla="*/ 715 h 1193"/>
                <a:gd name="T44" fmla="*/ 493 w 1136"/>
                <a:gd name="T45" fmla="*/ 789 h 1193"/>
                <a:gd name="T46" fmla="*/ 486 w 1136"/>
                <a:gd name="T47" fmla="*/ 589 h 1193"/>
                <a:gd name="T48" fmla="*/ 394 w 1136"/>
                <a:gd name="T49" fmla="*/ 410 h 1193"/>
                <a:gd name="T50" fmla="*/ 336 w 1136"/>
                <a:gd name="T51" fmla="*/ 230 h 1193"/>
                <a:gd name="T52" fmla="*/ 328 w 1136"/>
                <a:gd name="T53" fmla="*/ 111 h 1193"/>
                <a:gd name="T54" fmla="*/ 361 w 1136"/>
                <a:gd name="T55" fmla="*/ 290 h 1193"/>
                <a:gd name="T56" fmla="*/ 415 w 1136"/>
                <a:gd name="T57" fmla="*/ 412 h 1193"/>
                <a:gd name="T58" fmla="*/ 573 w 1136"/>
                <a:gd name="T59" fmla="*/ 721 h 1193"/>
                <a:gd name="T60" fmla="*/ 585 w 1136"/>
                <a:gd name="T61" fmla="*/ 692 h 1193"/>
                <a:gd name="T62" fmla="*/ 645 w 1136"/>
                <a:gd name="T63" fmla="*/ 335 h 1193"/>
                <a:gd name="T64" fmla="*/ 671 w 1136"/>
                <a:gd name="T65" fmla="*/ 78 h 1193"/>
                <a:gd name="T66" fmla="*/ 675 w 1136"/>
                <a:gd name="T67" fmla="*/ 117 h 1193"/>
                <a:gd name="T68" fmla="*/ 653 w 1136"/>
                <a:gd name="T69" fmla="*/ 414 h 1193"/>
                <a:gd name="T70" fmla="*/ 619 w 1136"/>
                <a:gd name="T71" fmla="*/ 722 h 1193"/>
                <a:gd name="T72" fmla="*/ 680 w 1136"/>
                <a:gd name="T73" fmla="*/ 770 h 1193"/>
                <a:gd name="T74" fmla="*/ 838 w 1136"/>
                <a:gd name="T75" fmla="*/ 426 h 1193"/>
                <a:gd name="T76" fmla="*/ 886 w 1136"/>
                <a:gd name="T77" fmla="*/ 344 h 1193"/>
                <a:gd name="T78" fmla="*/ 929 w 1136"/>
                <a:gd name="T79" fmla="*/ 238 h 1193"/>
                <a:gd name="T80" fmla="*/ 950 w 1136"/>
                <a:gd name="T81" fmla="*/ 143 h 1193"/>
                <a:gd name="T82" fmla="*/ 958 w 1136"/>
                <a:gd name="T83" fmla="*/ 96 h 1193"/>
                <a:gd name="T84" fmla="*/ 947 w 1136"/>
                <a:gd name="T85" fmla="*/ 200 h 1193"/>
                <a:gd name="T86" fmla="*/ 921 w 1136"/>
                <a:gd name="T87" fmla="*/ 299 h 1193"/>
                <a:gd name="T88" fmla="*/ 879 w 1136"/>
                <a:gd name="T89" fmla="*/ 394 h 1193"/>
                <a:gd name="T90" fmla="*/ 719 w 1136"/>
                <a:gd name="T91" fmla="*/ 784 h 1193"/>
                <a:gd name="T92" fmla="*/ 805 w 1136"/>
                <a:gd name="T93" fmla="*/ 687 h 1193"/>
                <a:gd name="T94" fmla="*/ 894 w 1136"/>
                <a:gd name="T95" fmla="*/ 511 h 1193"/>
                <a:gd name="T96" fmla="*/ 1074 w 1136"/>
                <a:gd name="T97" fmla="*/ 258 h 1193"/>
                <a:gd name="T98" fmla="*/ 1134 w 1136"/>
                <a:gd name="T99" fmla="*/ 36 h 1193"/>
                <a:gd name="T100" fmla="*/ 1135 w 1136"/>
                <a:gd name="T101" fmla="*/ 36 h 1193"/>
                <a:gd name="T102" fmla="*/ 833 w 1136"/>
                <a:gd name="T103" fmla="*/ 887 h 1193"/>
                <a:gd name="T104" fmla="*/ 302 w 1136"/>
                <a:gd name="T105" fmla="*/ 987 h 1193"/>
                <a:gd name="T106" fmla="*/ 568 w 1136"/>
                <a:gd name="T107" fmla="*/ 1101 h 1193"/>
                <a:gd name="T108" fmla="*/ 725 w 1136"/>
                <a:gd name="T109" fmla="*/ 1135 h 1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136" h="1193">
                  <a:moveTo>
                    <a:pt x="1135" y="36"/>
                  </a:moveTo>
                  <a:cubicBezTo>
                    <a:pt x="1135" y="42"/>
                    <a:pt x="1135" y="49"/>
                    <a:pt x="1135" y="56"/>
                  </a:cubicBezTo>
                  <a:cubicBezTo>
                    <a:pt x="1134" y="63"/>
                    <a:pt x="1134" y="70"/>
                    <a:pt x="1133" y="78"/>
                  </a:cubicBezTo>
                  <a:cubicBezTo>
                    <a:pt x="1133" y="86"/>
                    <a:pt x="1131" y="95"/>
                    <a:pt x="1130" y="104"/>
                  </a:cubicBezTo>
                  <a:cubicBezTo>
                    <a:pt x="1129" y="113"/>
                    <a:pt x="1128" y="123"/>
                    <a:pt x="1126" y="133"/>
                  </a:cubicBezTo>
                  <a:cubicBezTo>
                    <a:pt x="1122" y="152"/>
                    <a:pt x="1118" y="174"/>
                    <a:pt x="1111" y="196"/>
                  </a:cubicBezTo>
                  <a:cubicBezTo>
                    <a:pt x="1104" y="218"/>
                    <a:pt x="1096" y="241"/>
                    <a:pt x="1086" y="264"/>
                  </a:cubicBezTo>
                  <a:cubicBezTo>
                    <a:pt x="1075" y="287"/>
                    <a:pt x="1063" y="310"/>
                    <a:pt x="1049" y="332"/>
                  </a:cubicBezTo>
                  <a:cubicBezTo>
                    <a:pt x="1046" y="338"/>
                    <a:pt x="1042" y="344"/>
                    <a:pt x="1039" y="349"/>
                  </a:cubicBezTo>
                  <a:cubicBezTo>
                    <a:pt x="1037" y="352"/>
                    <a:pt x="1035" y="355"/>
                    <a:pt x="1033" y="358"/>
                  </a:cubicBezTo>
                  <a:cubicBezTo>
                    <a:pt x="1028" y="366"/>
                    <a:pt x="1028" y="366"/>
                    <a:pt x="1028" y="366"/>
                  </a:cubicBezTo>
                  <a:cubicBezTo>
                    <a:pt x="1020" y="377"/>
                    <a:pt x="1013" y="388"/>
                    <a:pt x="1006" y="399"/>
                  </a:cubicBezTo>
                  <a:cubicBezTo>
                    <a:pt x="976" y="444"/>
                    <a:pt x="944" y="487"/>
                    <a:pt x="917" y="528"/>
                  </a:cubicBezTo>
                  <a:cubicBezTo>
                    <a:pt x="889" y="569"/>
                    <a:pt x="867" y="608"/>
                    <a:pt x="855" y="644"/>
                  </a:cubicBezTo>
                  <a:cubicBezTo>
                    <a:pt x="853" y="649"/>
                    <a:pt x="852" y="653"/>
                    <a:pt x="851" y="658"/>
                  </a:cubicBezTo>
                  <a:cubicBezTo>
                    <a:pt x="849" y="662"/>
                    <a:pt x="848" y="666"/>
                    <a:pt x="847" y="670"/>
                  </a:cubicBezTo>
                  <a:cubicBezTo>
                    <a:pt x="846" y="674"/>
                    <a:pt x="845" y="678"/>
                    <a:pt x="844" y="682"/>
                  </a:cubicBezTo>
                  <a:cubicBezTo>
                    <a:pt x="844" y="684"/>
                    <a:pt x="843" y="686"/>
                    <a:pt x="843" y="688"/>
                  </a:cubicBezTo>
                  <a:cubicBezTo>
                    <a:pt x="842" y="690"/>
                    <a:pt x="842" y="692"/>
                    <a:pt x="842" y="694"/>
                  </a:cubicBezTo>
                  <a:cubicBezTo>
                    <a:pt x="841" y="702"/>
                    <a:pt x="839" y="709"/>
                    <a:pt x="839" y="715"/>
                  </a:cubicBezTo>
                  <a:cubicBezTo>
                    <a:pt x="838" y="722"/>
                    <a:pt x="838" y="728"/>
                    <a:pt x="837" y="733"/>
                  </a:cubicBezTo>
                  <a:cubicBezTo>
                    <a:pt x="837" y="736"/>
                    <a:pt x="837" y="738"/>
                    <a:pt x="837" y="741"/>
                  </a:cubicBezTo>
                  <a:cubicBezTo>
                    <a:pt x="837" y="743"/>
                    <a:pt x="837" y="746"/>
                    <a:pt x="837" y="748"/>
                  </a:cubicBezTo>
                  <a:cubicBezTo>
                    <a:pt x="837" y="753"/>
                    <a:pt x="837" y="756"/>
                    <a:pt x="837" y="760"/>
                  </a:cubicBezTo>
                  <a:cubicBezTo>
                    <a:pt x="837" y="766"/>
                    <a:pt x="837" y="769"/>
                    <a:pt x="837" y="769"/>
                  </a:cubicBezTo>
                  <a:cubicBezTo>
                    <a:pt x="833" y="787"/>
                    <a:pt x="833" y="787"/>
                    <a:pt x="833" y="787"/>
                  </a:cubicBezTo>
                  <a:cubicBezTo>
                    <a:pt x="830" y="790"/>
                    <a:pt x="761" y="853"/>
                    <a:pt x="568" y="853"/>
                  </a:cubicBezTo>
                  <a:cubicBezTo>
                    <a:pt x="374" y="853"/>
                    <a:pt x="305" y="790"/>
                    <a:pt x="302" y="787"/>
                  </a:cubicBezTo>
                  <a:cubicBezTo>
                    <a:pt x="299" y="769"/>
                    <a:pt x="299" y="769"/>
                    <a:pt x="299" y="769"/>
                  </a:cubicBezTo>
                  <a:cubicBezTo>
                    <a:pt x="299" y="769"/>
                    <a:pt x="299" y="766"/>
                    <a:pt x="299" y="760"/>
                  </a:cubicBezTo>
                  <a:cubicBezTo>
                    <a:pt x="299" y="756"/>
                    <a:pt x="299" y="753"/>
                    <a:pt x="299" y="748"/>
                  </a:cubicBezTo>
                  <a:cubicBezTo>
                    <a:pt x="298" y="746"/>
                    <a:pt x="298" y="743"/>
                    <a:pt x="298" y="741"/>
                  </a:cubicBezTo>
                  <a:cubicBezTo>
                    <a:pt x="298" y="738"/>
                    <a:pt x="298" y="736"/>
                    <a:pt x="298" y="733"/>
                  </a:cubicBezTo>
                  <a:cubicBezTo>
                    <a:pt x="298" y="728"/>
                    <a:pt x="297" y="722"/>
                    <a:pt x="297" y="715"/>
                  </a:cubicBezTo>
                  <a:cubicBezTo>
                    <a:pt x="296" y="709"/>
                    <a:pt x="295" y="702"/>
                    <a:pt x="294" y="694"/>
                  </a:cubicBezTo>
                  <a:cubicBezTo>
                    <a:pt x="293" y="692"/>
                    <a:pt x="293" y="690"/>
                    <a:pt x="293" y="688"/>
                  </a:cubicBezTo>
                  <a:cubicBezTo>
                    <a:pt x="292" y="686"/>
                    <a:pt x="292" y="684"/>
                    <a:pt x="291" y="682"/>
                  </a:cubicBezTo>
                  <a:cubicBezTo>
                    <a:pt x="290" y="678"/>
                    <a:pt x="289" y="674"/>
                    <a:pt x="288" y="670"/>
                  </a:cubicBezTo>
                  <a:cubicBezTo>
                    <a:pt x="288" y="666"/>
                    <a:pt x="286" y="662"/>
                    <a:pt x="285" y="658"/>
                  </a:cubicBezTo>
                  <a:cubicBezTo>
                    <a:pt x="283" y="653"/>
                    <a:pt x="282" y="649"/>
                    <a:pt x="281" y="644"/>
                  </a:cubicBezTo>
                  <a:cubicBezTo>
                    <a:pt x="268" y="608"/>
                    <a:pt x="246" y="569"/>
                    <a:pt x="218" y="528"/>
                  </a:cubicBezTo>
                  <a:cubicBezTo>
                    <a:pt x="191" y="487"/>
                    <a:pt x="160" y="444"/>
                    <a:pt x="130" y="399"/>
                  </a:cubicBezTo>
                  <a:cubicBezTo>
                    <a:pt x="122" y="388"/>
                    <a:pt x="115" y="377"/>
                    <a:pt x="108" y="366"/>
                  </a:cubicBezTo>
                  <a:cubicBezTo>
                    <a:pt x="102" y="358"/>
                    <a:pt x="102" y="358"/>
                    <a:pt x="102" y="358"/>
                  </a:cubicBezTo>
                  <a:cubicBezTo>
                    <a:pt x="100" y="355"/>
                    <a:pt x="99" y="352"/>
                    <a:pt x="97" y="349"/>
                  </a:cubicBezTo>
                  <a:cubicBezTo>
                    <a:pt x="93" y="344"/>
                    <a:pt x="90" y="338"/>
                    <a:pt x="86" y="332"/>
                  </a:cubicBezTo>
                  <a:cubicBezTo>
                    <a:pt x="73" y="310"/>
                    <a:pt x="60" y="287"/>
                    <a:pt x="50" y="264"/>
                  </a:cubicBezTo>
                  <a:cubicBezTo>
                    <a:pt x="39" y="241"/>
                    <a:pt x="31" y="218"/>
                    <a:pt x="24" y="196"/>
                  </a:cubicBezTo>
                  <a:cubicBezTo>
                    <a:pt x="17" y="174"/>
                    <a:pt x="13" y="152"/>
                    <a:pt x="9" y="133"/>
                  </a:cubicBezTo>
                  <a:cubicBezTo>
                    <a:pt x="8" y="123"/>
                    <a:pt x="6" y="113"/>
                    <a:pt x="5" y="104"/>
                  </a:cubicBezTo>
                  <a:cubicBezTo>
                    <a:pt x="4" y="95"/>
                    <a:pt x="3" y="86"/>
                    <a:pt x="2" y="78"/>
                  </a:cubicBezTo>
                  <a:cubicBezTo>
                    <a:pt x="2" y="70"/>
                    <a:pt x="1" y="63"/>
                    <a:pt x="1" y="56"/>
                  </a:cubicBezTo>
                  <a:cubicBezTo>
                    <a:pt x="0" y="49"/>
                    <a:pt x="0" y="42"/>
                    <a:pt x="0" y="36"/>
                  </a:cubicBezTo>
                  <a:cubicBezTo>
                    <a:pt x="0" y="30"/>
                    <a:pt x="0" y="25"/>
                    <a:pt x="0" y="21"/>
                  </a:cubicBezTo>
                  <a:cubicBezTo>
                    <a:pt x="0" y="16"/>
                    <a:pt x="0" y="12"/>
                    <a:pt x="0" y="9"/>
                  </a:cubicBezTo>
                  <a:cubicBezTo>
                    <a:pt x="0" y="3"/>
                    <a:pt x="0" y="0"/>
                    <a:pt x="0" y="0"/>
                  </a:cubicBezTo>
                  <a:cubicBezTo>
                    <a:pt x="0" y="0"/>
                    <a:pt x="0" y="3"/>
                    <a:pt x="0" y="9"/>
                  </a:cubicBezTo>
                  <a:cubicBezTo>
                    <a:pt x="1" y="12"/>
                    <a:pt x="1" y="16"/>
                    <a:pt x="1" y="21"/>
                  </a:cubicBezTo>
                  <a:cubicBezTo>
                    <a:pt x="1" y="25"/>
                    <a:pt x="1" y="30"/>
                    <a:pt x="2" y="36"/>
                  </a:cubicBezTo>
                  <a:cubicBezTo>
                    <a:pt x="2" y="42"/>
                    <a:pt x="3" y="48"/>
                    <a:pt x="3" y="55"/>
                  </a:cubicBezTo>
                  <a:cubicBezTo>
                    <a:pt x="4" y="62"/>
                    <a:pt x="5" y="70"/>
                    <a:pt x="6" y="78"/>
                  </a:cubicBezTo>
                  <a:cubicBezTo>
                    <a:pt x="7" y="86"/>
                    <a:pt x="9" y="94"/>
                    <a:pt x="10" y="103"/>
                  </a:cubicBezTo>
                  <a:cubicBezTo>
                    <a:pt x="11" y="112"/>
                    <a:pt x="14" y="121"/>
                    <a:pt x="16" y="131"/>
                  </a:cubicBezTo>
                  <a:cubicBezTo>
                    <a:pt x="20" y="150"/>
                    <a:pt x="26" y="171"/>
                    <a:pt x="33" y="193"/>
                  </a:cubicBezTo>
                  <a:cubicBezTo>
                    <a:pt x="41" y="214"/>
                    <a:pt x="50" y="236"/>
                    <a:pt x="62" y="258"/>
                  </a:cubicBezTo>
                  <a:cubicBezTo>
                    <a:pt x="73" y="280"/>
                    <a:pt x="86" y="302"/>
                    <a:pt x="101" y="323"/>
                  </a:cubicBezTo>
                  <a:cubicBezTo>
                    <a:pt x="104" y="328"/>
                    <a:pt x="108" y="334"/>
                    <a:pt x="112" y="339"/>
                  </a:cubicBezTo>
                  <a:cubicBezTo>
                    <a:pt x="114" y="342"/>
                    <a:pt x="116" y="345"/>
                    <a:pt x="117" y="347"/>
                  </a:cubicBezTo>
                  <a:cubicBezTo>
                    <a:pt x="123" y="355"/>
                    <a:pt x="123" y="355"/>
                    <a:pt x="123" y="355"/>
                  </a:cubicBezTo>
                  <a:cubicBezTo>
                    <a:pt x="131" y="366"/>
                    <a:pt x="139" y="377"/>
                    <a:pt x="147" y="387"/>
                  </a:cubicBezTo>
                  <a:cubicBezTo>
                    <a:pt x="178" y="430"/>
                    <a:pt x="212" y="471"/>
                    <a:pt x="242" y="511"/>
                  </a:cubicBezTo>
                  <a:cubicBezTo>
                    <a:pt x="272" y="552"/>
                    <a:pt x="298" y="593"/>
                    <a:pt x="314" y="632"/>
                  </a:cubicBezTo>
                  <a:cubicBezTo>
                    <a:pt x="315" y="637"/>
                    <a:pt x="317" y="642"/>
                    <a:pt x="319" y="646"/>
                  </a:cubicBezTo>
                  <a:cubicBezTo>
                    <a:pt x="321" y="651"/>
                    <a:pt x="322" y="656"/>
                    <a:pt x="324" y="660"/>
                  </a:cubicBezTo>
                  <a:cubicBezTo>
                    <a:pt x="325" y="665"/>
                    <a:pt x="326" y="669"/>
                    <a:pt x="327" y="674"/>
                  </a:cubicBezTo>
                  <a:cubicBezTo>
                    <a:pt x="328" y="676"/>
                    <a:pt x="329" y="678"/>
                    <a:pt x="329" y="680"/>
                  </a:cubicBezTo>
                  <a:cubicBezTo>
                    <a:pt x="330" y="682"/>
                    <a:pt x="330" y="684"/>
                    <a:pt x="331" y="687"/>
                  </a:cubicBezTo>
                  <a:cubicBezTo>
                    <a:pt x="332" y="695"/>
                    <a:pt x="334" y="703"/>
                    <a:pt x="335" y="710"/>
                  </a:cubicBezTo>
                  <a:cubicBezTo>
                    <a:pt x="336" y="718"/>
                    <a:pt x="337" y="724"/>
                    <a:pt x="338" y="731"/>
                  </a:cubicBezTo>
                  <a:cubicBezTo>
                    <a:pt x="338" y="734"/>
                    <a:pt x="339" y="737"/>
                    <a:pt x="339" y="739"/>
                  </a:cubicBezTo>
                  <a:cubicBezTo>
                    <a:pt x="339" y="742"/>
                    <a:pt x="339" y="744"/>
                    <a:pt x="339" y="747"/>
                  </a:cubicBezTo>
                  <a:cubicBezTo>
                    <a:pt x="339" y="748"/>
                    <a:pt x="339" y="750"/>
                    <a:pt x="339" y="751"/>
                  </a:cubicBezTo>
                  <a:cubicBezTo>
                    <a:pt x="349" y="758"/>
                    <a:pt x="382" y="779"/>
                    <a:pt x="452" y="792"/>
                  </a:cubicBezTo>
                  <a:cubicBezTo>
                    <a:pt x="452" y="791"/>
                    <a:pt x="452" y="791"/>
                    <a:pt x="452" y="790"/>
                  </a:cubicBezTo>
                  <a:cubicBezTo>
                    <a:pt x="452" y="787"/>
                    <a:pt x="452" y="784"/>
                    <a:pt x="452" y="780"/>
                  </a:cubicBezTo>
                  <a:cubicBezTo>
                    <a:pt x="452" y="778"/>
                    <a:pt x="452" y="776"/>
                    <a:pt x="452" y="774"/>
                  </a:cubicBezTo>
                  <a:cubicBezTo>
                    <a:pt x="452" y="772"/>
                    <a:pt x="452" y="770"/>
                    <a:pt x="451" y="767"/>
                  </a:cubicBezTo>
                  <a:cubicBezTo>
                    <a:pt x="451" y="763"/>
                    <a:pt x="451" y="758"/>
                    <a:pt x="450" y="752"/>
                  </a:cubicBezTo>
                  <a:cubicBezTo>
                    <a:pt x="449" y="747"/>
                    <a:pt x="448" y="741"/>
                    <a:pt x="447" y="734"/>
                  </a:cubicBezTo>
                  <a:cubicBezTo>
                    <a:pt x="447" y="731"/>
                    <a:pt x="446" y="728"/>
                    <a:pt x="445" y="724"/>
                  </a:cubicBezTo>
                  <a:cubicBezTo>
                    <a:pt x="444" y="721"/>
                    <a:pt x="444" y="717"/>
                    <a:pt x="443" y="714"/>
                  </a:cubicBezTo>
                  <a:cubicBezTo>
                    <a:pt x="442" y="710"/>
                    <a:pt x="441" y="707"/>
                    <a:pt x="439" y="703"/>
                  </a:cubicBezTo>
                  <a:cubicBezTo>
                    <a:pt x="438" y="699"/>
                    <a:pt x="437" y="696"/>
                    <a:pt x="436" y="692"/>
                  </a:cubicBezTo>
                  <a:cubicBezTo>
                    <a:pt x="424" y="662"/>
                    <a:pt x="404" y="628"/>
                    <a:pt x="379" y="593"/>
                  </a:cubicBezTo>
                  <a:cubicBezTo>
                    <a:pt x="354" y="559"/>
                    <a:pt x="326" y="522"/>
                    <a:pt x="299" y="485"/>
                  </a:cubicBezTo>
                  <a:cubicBezTo>
                    <a:pt x="292" y="475"/>
                    <a:pt x="285" y="466"/>
                    <a:pt x="279" y="456"/>
                  </a:cubicBezTo>
                  <a:cubicBezTo>
                    <a:pt x="274" y="449"/>
                    <a:pt x="274" y="449"/>
                    <a:pt x="274" y="449"/>
                  </a:cubicBezTo>
                  <a:cubicBezTo>
                    <a:pt x="271" y="446"/>
                    <a:pt x="271" y="446"/>
                    <a:pt x="271" y="446"/>
                  </a:cubicBezTo>
                  <a:cubicBezTo>
                    <a:pt x="269" y="442"/>
                    <a:pt x="269" y="442"/>
                    <a:pt x="269" y="442"/>
                  </a:cubicBezTo>
                  <a:cubicBezTo>
                    <a:pt x="266" y="437"/>
                    <a:pt x="263" y="433"/>
                    <a:pt x="259" y="428"/>
                  </a:cubicBezTo>
                  <a:cubicBezTo>
                    <a:pt x="247" y="408"/>
                    <a:pt x="235" y="389"/>
                    <a:pt x="226" y="369"/>
                  </a:cubicBezTo>
                  <a:cubicBezTo>
                    <a:pt x="216" y="349"/>
                    <a:pt x="208" y="330"/>
                    <a:pt x="202" y="311"/>
                  </a:cubicBezTo>
                  <a:cubicBezTo>
                    <a:pt x="196" y="292"/>
                    <a:pt x="191" y="273"/>
                    <a:pt x="188" y="256"/>
                  </a:cubicBezTo>
                  <a:cubicBezTo>
                    <a:pt x="187" y="248"/>
                    <a:pt x="185" y="240"/>
                    <a:pt x="184" y="232"/>
                  </a:cubicBezTo>
                  <a:cubicBezTo>
                    <a:pt x="183" y="224"/>
                    <a:pt x="182" y="216"/>
                    <a:pt x="182" y="209"/>
                  </a:cubicBezTo>
                  <a:cubicBezTo>
                    <a:pt x="181" y="202"/>
                    <a:pt x="181" y="196"/>
                    <a:pt x="180" y="190"/>
                  </a:cubicBezTo>
                  <a:cubicBezTo>
                    <a:pt x="180" y="184"/>
                    <a:pt x="180" y="178"/>
                    <a:pt x="180" y="173"/>
                  </a:cubicBezTo>
                  <a:cubicBezTo>
                    <a:pt x="180" y="170"/>
                    <a:pt x="179" y="168"/>
                    <a:pt x="179" y="166"/>
                  </a:cubicBezTo>
                  <a:cubicBezTo>
                    <a:pt x="179" y="164"/>
                    <a:pt x="179" y="161"/>
                    <a:pt x="179" y="160"/>
                  </a:cubicBezTo>
                  <a:cubicBezTo>
                    <a:pt x="179" y="156"/>
                    <a:pt x="179" y="152"/>
                    <a:pt x="180" y="150"/>
                  </a:cubicBezTo>
                  <a:cubicBezTo>
                    <a:pt x="180" y="144"/>
                    <a:pt x="180" y="141"/>
                    <a:pt x="180" y="141"/>
                  </a:cubicBezTo>
                  <a:cubicBezTo>
                    <a:pt x="180" y="141"/>
                    <a:pt x="180" y="144"/>
                    <a:pt x="180" y="150"/>
                  </a:cubicBezTo>
                  <a:cubicBezTo>
                    <a:pt x="180" y="152"/>
                    <a:pt x="180" y="156"/>
                    <a:pt x="180" y="159"/>
                  </a:cubicBezTo>
                  <a:cubicBezTo>
                    <a:pt x="181" y="161"/>
                    <a:pt x="181" y="164"/>
                    <a:pt x="181" y="166"/>
                  </a:cubicBezTo>
                  <a:cubicBezTo>
                    <a:pt x="181" y="168"/>
                    <a:pt x="181" y="170"/>
                    <a:pt x="181" y="173"/>
                  </a:cubicBezTo>
                  <a:cubicBezTo>
                    <a:pt x="182" y="178"/>
                    <a:pt x="182" y="183"/>
                    <a:pt x="183" y="189"/>
                  </a:cubicBezTo>
                  <a:cubicBezTo>
                    <a:pt x="184" y="195"/>
                    <a:pt x="184" y="202"/>
                    <a:pt x="185" y="209"/>
                  </a:cubicBezTo>
                  <a:cubicBezTo>
                    <a:pt x="186" y="216"/>
                    <a:pt x="188" y="223"/>
                    <a:pt x="189" y="231"/>
                  </a:cubicBezTo>
                  <a:cubicBezTo>
                    <a:pt x="191" y="239"/>
                    <a:pt x="192" y="247"/>
                    <a:pt x="194" y="255"/>
                  </a:cubicBezTo>
                  <a:cubicBezTo>
                    <a:pt x="199" y="272"/>
                    <a:pt x="204" y="289"/>
                    <a:pt x="211" y="308"/>
                  </a:cubicBezTo>
                  <a:cubicBezTo>
                    <a:pt x="218" y="326"/>
                    <a:pt x="227" y="344"/>
                    <a:pt x="238" y="363"/>
                  </a:cubicBezTo>
                  <a:cubicBezTo>
                    <a:pt x="248" y="382"/>
                    <a:pt x="260" y="400"/>
                    <a:pt x="273" y="418"/>
                  </a:cubicBezTo>
                  <a:cubicBezTo>
                    <a:pt x="276" y="422"/>
                    <a:pt x="280" y="427"/>
                    <a:pt x="283" y="432"/>
                  </a:cubicBezTo>
                  <a:cubicBezTo>
                    <a:pt x="286" y="435"/>
                    <a:pt x="286" y="435"/>
                    <a:pt x="286" y="435"/>
                  </a:cubicBezTo>
                  <a:cubicBezTo>
                    <a:pt x="289" y="438"/>
                    <a:pt x="289" y="438"/>
                    <a:pt x="289" y="438"/>
                  </a:cubicBezTo>
                  <a:cubicBezTo>
                    <a:pt x="294" y="445"/>
                    <a:pt x="294" y="445"/>
                    <a:pt x="294" y="445"/>
                  </a:cubicBezTo>
                  <a:cubicBezTo>
                    <a:pt x="301" y="454"/>
                    <a:pt x="308" y="463"/>
                    <a:pt x="315" y="472"/>
                  </a:cubicBezTo>
                  <a:cubicBezTo>
                    <a:pt x="344" y="508"/>
                    <a:pt x="374" y="542"/>
                    <a:pt x="402" y="576"/>
                  </a:cubicBezTo>
                  <a:cubicBezTo>
                    <a:pt x="429" y="610"/>
                    <a:pt x="453" y="645"/>
                    <a:pt x="468" y="678"/>
                  </a:cubicBezTo>
                  <a:cubicBezTo>
                    <a:pt x="470" y="683"/>
                    <a:pt x="472" y="687"/>
                    <a:pt x="473" y="691"/>
                  </a:cubicBezTo>
                  <a:cubicBezTo>
                    <a:pt x="475" y="695"/>
                    <a:pt x="477" y="699"/>
                    <a:pt x="478" y="703"/>
                  </a:cubicBezTo>
                  <a:cubicBezTo>
                    <a:pt x="479" y="707"/>
                    <a:pt x="480" y="711"/>
                    <a:pt x="481" y="715"/>
                  </a:cubicBezTo>
                  <a:cubicBezTo>
                    <a:pt x="482" y="719"/>
                    <a:pt x="484" y="722"/>
                    <a:pt x="484" y="726"/>
                  </a:cubicBezTo>
                  <a:cubicBezTo>
                    <a:pt x="486" y="733"/>
                    <a:pt x="488" y="740"/>
                    <a:pt x="489" y="747"/>
                  </a:cubicBezTo>
                  <a:cubicBezTo>
                    <a:pt x="490" y="753"/>
                    <a:pt x="490" y="759"/>
                    <a:pt x="491" y="765"/>
                  </a:cubicBezTo>
                  <a:cubicBezTo>
                    <a:pt x="492" y="767"/>
                    <a:pt x="492" y="770"/>
                    <a:pt x="492" y="772"/>
                  </a:cubicBezTo>
                  <a:cubicBezTo>
                    <a:pt x="492" y="775"/>
                    <a:pt x="492" y="777"/>
                    <a:pt x="493" y="779"/>
                  </a:cubicBezTo>
                  <a:cubicBezTo>
                    <a:pt x="493" y="783"/>
                    <a:pt x="493" y="786"/>
                    <a:pt x="493" y="789"/>
                  </a:cubicBezTo>
                  <a:cubicBezTo>
                    <a:pt x="494" y="794"/>
                    <a:pt x="494" y="797"/>
                    <a:pt x="494" y="797"/>
                  </a:cubicBezTo>
                  <a:cubicBezTo>
                    <a:pt x="489" y="797"/>
                    <a:pt x="489" y="797"/>
                    <a:pt x="489" y="797"/>
                  </a:cubicBezTo>
                  <a:cubicBezTo>
                    <a:pt x="506" y="799"/>
                    <a:pt x="524" y="800"/>
                    <a:pt x="544" y="801"/>
                  </a:cubicBezTo>
                  <a:cubicBezTo>
                    <a:pt x="544" y="797"/>
                    <a:pt x="544" y="793"/>
                    <a:pt x="544" y="789"/>
                  </a:cubicBezTo>
                  <a:cubicBezTo>
                    <a:pt x="543" y="768"/>
                    <a:pt x="540" y="738"/>
                    <a:pt x="532" y="704"/>
                  </a:cubicBezTo>
                  <a:cubicBezTo>
                    <a:pt x="524" y="669"/>
                    <a:pt x="507" y="631"/>
                    <a:pt x="486" y="589"/>
                  </a:cubicBezTo>
                  <a:cubicBezTo>
                    <a:pt x="465" y="548"/>
                    <a:pt x="441" y="505"/>
                    <a:pt x="419" y="460"/>
                  </a:cubicBezTo>
                  <a:cubicBezTo>
                    <a:pt x="413" y="449"/>
                    <a:pt x="407" y="438"/>
                    <a:pt x="402" y="427"/>
                  </a:cubicBezTo>
                  <a:cubicBezTo>
                    <a:pt x="400" y="423"/>
                    <a:pt x="400" y="423"/>
                    <a:pt x="400" y="423"/>
                  </a:cubicBezTo>
                  <a:cubicBezTo>
                    <a:pt x="399" y="421"/>
                    <a:pt x="399" y="421"/>
                    <a:pt x="399" y="421"/>
                  </a:cubicBezTo>
                  <a:cubicBezTo>
                    <a:pt x="398" y="419"/>
                    <a:pt x="398" y="419"/>
                    <a:pt x="398" y="419"/>
                  </a:cubicBezTo>
                  <a:cubicBezTo>
                    <a:pt x="394" y="410"/>
                    <a:pt x="394" y="410"/>
                    <a:pt x="394" y="410"/>
                  </a:cubicBezTo>
                  <a:cubicBezTo>
                    <a:pt x="391" y="405"/>
                    <a:pt x="389" y="399"/>
                    <a:pt x="386" y="394"/>
                  </a:cubicBezTo>
                  <a:cubicBezTo>
                    <a:pt x="376" y="371"/>
                    <a:pt x="367" y="348"/>
                    <a:pt x="360" y="326"/>
                  </a:cubicBezTo>
                  <a:cubicBezTo>
                    <a:pt x="358" y="320"/>
                    <a:pt x="356" y="315"/>
                    <a:pt x="354" y="309"/>
                  </a:cubicBezTo>
                  <a:cubicBezTo>
                    <a:pt x="353" y="304"/>
                    <a:pt x="351" y="298"/>
                    <a:pt x="350" y="293"/>
                  </a:cubicBezTo>
                  <a:cubicBezTo>
                    <a:pt x="347" y="282"/>
                    <a:pt x="343" y="271"/>
                    <a:pt x="342" y="261"/>
                  </a:cubicBezTo>
                  <a:cubicBezTo>
                    <a:pt x="340" y="250"/>
                    <a:pt x="338" y="240"/>
                    <a:pt x="336" y="230"/>
                  </a:cubicBezTo>
                  <a:cubicBezTo>
                    <a:pt x="334" y="220"/>
                    <a:pt x="333" y="210"/>
                    <a:pt x="332" y="201"/>
                  </a:cubicBezTo>
                  <a:cubicBezTo>
                    <a:pt x="329" y="183"/>
                    <a:pt x="328" y="166"/>
                    <a:pt x="327" y="150"/>
                  </a:cubicBezTo>
                  <a:cubicBezTo>
                    <a:pt x="327" y="143"/>
                    <a:pt x="326" y="136"/>
                    <a:pt x="326" y="129"/>
                  </a:cubicBezTo>
                  <a:cubicBezTo>
                    <a:pt x="326" y="123"/>
                    <a:pt x="326" y="117"/>
                    <a:pt x="326" y="111"/>
                  </a:cubicBezTo>
                  <a:cubicBezTo>
                    <a:pt x="326" y="90"/>
                    <a:pt x="326" y="77"/>
                    <a:pt x="326" y="77"/>
                  </a:cubicBezTo>
                  <a:cubicBezTo>
                    <a:pt x="326" y="77"/>
                    <a:pt x="327" y="89"/>
                    <a:pt x="328" y="111"/>
                  </a:cubicBezTo>
                  <a:cubicBezTo>
                    <a:pt x="328" y="117"/>
                    <a:pt x="329" y="123"/>
                    <a:pt x="329" y="129"/>
                  </a:cubicBezTo>
                  <a:cubicBezTo>
                    <a:pt x="329" y="136"/>
                    <a:pt x="331" y="143"/>
                    <a:pt x="331" y="150"/>
                  </a:cubicBezTo>
                  <a:cubicBezTo>
                    <a:pt x="333" y="165"/>
                    <a:pt x="335" y="182"/>
                    <a:pt x="338" y="200"/>
                  </a:cubicBezTo>
                  <a:cubicBezTo>
                    <a:pt x="340" y="209"/>
                    <a:pt x="342" y="219"/>
                    <a:pt x="344" y="229"/>
                  </a:cubicBezTo>
                  <a:cubicBezTo>
                    <a:pt x="346" y="238"/>
                    <a:pt x="349" y="248"/>
                    <a:pt x="351" y="258"/>
                  </a:cubicBezTo>
                  <a:cubicBezTo>
                    <a:pt x="353" y="269"/>
                    <a:pt x="357" y="279"/>
                    <a:pt x="361" y="290"/>
                  </a:cubicBezTo>
                  <a:cubicBezTo>
                    <a:pt x="362" y="295"/>
                    <a:pt x="364" y="300"/>
                    <a:pt x="366" y="306"/>
                  </a:cubicBezTo>
                  <a:cubicBezTo>
                    <a:pt x="368" y="311"/>
                    <a:pt x="370" y="316"/>
                    <a:pt x="372" y="322"/>
                  </a:cubicBezTo>
                  <a:cubicBezTo>
                    <a:pt x="380" y="343"/>
                    <a:pt x="390" y="364"/>
                    <a:pt x="401" y="386"/>
                  </a:cubicBezTo>
                  <a:cubicBezTo>
                    <a:pt x="404" y="391"/>
                    <a:pt x="407" y="397"/>
                    <a:pt x="410" y="402"/>
                  </a:cubicBezTo>
                  <a:cubicBezTo>
                    <a:pt x="414" y="410"/>
                    <a:pt x="414" y="410"/>
                    <a:pt x="414" y="410"/>
                  </a:cubicBezTo>
                  <a:cubicBezTo>
                    <a:pt x="415" y="412"/>
                    <a:pt x="415" y="412"/>
                    <a:pt x="415" y="412"/>
                  </a:cubicBezTo>
                  <a:cubicBezTo>
                    <a:pt x="416" y="414"/>
                    <a:pt x="416" y="414"/>
                    <a:pt x="416" y="414"/>
                  </a:cubicBezTo>
                  <a:cubicBezTo>
                    <a:pt x="419" y="418"/>
                    <a:pt x="419" y="418"/>
                    <a:pt x="419" y="418"/>
                  </a:cubicBezTo>
                  <a:cubicBezTo>
                    <a:pt x="425" y="429"/>
                    <a:pt x="431" y="440"/>
                    <a:pt x="437" y="450"/>
                  </a:cubicBezTo>
                  <a:cubicBezTo>
                    <a:pt x="462" y="493"/>
                    <a:pt x="488" y="535"/>
                    <a:pt x="511" y="576"/>
                  </a:cubicBezTo>
                  <a:cubicBezTo>
                    <a:pt x="535" y="617"/>
                    <a:pt x="555" y="657"/>
                    <a:pt x="566" y="694"/>
                  </a:cubicBezTo>
                  <a:cubicBezTo>
                    <a:pt x="568" y="704"/>
                    <a:pt x="571" y="713"/>
                    <a:pt x="573" y="721"/>
                  </a:cubicBezTo>
                  <a:cubicBezTo>
                    <a:pt x="575" y="730"/>
                    <a:pt x="577" y="738"/>
                    <a:pt x="578" y="746"/>
                  </a:cubicBezTo>
                  <a:cubicBezTo>
                    <a:pt x="579" y="750"/>
                    <a:pt x="579" y="754"/>
                    <a:pt x="580" y="758"/>
                  </a:cubicBezTo>
                  <a:cubicBezTo>
                    <a:pt x="580" y="754"/>
                    <a:pt x="581" y="750"/>
                    <a:pt x="581" y="745"/>
                  </a:cubicBezTo>
                  <a:cubicBezTo>
                    <a:pt x="582" y="737"/>
                    <a:pt x="582" y="729"/>
                    <a:pt x="583" y="720"/>
                  </a:cubicBezTo>
                  <a:cubicBezTo>
                    <a:pt x="583" y="715"/>
                    <a:pt x="584" y="711"/>
                    <a:pt x="584" y="706"/>
                  </a:cubicBezTo>
                  <a:cubicBezTo>
                    <a:pt x="584" y="701"/>
                    <a:pt x="585" y="697"/>
                    <a:pt x="585" y="692"/>
                  </a:cubicBezTo>
                  <a:cubicBezTo>
                    <a:pt x="587" y="682"/>
                    <a:pt x="588" y="672"/>
                    <a:pt x="589" y="661"/>
                  </a:cubicBezTo>
                  <a:cubicBezTo>
                    <a:pt x="590" y="651"/>
                    <a:pt x="592" y="640"/>
                    <a:pt x="593" y="629"/>
                  </a:cubicBezTo>
                  <a:cubicBezTo>
                    <a:pt x="596" y="607"/>
                    <a:pt x="601" y="584"/>
                    <a:pt x="605" y="560"/>
                  </a:cubicBezTo>
                  <a:cubicBezTo>
                    <a:pt x="613" y="512"/>
                    <a:pt x="623" y="462"/>
                    <a:pt x="632" y="411"/>
                  </a:cubicBezTo>
                  <a:cubicBezTo>
                    <a:pt x="635" y="398"/>
                    <a:pt x="637" y="386"/>
                    <a:pt x="639" y="373"/>
                  </a:cubicBezTo>
                  <a:cubicBezTo>
                    <a:pt x="641" y="361"/>
                    <a:pt x="643" y="348"/>
                    <a:pt x="645" y="335"/>
                  </a:cubicBezTo>
                  <a:cubicBezTo>
                    <a:pt x="647" y="323"/>
                    <a:pt x="649" y="311"/>
                    <a:pt x="651" y="298"/>
                  </a:cubicBezTo>
                  <a:cubicBezTo>
                    <a:pt x="653" y="286"/>
                    <a:pt x="654" y="274"/>
                    <a:pt x="656" y="262"/>
                  </a:cubicBezTo>
                  <a:cubicBezTo>
                    <a:pt x="662" y="214"/>
                    <a:pt x="665" y="169"/>
                    <a:pt x="668" y="131"/>
                  </a:cubicBezTo>
                  <a:cubicBezTo>
                    <a:pt x="669" y="126"/>
                    <a:pt x="669" y="121"/>
                    <a:pt x="669" y="117"/>
                  </a:cubicBezTo>
                  <a:cubicBezTo>
                    <a:pt x="670" y="112"/>
                    <a:pt x="670" y="108"/>
                    <a:pt x="670" y="103"/>
                  </a:cubicBezTo>
                  <a:cubicBezTo>
                    <a:pt x="670" y="94"/>
                    <a:pt x="671" y="86"/>
                    <a:pt x="671" y="78"/>
                  </a:cubicBezTo>
                  <a:cubicBezTo>
                    <a:pt x="672" y="63"/>
                    <a:pt x="672" y="49"/>
                    <a:pt x="673" y="38"/>
                  </a:cubicBezTo>
                  <a:cubicBezTo>
                    <a:pt x="674" y="15"/>
                    <a:pt x="674" y="2"/>
                    <a:pt x="674" y="2"/>
                  </a:cubicBezTo>
                  <a:cubicBezTo>
                    <a:pt x="674" y="2"/>
                    <a:pt x="674" y="15"/>
                    <a:pt x="674" y="38"/>
                  </a:cubicBezTo>
                  <a:cubicBezTo>
                    <a:pt x="675" y="49"/>
                    <a:pt x="675" y="63"/>
                    <a:pt x="675" y="78"/>
                  </a:cubicBezTo>
                  <a:cubicBezTo>
                    <a:pt x="675" y="86"/>
                    <a:pt x="675" y="95"/>
                    <a:pt x="675" y="103"/>
                  </a:cubicBezTo>
                  <a:cubicBezTo>
                    <a:pt x="675" y="108"/>
                    <a:pt x="675" y="112"/>
                    <a:pt x="675" y="117"/>
                  </a:cubicBezTo>
                  <a:cubicBezTo>
                    <a:pt x="675" y="122"/>
                    <a:pt x="675" y="126"/>
                    <a:pt x="675" y="131"/>
                  </a:cubicBezTo>
                  <a:cubicBezTo>
                    <a:pt x="673" y="170"/>
                    <a:pt x="673" y="215"/>
                    <a:pt x="669" y="263"/>
                  </a:cubicBezTo>
                  <a:cubicBezTo>
                    <a:pt x="668" y="275"/>
                    <a:pt x="667" y="288"/>
                    <a:pt x="666" y="300"/>
                  </a:cubicBezTo>
                  <a:cubicBezTo>
                    <a:pt x="665" y="313"/>
                    <a:pt x="664" y="325"/>
                    <a:pt x="662" y="338"/>
                  </a:cubicBezTo>
                  <a:cubicBezTo>
                    <a:pt x="661" y="350"/>
                    <a:pt x="659" y="363"/>
                    <a:pt x="658" y="376"/>
                  </a:cubicBezTo>
                  <a:cubicBezTo>
                    <a:pt x="656" y="389"/>
                    <a:pt x="655" y="401"/>
                    <a:pt x="653" y="414"/>
                  </a:cubicBezTo>
                  <a:cubicBezTo>
                    <a:pt x="646" y="466"/>
                    <a:pt x="639" y="517"/>
                    <a:pt x="633" y="564"/>
                  </a:cubicBezTo>
                  <a:cubicBezTo>
                    <a:pt x="630" y="588"/>
                    <a:pt x="627" y="611"/>
                    <a:pt x="625" y="633"/>
                  </a:cubicBezTo>
                  <a:cubicBezTo>
                    <a:pt x="624" y="644"/>
                    <a:pt x="623" y="655"/>
                    <a:pt x="622" y="665"/>
                  </a:cubicBezTo>
                  <a:cubicBezTo>
                    <a:pt x="622" y="675"/>
                    <a:pt x="621" y="685"/>
                    <a:pt x="621" y="695"/>
                  </a:cubicBezTo>
                  <a:cubicBezTo>
                    <a:pt x="620" y="699"/>
                    <a:pt x="620" y="704"/>
                    <a:pt x="620" y="708"/>
                  </a:cubicBezTo>
                  <a:cubicBezTo>
                    <a:pt x="620" y="713"/>
                    <a:pt x="620" y="717"/>
                    <a:pt x="619" y="722"/>
                  </a:cubicBezTo>
                  <a:cubicBezTo>
                    <a:pt x="619" y="730"/>
                    <a:pt x="619" y="739"/>
                    <a:pt x="619" y="746"/>
                  </a:cubicBezTo>
                  <a:cubicBezTo>
                    <a:pt x="618" y="762"/>
                    <a:pt x="619" y="776"/>
                    <a:pt x="619" y="787"/>
                  </a:cubicBezTo>
                  <a:cubicBezTo>
                    <a:pt x="619" y="791"/>
                    <a:pt x="619" y="796"/>
                    <a:pt x="619" y="799"/>
                  </a:cubicBezTo>
                  <a:cubicBezTo>
                    <a:pt x="641" y="798"/>
                    <a:pt x="661" y="796"/>
                    <a:pt x="678" y="793"/>
                  </a:cubicBezTo>
                  <a:cubicBezTo>
                    <a:pt x="678" y="791"/>
                    <a:pt x="678" y="788"/>
                    <a:pt x="678" y="786"/>
                  </a:cubicBezTo>
                  <a:cubicBezTo>
                    <a:pt x="679" y="781"/>
                    <a:pt x="679" y="776"/>
                    <a:pt x="680" y="770"/>
                  </a:cubicBezTo>
                  <a:cubicBezTo>
                    <a:pt x="680" y="764"/>
                    <a:pt x="681" y="758"/>
                    <a:pt x="682" y="751"/>
                  </a:cubicBezTo>
                  <a:cubicBezTo>
                    <a:pt x="682" y="744"/>
                    <a:pt x="684" y="736"/>
                    <a:pt x="685" y="728"/>
                  </a:cubicBezTo>
                  <a:cubicBezTo>
                    <a:pt x="686" y="720"/>
                    <a:pt x="689" y="712"/>
                    <a:pt x="691" y="703"/>
                  </a:cubicBezTo>
                  <a:cubicBezTo>
                    <a:pt x="693" y="694"/>
                    <a:pt x="696" y="684"/>
                    <a:pt x="699" y="675"/>
                  </a:cubicBezTo>
                  <a:cubicBezTo>
                    <a:pt x="711" y="636"/>
                    <a:pt x="733" y="595"/>
                    <a:pt x="758" y="554"/>
                  </a:cubicBezTo>
                  <a:cubicBezTo>
                    <a:pt x="783" y="512"/>
                    <a:pt x="811" y="470"/>
                    <a:pt x="838" y="426"/>
                  </a:cubicBezTo>
                  <a:cubicBezTo>
                    <a:pt x="845" y="415"/>
                    <a:pt x="851" y="404"/>
                    <a:pt x="858" y="393"/>
                  </a:cubicBezTo>
                  <a:cubicBezTo>
                    <a:pt x="860" y="391"/>
                    <a:pt x="861" y="388"/>
                    <a:pt x="863" y="385"/>
                  </a:cubicBezTo>
                  <a:cubicBezTo>
                    <a:pt x="868" y="377"/>
                    <a:pt x="868" y="377"/>
                    <a:pt x="868" y="377"/>
                  </a:cubicBezTo>
                  <a:cubicBezTo>
                    <a:pt x="871" y="371"/>
                    <a:pt x="874" y="366"/>
                    <a:pt x="877" y="360"/>
                  </a:cubicBezTo>
                  <a:cubicBezTo>
                    <a:pt x="881" y="352"/>
                    <a:pt x="881" y="352"/>
                    <a:pt x="881" y="352"/>
                  </a:cubicBezTo>
                  <a:cubicBezTo>
                    <a:pt x="886" y="344"/>
                    <a:pt x="886" y="344"/>
                    <a:pt x="886" y="344"/>
                  </a:cubicBezTo>
                  <a:cubicBezTo>
                    <a:pt x="888" y="338"/>
                    <a:pt x="891" y="333"/>
                    <a:pt x="894" y="327"/>
                  </a:cubicBezTo>
                  <a:cubicBezTo>
                    <a:pt x="900" y="317"/>
                    <a:pt x="904" y="305"/>
                    <a:pt x="909" y="294"/>
                  </a:cubicBezTo>
                  <a:cubicBezTo>
                    <a:pt x="911" y="289"/>
                    <a:pt x="913" y="284"/>
                    <a:pt x="915" y="278"/>
                  </a:cubicBezTo>
                  <a:cubicBezTo>
                    <a:pt x="917" y="273"/>
                    <a:pt x="919" y="267"/>
                    <a:pt x="921" y="262"/>
                  </a:cubicBezTo>
                  <a:cubicBezTo>
                    <a:pt x="923" y="256"/>
                    <a:pt x="925" y="251"/>
                    <a:pt x="927" y="246"/>
                  </a:cubicBezTo>
                  <a:cubicBezTo>
                    <a:pt x="927" y="243"/>
                    <a:pt x="929" y="240"/>
                    <a:pt x="929" y="238"/>
                  </a:cubicBezTo>
                  <a:cubicBezTo>
                    <a:pt x="930" y="235"/>
                    <a:pt x="931" y="232"/>
                    <a:pt x="931" y="230"/>
                  </a:cubicBezTo>
                  <a:cubicBezTo>
                    <a:pt x="934" y="219"/>
                    <a:pt x="937" y="209"/>
                    <a:pt x="940" y="199"/>
                  </a:cubicBezTo>
                  <a:cubicBezTo>
                    <a:pt x="942" y="189"/>
                    <a:pt x="943" y="179"/>
                    <a:pt x="945" y="170"/>
                  </a:cubicBezTo>
                  <a:cubicBezTo>
                    <a:pt x="946" y="165"/>
                    <a:pt x="947" y="160"/>
                    <a:pt x="948" y="156"/>
                  </a:cubicBezTo>
                  <a:cubicBezTo>
                    <a:pt x="948" y="154"/>
                    <a:pt x="949" y="151"/>
                    <a:pt x="949" y="149"/>
                  </a:cubicBezTo>
                  <a:cubicBezTo>
                    <a:pt x="949" y="147"/>
                    <a:pt x="950" y="145"/>
                    <a:pt x="950" y="143"/>
                  </a:cubicBezTo>
                  <a:cubicBezTo>
                    <a:pt x="951" y="134"/>
                    <a:pt x="952" y="126"/>
                    <a:pt x="953" y="118"/>
                  </a:cubicBezTo>
                  <a:cubicBezTo>
                    <a:pt x="954" y="110"/>
                    <a:pt x="955" y="103"/>
                    <a:pt x="955" y="96"/>
                  </a:cubicBezTo>
                  <a:cubicBezTo>
                    <a:pt x="956" y="89"/>
                    <a:pt x="956" y="83"/>
                    <a:pt x="956" y="78"/>
                  </a:cubicBezTo>
                  <a:cubicBezTo>
                    <a:pt x="958" y="55"/>
                    <a:pt x="958" y="42"/>
                    <a:pt x="958" y="42"/>
                  </a:cubicBezTo>
                  <a:cubicBezTo>
                    <a:pt x="958" y="42"/>
                    <a:pt x="958" y="55"/>
                    <a:pt x="958" y="78"/>
                  </a:cubicBezTo>
                  <a:cubicBezTo>
                    <a:pt x="958" y="83"/>
                    <a:pt x="958" y="90"/>
                    <a:pt x="958" y="96"/>
                  </a:cubicBezTo>
                  <a:cubicBezTo>
                    <a:pt x="958" y="103"/>
                    <a:pt x="957" y="110"/>
                    <a:pt x="957" y="118"/>
                  </a:cubicBezTo>
                  <a:cubicBezTo>
                    <a:pt x="956" y="126"/>
                    <a:pt x="956" y="134"/>
                    <a:pt x="955" y="143"/>
                  </a:cubicBezTo>
                  <a:cubicBezTo>
                    <a:pt x="955" y="145"/>
                    <a:pt x="955" y="148"/>
                    <a:pt x="955" y="150"/>
                  </a:cubicBezTo>
                  <a:cubicBezTo>
                    <a:pt x="954" y="152"/>
                    <a:pt x="954" y="154"/>
                    <a:pt x="954" y="157"/>
                  </a:cubicBezTo>
                  <a:cubicBezTo>
                    <a:pt x="953" y="161"/>
                    <a:pt x="952" y="166"/>
                    <a:pt x="952" y="171"/>
                  </a:cubicBezTo>
                  <a:cubicBezTo>
                    <a:pt x="950" y="180"/>
                    <a:pt x="949" y="190"/>
                    <a:pt x="947" y="200"/>
                  </a:cubicBezTo>
                  <a:cubicBezTo>
                    <a:pt x="945" y="211"/>
                    <a:pt x="943" y="221"/>
                    <a:pt x="941" y="232"/>
                  </a:cubicBezTo>
                  <a:cubicBezTo>
                    <a:pt x="940" y="235"/>
                    <a:pt x="940" y="238"/>
                    <a:pt x="939" y="240"/>
                  </a:cubicBezTo>
                  <a:cubicBezTo>
                    <a:pt x="938" y="243"/>
                    <a:pt x="937" y="246"/>
                    <a:pt x="937" y="249"/>
                  </a:cubicBezTo>
                  <a:cubicBezTo>
                    <a:pt x="935" y="254"/>
                    <a:pt x="934" y="260"/>
                    <a:pt x="932" y="265"/>
                  </a:cubicBezTo>
                  <a:cubicBezTo>
                    <a:pt x="930" y="271"/>
                    <a:pt x="929" y="276"/>
                    <a:pt x="927" y="282"/>
                  </a:cubicBezTo>
                  <a:cubicBezTo>
                    <a:pt x="925" y="288"/>
                    <a:pt x="923" y="293"/>
                    <a:pt x="921" y="299"/>
                  </a:cubicBezTo>
                  <a:cubicBezTo>
                    <a:pt x="917" y="311"/>
                    <a:pt x="913" y="322"/>
                    <a:pt x="907" y="334"/>
                  </a:cubicBezTo>
                  <a:cubicBezTo>
                    <a:pt x="905" y="339"/>
                    <a:pt x="902" y="345"/>
                    <a:pt x="900" y="351"/>
                  </a:cubicBezTo>
                  <a:cubicBezTo>
                    <a:pt x="896" y="360"/>
                    <a:pt x="896" y="360"/>
                    <a:pt x="896" y="360"/>
                  </a:cubicBezTo>
                  <a:cubicBezTo>
                    <a:pt x="892" y="368"/>
                    <a:pt x="892" y="368"/>
                    <a:pt x="892" y="368"/>
                  </a:cubicBezTo>
                  <a:cubicBezTo>
                    <a:pt x="889" y="374"/>
                    <a:pt x="886" y="380"/>
                    <a:pt x="883" y="385"/>
                  </a:cubicBezTo>
                  <a:cubicBezTo>
                    <a:pt x="879" y="394"/>
                    <a:pt x="879" y="394"/>
                    <a:pt x="879" y="394"/>
                  </a:cubicBezTo>
                  <a:cubicBezTo>
                    <a:pt x="877" y="397"/>
                    <a:pt x="876" y="400"/>
                    <a:pt x="875" y="403"/>
                  </a:cubicBezTo>
                  <a:cubicBezTo>
                    <a:pt x="868" y="414"/>
                    <a:pt x="862" y="425"/>
                    <a:pt x="856" y="436"/>
                  </a:cubicBezTo>
                  <a:cubicBezTo>
                    <a:pt x="832" y="482"/>
                    <a:pt x="805" y="526"/>
                    <a:pt x="783" y="568"/>
                  </a:cubicBezTo>
                  <a:cubicBezTo>
                    <a:pt x="760" y="610"/>
                    <a:pt x="742" y="649"/>
                    <a:pt x="733" y="685"/>
                  </a:cubicBezTo>
                  <a:cubicBezTo>
                    <a:pt x="723" y="720"/>
                    <a:pt x="720" y="751"/>
                    <a:pt x="719" y="772"/>
                  </a:cubicBezTo>
                  <a:cubicBezTo>
                    <a:pt x="719" y="776"/>
                    <a:pt x="719" y="780"/>
                    <a:pt x="719" y="784"/>
                  </a:cubicBezTo>
                  <a:cubicBezTo>
                    <a:pt x="765" y="772"/>
                    <a:pt x="789" y="757"/>
                    <a:pt x="796" y="751"/>
                  </a:cubicBezTo>
                  <a:cubicBezTo>
                    <a:pt x="796" y="750"/>
                    <a:pt x="796" y="748"/>
                    <a:pt x="796" y="747"/>
                  </a:cubicBezTo>
                  <a:cubicBezTo>
                    <a:pt x="796" y="744"/>
                    <a:pt x="796" y="742"/>
                    <a:pt x="797" y="739"/>
                  </a:cubicBezTo>
                  <a:cubicBezTo>
                    <a:pt x="797" y="737"/>
                    <a:pt x="797" y="734"/>
                    <a:pt x="798" y="731"/>
                  </a:cubicBezTo>
                  <a:cubicBezTo>
                    <a:pt x="798" y="724"/>
                    <a:pt x="799" y="718"/>
                    <a:pt x="800" y="710"/>
                  </a:cubicBezTo>
                  <a:cubicBezTo>
                    <a:pt x="801" y="703"/>
                    <a:pt x="803" y="695"/>
                    <a:pt x="805" y="687"/>
                  </a:cubicBezTo>
                  <a:cubicBezTo>
                    <a:pt x="805" y="684"/>
                    <a:pt x="806" y="682"/>
                    <a:pt x="806" y="680"/>
                  </a:cubicBezTo>
                  <a:cubicBezTo>
                    <a:pt x="807" y="678"/>
                    <a:pt x="807" y="676"/>
                    <a:pt x="808" y="674"/>
                  </a:cubicBezTo>
                  <a:cubicBezTo>
                    <a:pt x="809" y="669"/>
                    <a:pt x="810" y="665"/>
                    <a:pt x="812" y="660"/>
                  </a:cubicBezTo>
                  <a:cubicBezTo>
                    <a:pt x="813" y="656"/>
                    <a:pt x="815" y="651"/>
                    <a:pt x="816" y="646"/>
                  </a:cubicBezTo>
                  <a:cubicBezTo>
                    <a:pt x="818" y="642"/>
                    <a:pt x="820" y="637"/>
                    <a:pt x="822" y="632"/>
                  </a:cubicBezTo>
                  <a:cubicBezTo>
                    <a:pt x="838" y="593"/>
                    <a:pt x="864" y="552"/>
                    <a:pt x="894" y="511"/>
                  </a:cubicBezTo>
                  <a:cubicBezTo>
                    <a:pt x="924" y="471"/>
                    <a:pt x="957" y="430"/>
                    <a:pt x="989" y="387"/>
                  </a:cubicBezTo>
                  <a:cubicBezTo>
                    <a:pt x="997" y="377"/>
                    <a:pt x="1004" y="366"/>
                    <a:pt x="1012" y="355"/>
                  </a:cubicBezTo>
                  <a:cubicBezTo>
                    <a:pt x="1018" y="347"/>
                    <a:pt x="1018" y="347"/>
                    <a:pt x="1018" y="347"/>
                  </a:cubicBezTo>
                  <a:cubicBezTo>
                    <a:pt x="1020" y="345"/>
                    <a:pt x="1022" y="342"/>
                    <a:pt x="1024" y="339"/>
                  </a:cubicBezTo>
                  <a:cubicBezTo>
                    <a:pt x="1027" y="334"/>
                    <a:pt x="1031" y="328"/>
                    <a:pt x="1035" y="323"/>
                  </a:cubicBezTo>
                  <a:cubicBezTo>
                    <a:pt x="1049" y="302"/>
                    <a:pt x="1062" y="280"/>
                    <a:pt x="1074" y="258"/>
                  </a:cubicBezTo>
                  <a:cubicBezTo>
                    <a:pt x="1085" y="236"/>
                    <a:pt x="1094" y="214"/>
                    <a:pt x="1102" y="193"/>
                  </a:cubicBezTo>
                  <a:cubicBezTo>
                    <a:pt x="1110" y="171"/>
                    <a:pt x="1115" y="150"/>
                    <a:pt x="1120" y="131"/>
                  </a:cubicBezTo>
                  <a:cubicBezTo>
                    <a:pt x="1122" y="121"/>
                    <a:pt x="1124" y="112"/>
                    <a:pt x="1125" y="103"/>
                  </a:cubicBezTo>
                  <a:cubicBezTo>
                    <a:pt x="1127" y="94"/>
                    <a:pt x="1128" y="86"/>
                    <a:pt x="1129" y="78"/>
                  </a:cubicBezTo>
                  <a:cubicBezTo>
                    <a:pt x="1130" y="70"/>
                    <a:pt x="1131" y="62"/>
                    <a:pt x="1132" y="55"/>
                  </a:cubicBezTo>
                  <a:cubicBezTo>
                    <a:pt x="1133" y="48"/>
                    <a:pt x="1133" y="42"/>
                    <a:pt x="1134" y="36"/>
                  </a:cubicBezTo>
                  <a:cubicBezTo>
                    <a:pt x="1134" y="30"/>
                    <a:pt x="1134" y="25"/>
                    <a:pt x="1134" y="21"/>
                  </a:cubicBezTo>
                  <a:cubicBezTo>
                    <a:pt x="1135" y="16"/>
                    <a:pt x="1135" y="12"/>
                    <a:pt x="1135" y="9"/>
                  </a:cubicBezTo>
                  <a:cubicBezTo>
                    <a:pt x="1135" y="3"/>
                    <a:pt x="1135" y="0"/>
                    <a:pt x="1135" y="0"/>
                  </a:cubicBezTo>
                  <a:cubicBezTo>
                    <a:pt x="1135" y="0"/>
                    <a:pt x="1135" y="3"/>
                    <a:pt x="1135" y="9"/>
                  </a:cubicBezTo>
                  <a:cubicBezTo>
                    <a:pt x="1135" y="12"/>
                    <a:pt x="1135" y="16"/>
                    <a:pt x="1135" y="21"/>
                  </a:cubicBezTo>
                  <a:cubicBezTo>
                    <a:pt x="1136" y="25"/>
                    <a:pt x="1136" y="30"/>
                    <a:pt x="1135" y="36"/>
                  </a:cubicBezTo>
                  <a:close/>
                  <a:moveTo>
                    <a:pt x="568" y="901"/>
                  </a:moveTo>
                  <a:cubicBezTo>
                    <a:pt x="398" y="901"/>
                    <a:pt x="337" y="850"/>
                    <a:pt x="337" y="849"/>
                  </a:cubicBezTo>
                  <a:cubicBezTo>
                    <a:pt x="320" y="868"/>
                    <a:pt x="320" y="868"/>
                    <a:pt x="320" y="868"/>
                  </a:cubicBezTo>
                  <a:cubicBezTo>
                    <a:pt x="302" y="887"/>
                    <a:pt x="302" y="887"/>
                    <a:pt x="302" y="887"/>
                  </a:cubicBezTo>
                  <a:cubicBezTo>
                    <a:pt x="305" y="890"/>
                    <a:pt x="374" y="953"/>
                    <a:pt x="568" y="953"/>
                  </a:cubicBezTo>
                  <a:cubicBezTo>
                    <a:pt x="761" y="953"/>
                    <a:pt x="830" y="890"/>
                    <a:pt x="833" y="887"/>
                  </a:cubicBezTo>
                  <a:cubicBezTo>
                    <a:pt x="799" y="849"/>
                    <a:pt x="799" y="849"/>
                    <a:pt x="799" y="849"/>
                  </a:cubicBezTo>
                  <a:cubicBezTo>
                    <a:pt x="798" y="850"/>
                    <a:pt x="738" y="901"/>
                    <a:pt x="568" y="901"/>
                  </a:cubicBezTo>
                  <a:close/>
                  <a:moveTo>
                    <a:pt x="568" y="1001"/>
                  </a:moveTo>
                  <a:cubicBezTo>
                    <a:pt x="398" y="1001"/>
                    <a:pt x="337" y="950"/>
                    <a:pt x="337" y="949"/>
                  </a:cubicBezTo>
                  <a:cubicBezTo>
                    <a:pt x="320" y="968"/>
                    <a:pt x="320" y="968"/>
                    <a:pt x="320" y="968"/>
                  </a:cubicBezTo>
                  <a:cubicBezTo>
                    <a:pt x="302" y="987"/>
                    <a:pt x="302" y="987"/>
                    <a:pt x="302" y="987"/>
                  </a:cubicBezTo>
                  <a:cubicBezTo>
                    <a:pt x="305" y="990"/>
                    <a:pt x="374" y="1053"/>
                    <a:pt x="568" y="1053"/>
                  </a:cubicBezTo>
                  <a:cubicBezTo>
                    <a:pt x="761" y="1053"/>
                    <a:pt x="830" y="990"/>
                    <a:pt x="833" y="987"/>
                  </a:cubicBezTo>
                  <a:cubicBezTo>
                    <a:pt x="799" y="949"/>
                    <a:pt x="799" y="949"/>
                    <a:pt x="799" y="949"/>
                  </a:cubicBezTo>
                  <a:cubicBezTo>
                    <a:pt x="798" y="950"/>
                    <a:pt x="738" y="1001"/>
                    <a:pt x="568" y="1001"/>
                  </a:cubicBezTo>
                  <a:close/>
                  <a:moveTo>
                    <a:pt x="799" y="1049"/>
                  </a:moveTo>
                  <a:cubicBezTo>
                    <a:pt x="798" y="1050"/>
                    <a:pt x="738" y="1101"/>
                    <a:pt x="568" y="1101"/>
                  </a:cubicBezTo>
                  <a:cubicBezTo>
                    <a:pt x="398" y="1101"/>
                    <a:pt x="337" y="1050"/>
                    <a:pt x="337" y="1049"/>
                  </a:cubicBezTo>
                  <a:cubicBezTo>
                    <a:pt x="320" y="1068"/>
                    <a:pt x="320" y="1068"/>
                    <a:pt x="320" y="1068"/>
                  </a:cubicBezTo>
                  <a:cubicBezTo>
                    <a:pt x="302" y="1087"/>
                    <a:pt x="302" y="1087"/>
                    <a:pt x="302" y="1087"/>
                  </a:cubicBezTo>
                  <a:cubicBezTo>
                    <a:pt x="304" y="1089"/>
                    <a:pt x="335" y="1117"/>
                    <a:pt x="411" y="1135"/>
                  </a:cubicBezTo>
                  <a:cubicBezTo>
                    <a:pt x="430" y="1156"/>
                    <a:pt x="477" y="1193"/>
                    <a:pt x="568" y="1193"/>
                  </a:cubicBezTo>
                  <a:cubicBezTo>
                    <a:pt x="658" y="1193"/>
                    <a:pt x="706" y="1156"/>
                    <a:pt x="725" y="1135"/>
                  </a:cubicBezTo>
                  <a:cubicBezTo>
                    <a:pt x="801" y="1117"/>
                    <a:pt x="831" y="1089"/>
                    <a:pt x="833" y="1087"/>
                  </a:cubicBezTo>
                  <a:lnTo>
                    <a:pt x="799" y="1049"/>
                  </a:lnTo>
                  <a:close/>
                </a:path>
              </a:pathLst>
            </a:custGeom>
            <a:solidFill>
              <a:srgbClr val="FFFFFF">
                <a:lumMod val="85000"/>
              </a:srgbClr>
            </a:solidFill>
            <a:ln>
              <a:noFill/>
            </a:ln>
            <a:extLst/>
          </p:spPr>
          <p:txBody>
            <a:bodyPr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90" name="任意多边形: 形状 89">
              <a:extLst>
                <a:ext uri="{FF2B5EF4-FFF2-40B4-BE49-F238E27FC236}">
                  <a16:creationId xmlns:a16="http://schemas.microsoft.com/office/drawing/2014/main" xmlns="" id="{29134748-4EE8-438E-9590-E4790FC0227E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1878" y="870639"/>
              <a:ext cx="1120337" cy="2085693"/>
            </a:xfrm>
            <a:custGeom>
              <a:avLst/>
              <a:gdLst>
                <a:gd name="T0" fmla="*/ 270 w 360"/>
                <a:gd name="T1" fmla="*/ 462 h 671"/>
                <a:gd name="T2" fmla="*/ 335 w 360"/>
                <a:gd name="T3" fmla="*/ 393 h 671"/>
                <a:gd name="T4" fmla="*/ 341 w 360"/>
                <a:gd name="T5" fmla="*/ 382 h 671"/>
                <a:gd name="T6" fmla="*/ 359 w 360"/>
                <a:gd name="T7" fmla="*/ 296 h 671"/>
                <a:gd name="T8" fmla="*/ 356 w 360"/>
                <a:gd name="T9" fmla="*/ 250 h 671"/>
                <a:gd name="T10" fmla="*/ 336 w 360"/>
                <a:gd name="T11" fmla="*/ 292 h 671"/>
                <a:gd name="T12" fmla="*/ 305 w 360"/>
                <a:gd name="T13" fmla="*/ 132 h 671"/>
                <a:gd name="T14" fmla="*/ 195 w 360"/>
                <a:gd name="T15" fmla="*/ 0 h 671"/>
                <a:gd name="T16" fmla="*/ 176 w 360"/>
                <a:gd name="T17" fmla="*/ 93 h 671"/>
                <a:gd name="T18" fmla="*/ 10 w 360"/>
                <a:gd name="T19" fmla="*/ 344 h 671"/>
                <a:gd name="T20" fmla="*/ 20 w 360"/>
                <a:gd name="T21" fmla="*/ 448 h 671"/>
                <a:gd name="T22" fmla="*/ 3 w 360"/>
                <a:gd name="T23" fmla="*/ 432 h 671"/>
                <a:gd name="T24" fmla="*/ 160 w 360"/>
                <a:gd name="T25" fmla="*/ 671 h 671"/>
                <a:gd name="T26" fmla="*/ 101 w 360"/>
                <a:gd name="T27" fmla="*/ 497 h 671"/>
                <a:gd name="T28" fmla="*/ 181 w 360"/>
                <a:gd name="T29" fmla="*/ 237 h 671"/>
                <a:gd name="T30" fmla="*/ 115 w 360"/>
                <a:gd name="T31" fmla="*/ 495 h 671"/>
                <a:gd name="T32" fmla="*/ 177 w 360"/>
                <a:gd name="T33" fmla="*/ 656 h 671"/>
                <a:gd name="T34" fmla="*/ 184 w 360"/>
                <a:gd name="T35" fmla="*/ 592 h 671"/>
                <a:gd name="T36" fmla="*/ 322 w 360"/>
                <a:gd name="T37" fmla="*/ 440 h 671"/>
                <a:gd name="T38" fmla="*/ 270 w 360"/>
                <a:gd name="T39" fmla="*/ 462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60" h="671">
                  <a:moveTo>
                    <a:pt x="270" y="462"/>
                  </a:moveTo>
                  <a:cubicBezTo>
                    <a:pt x="270" y="462"/>
                    <a:pt x="313" y="430"/>
                    <a:pt x="335" y="393"/>
                  </a:cubicBezTo>
                  <a:cubicBezTo>
                    <a:pt x="337" y="389"/>
                    <a:pt x="339" y="386"/>
                    <a:pt x="341" y="382"/>
                  </a:cubicBezTo>
                  <a:cubicBezTo>
                    <a:pt x="352" y="356"/>
                    <a:pt x="358" y="327"/>
                    <a:pt x="359" y="296"/>
                  </a:cubicBezTo>
                  <a:cubicBezTo>
                    <a:pt x="360" y="280"/>
                    <a:pt x="359" y="265"/>
                    <a:pt x="356" y="250"/>
                  </a:cubicBezTo>
                  <a:cubicBezTo>
                    <a:pt x="346" y="274"/>
                    <a:pt x="336" y="292"/>
                    <a:pt x="336" y="292"/>
                  </a:cubicBezTo>
                  <a:cubicBezTo>
                    <a:pt x="336" y="292"/>
                    <a:pt x="358" y="242"/>
                    <a:pt x="305" y="132"/>
                  </a:cubicBezTo>
                  <a:cubicBezTo>
                    <a:pt x="272" y="64"/>
                    <a:pt x="195" y="0"/>
                    <a:pt x="195" y="0"/>
                  </a:cubicBezTo>
                  <a:cubicBezTo>
                    <a:pt x="195" y="0"/>
                    <a:pt x="210" y="31"/>
                    <a:pt x="176" y="93"/>
                  </a:cubicBezTo>
                  <a:cubicBezTo>
                    <a:pt x="148" y="143"/>
                    <a:pt x="30" y="208"/>
                    <a:pt x="10" y="344"/>
                  </a:cubicBezTo>
                  <a:cubicBezTo>
                    <a:pt x="0" y="407"/>
                    <a:pt x="20" y="448"/>
                    <a:pt x="20" y="448"/>
                  </a:cubicBezTo>
                  <a:cubicBezTo>
                    <a:pt x="20" y="448"/>
                    <a:pt x="13" y="448"/>
                    <a:pt x="3" y="432"/>
                  </a:cubicBezTo>
                  <a:cubicBezTo>
                    <a:pt x="20" y="565"/>
                    <a:pt x="160" y="671"/>
                    <a:pt x="160" y="671"/>
                  </a:cubicBezTo>
                  <a:cubicBezTo>
                    <a:pt x="160" y="671"/>
                    <a:pt x="115" y="626"/>
                    <a:pt x="101" y="497"/>
                  </a:cubicBezTo>
                  <a:cubicBezTo>
                    <a:pt x="86" y="357"/>
                    <a:pt x="181" y="237"/>
                    <a:pt x="181" y="237"/>
                  </a:cubicBezTo>
                  <a:cubicBezTo>
                    <a:pt x="181" y="237"/>
                    <a:pt x="96" y="368"/>
                    <a:pt x="115" y="495"/>
                  </a:cubicBezTo>
                  <a:cubicBezTo>
                    <a:pt x="127" y="582"/>
                    <a:pt x="163" y="636"/>
                    <a:pt x="177" y="656"/>
                  </a:cubicBezTo>
                  <a:cubicBezTo>
                    <a:pt x="172" y="646"/>
                    <a:pt x="168" y="627"/>
                    <a:pt x="184" y="592"/>
                  </a:cubicBezTo>
                  <a:cubicBezTo>
                    <a:pt x="207" y="540"/>
                    <a:pt x="275" y="507"/>
                    <a:pt x="322" y="440"/>
                  </a:cubicBezTo>
                  <a:cubicBezTo>
                    <a:pt x="294" y="456"/>
                    <a:pt x="270" y="462"/>
                    <a:pt x="270" y="462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91" name="任意多边形: 形状 90">
              <a:extLst>
                <a:ext uri="{FF2B5EF4-FFF2-40B4-BE49-F238E27FC236}">
                  <a16:creationId xmlns:a16="http://schemas.microsoft.com/office/drawing/2014/main" xmlns="" id="{2741A126-F9BF-4C13-92CA-6BC1EF473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150" y="2312762"/>
              <a:ext cx="790672" cy="1597105"/>
            </a:xfrm>
            <a:custGeom>
              <a:avLst/>
              <a:gdLst>
                <a:gd name="T0" fmla="*/ 201 w 254"/>
                <a:gd name="T1" fmla="*/ 353 h 514"/>
                <a:gd name="T2" fmla="*/ 243 w 254"/>
                <a:gd name="T3" fmla="*/ 299 h 514"/>
                <a:gd name="T4" fmla="*/ 247 w 254"/>
                <a:gd name="T5" fmla="*/ 291 h 514"/>
                <a:gd name="T6" fmla="*/ 253 w 254"/>
                <a:gd name="T7" fmla="*/ 225 h 514"/>
                <a:gd name="T8" fmla="*/ 246 w 254"/>
                <a:gd name="T9" fmla="*/ 190 h 514"/>
                <a:gd name="T10" fmla="*/ 235 w 254"/>
                <a:gd name="T11" fmla="*/ 222 h 514"/>
                <a:gd name="T12" fmla="*/ 199 w 254"/>
                <a:gd name="T13" fmla="*/ 100 h 514"/>
                <a:gd name="T14" fmla="*/ 108 w 254"/>
                <a:gd name="T15" fmla="*/ 0 h 514"/>
                <a:gd name="T16" fmla="*/ 102 w 254"/>
                <a:gd name="T17" fmla="*/ 71 h 514"/>
                <a:gd name="T18" fmla="*/ 2 w 254"/>
                <a:gd name="T19" fmla="*/ 265 h 514"/>
                <a:gd name="T20" fmla="*/ 18 w 254"/>
                <a:gd name="T21" fmla="*/ 345 h 514"/>
                <a:gd name="T22" fmla="*/ 4 w 254"/>
                <a:gd name="T23" fmla="*/ 333 h 514"/>
                <a:gd name="T24" fmla="*/ 139 w 254"/>
                <a:gd name="T25" fmla="*/ 514 h 514"/>
                <a:gd name="T26" fmla="*/ 81 w 254"/>
                <a:gd name="T27" fmla="*/ 381 h 514"/>
                <a:gd name="T28" fmla="*/ 118 w 254"/>
                <a:gd name="T29" fmla="*/ 181 h 514"/>
                <a:gd name="T30" fmla="*/ 91 w 254"/>
                <a:gd name="T31" fmla="*/ 380 h 514"/>
                <a:gd name="T32" fmla="*/ 150 w 254"/>
                <a:gd name="T33" fmla="*/ 502 h 514"/>
                <a:gd name="T34" fmla="*/ 149 w 254"/>
                <a:gd name="T35" fmla="*/ 453 h 514"/>
                <a:gd name="T36" fmla="*/ 237 w 254"/>
                <a:gd name="T37" fmla="*/ 336 h 514"/>
                <a:gd name="T38" fmla="*/ 201 w 254"/>
                <a:gd name="T39" fmla="*/ 353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4" h="514">
                  <a:moveTo>
                    <a:pt x="201" y="353"/>
                  </a:moveTo>
                  <a:cubicBezTo>
                    <a:pt x="201" y="353"/>
                    <a:pt x="230" y="328"/>
                    <a:pt x="243" y="299"/>
                  </a:cubicBezTo>
                  <a:cubicBezTo>
                    <a:pt x="244" y="297"/>
                    <a:pt x="246" y="294"/>
                    <a:pt x="247" y="291"/>
                  </a:cubicBezTo>
                  <a:cubicBezTo>
                    <a:pt x="252" y="271"/>
                    <a:pt x="254" y="249"/>
                    <a:pt x="253" y="225"/>
                  </a:cubicBezTo>
                  <a:cubicBezTo>
                    <a:pt x="252" y="213"/>
                    <a:pt x="249" y="201"/>
                    <a:pt x="246" y="190"/>
                  </a:cubicBezTo>
                  <a:cubicBezTo>
                    <a:pt x="241" y="208"/>
                    <a:pt x="235" y="222"/>
                    <a:pt x="235" y="222"/>
                  </a:cubicBezTo>
                  <a:cubicBezTo>
                    <a:pt x="235" y="222"/>
                    <a:pt x="247" y="184"/>
                    <a:pt x="199" y="100"/>
                  </a:cubicBezTo>
                  <a:cubicBezTo>
                    <a:pt x="170" y="49"/>
                    <a:pt x="108" y="0"/>
                    <a:pt x="108" y="0"/>
                  </a:cubicBezTo>
                  <a:cubicBezTo>
                    <a:pt x="108" y="0"/>
                    <a:pt x="122" y="24"/>
                    <a:pt x="102" y="71"/>
                  </a:cubicBezTo>
                  <a:cubicBezTo>
                    <a:pt x="86" y="111"/>
                    <a:pt x="5" y="162"/>
                    <a:pt x="2" y="265"/>
                  </a:cubicBezTo>
                  <a:cubicBezTo>
                    <a:pt x="0" y="314"/>
                    <a:pt x="18" y="345"/>
                    <a:pt x="18" y="345"/>
                  </a:cubicBezTo>
                  <a:cubicBezTo>
                    <a:pt x="18" y="345"/>
                    <a:pt x="13" y="345"/>
                    <a:pt x="4" y="333"/>
                  </a:cubicBezTo>
                  <a:cubicBezTo>
                    <a:pt x="28" y="434"/>
                    <a:pt x="139" y="514"/>
                    <a:pt x="139" y="514"/>
                  </a:cubicBezTo>
                  <a:cubicBezTo>
                    <a:pt x="139" y="514"/>
                    <a:pt x="102" y="480"/>
                    <a:pt x="81" y="381"/>
                  </a:cubicBezTo>
                  <a:cubicBezTo>
                    <a:pt x="59" y="275"/>
                    <a:pt x="118" y="181"/>
                    <a:pt x="118" y="181"/>
                  </a:cubicBezTo>
                  <a:cubicBezTo>
                    <a:pt x="118" y="181"/>
                    <a:pt x="67" y="283"/>
                    <a:pt x="91" y="380"/>
                  </a:cubicBezTo>
                  <a:cubicBezTo>
                    <a:pt x="107" y="446"/>
                    <a:pt x="138" y="487"/>
                    <a:pt x="150" y="502"/>
                  </a:cubicBezTo>
                  <a:cubicBezTo>
                    <a:pt x="146" y="495"/>
                    <a:pt x="141" y="480"/>
                    <a:pt x="149" y="453"/>
                  </a:cubicBezTo>
                  <a:cubicBezTo>
                    <a:pt x="162" y="413"/>
                    <a:pt x="209" y="387"/>
                    <a:pt x="237" y="336"/>
                  </a:cubicBezTo>
                  <a:cubicBezTo>
                    <a:pt x="219" y="348"/>
                    <a:pt x="201" y="353"/>
                    <a:pt x="201" y="353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92" name="任意多边形: 形状 91">
              <a:extLst>
                <a:ext uri="{FF2B5EF4-FFF2-40B4-BE49-F238E27FC236}">
                  <a16:creationId xmlns:a16="http://schemas.microsoft.com/office/drawing/2014/main" xmlns="" id="{67D63C33-8832-4093-85EA-F82E47CC6B5F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8752" y="777387"/>
              <a:ext cx="634376" cy="1184695"/>
            </a:xfrm>
            <a:custGeom>
              <a:avLst/>
              <a:gdLst>
                <a:gd name="T0" fmla="*/ 157 w 204"/>
                <a:gd name="T1" fmla="*/ 252 h 381"/>
                <a:gd name="T2" fmla="*/ 192 w 204"/>
                <a:gd name="T3" fmla="*/ 207 h 381"/>
                <a:gd name="T4" fmla="*/ 196 w 204"/>
                <a:gd name="T5" fmla="*/ 201 h 381"/>
                <a:gd name="T6" fmla="*/ 204 w 204"/>
                <a:gd name="T7" fmla="*/ 151 h 381"/>
                <a:gd name="T8" fmla="*/ 201 w 204"/>
                <a:gd name="T9" fmla="*/ 125 h 381"/>
                <a:gd name="T10" fmla="*/ 190 w 204"/>
                <a:gd name="T11" fmla="*/ 150 h 381"/>
                <a:gd name="T12" fmla="*/ 168 w 204"/>
                <a:gd name="T13" fmla="*/ 64 h 381"/>
                <a:gd name="T14" fmla="*/ 101 w 204"/>
                <a:gd name="T15" fmla="*/ 0 h 381"/>
                <a:gd name="T16" fmla="*/ 93 w 204"/>
                <a:gd name="T17" fmla="*/ 54 h 381"/>
                <a:gd name="T18" fmla="*/ 3 w 204"/>
                <a:gd name="T19" fmla="*/ 211 h 381"/>
                <a:gd name="T20" fmla="*/ 12 w 204"/>
                <a:gd name="T21" fmla="*/ 269 h 381"/>
                <a:gd name="T22" fmla="*/ 2 w 204"/>
                <a:gd name="T23" fmla="*/ 262 h 381"/>
                <a:gd name="T24" fmla="*/ 99 w 204"/>
                <a:gd name="T25" fmla="*/ 381 h 381"/>
                <a:gd name="T26" fmla="*/ 60 w 204"/>
                <a:gd name="T27" fmla="*/ 288 h 381"/>
                <a:gd name="T28" fmla="*/ 99 w 204"/>
                <a:gd name="T29" fmla="*/ 134 h 381"/>
                <a:gd name="T30" fmla="*/ 68 w 204"/>
                <a:gd name="T31" fmla="*/ 286 h 381"/>
                <a:gd name="T32" fmla="*/ 108 w 204"/>
                <a:gd name="T33" fmla="*/ 371 h 381"/>
                <a:gd name="T34" fmla="*/ 110 w 204"/>
                <a:gd name="T35" fmla="*/ 334 h 381"/>
                <a:gd name="T36" fmla="*/ 186 w 204"/>
                <a:gd name="T37" fmla="*/ 235 h 381"/>
                <a:gd name="T38" fmla="*/ 157 w 204"/>
                <a:gd name="T39" fmla="*/ 252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4" h="381">
                  <a:moveTo>
                    <a:pt x="157" y="252"/>
                  </a:moveTo>
                  <a:cubicBezTo>
                    <a:pt x="157" y="252"/>
                    <a:pt x="181" y="230"/>
                    <a:pt x="192" y="207"/>
                  </a:cubicBezTo>
                  <a:cubicBezTo>
                    <a:pt x="194" y="205"/>
                    <a:pt x="195" y="203"/>
                    <a:pt x="196" y="201"/>
                  </a:cubicBezTo>
                  <a:cubicBezTo>
                    <a:pt x="201" y="185"/>
                    <a:pt x="204" y="168"/>
                    <a:pt x="204" y="151"/>
                  </a:cubicBezTo>
                  <a:cubicBezTo>
                    <a:pt x="204" y="142"/>
                    <a:pt x="202" y="133"/>
                    <a:pt x="201" y="125"/>
                  </a:cubicBezTo>
                  <a:cubicBezTo>
                    <a:pt x="195" y="139"/>
                    <a:pt x="190" y="150"/>
                    <a:pt x="190" y="150"/>
                  </a:cubicBezTo>
                  <a:cubicBezTo>
                    <a:pt x="190" y="150"/>
                    <a:pt x="202" y="120"/>
                    <a:pt x="168" y="64"/>
                  </a:cubicBezTo>
                  <a:cubicBezTo>
                    <a:pt x="147" y="29"/>
                    <a:pt x="101" y="0"/>
                    <a:pt x="101" y="0"/>
                  </a:cubicBezTo>
                  <a:cubicBezTo>
                    <a:pt x="101" y="0"/>
                    <a:pt x="110" y="16"/>
                    <a:pt x="93" y="54"/>
                  </a:cubicBezTo>
                  <a:cubicBezTo>
                    <a:pt x="78" y="85"/>
                    <a:pt x="11" y="133"/>
                    <a:pt x="3" y="211"/>
                  </a:cubicBezTo>
                  <a:cubicBezTo>
                    <a:pt x="0" y="248"/>
                    <a:pt x="12" y="269"/>
                    <a:pt x="12" y="269"/>
                  </a:cubicBezTo>
                  <a:cubicBezTo>
                    <a:pt x="12" y="269"/>
                    <a:pt x="8" y="270"/>
                    <a:pt x="2" y="262"/>
                  </a:cubicBezTo>
                  <a:cubicBezTo>
                    <a:pt x="15" y="334"/>
                    <a:pt x="99" y="381"/>
                    <a:pt x="99" y="381"/>
                  </a:cubicBezTo>
                  <a:cubicBezTo>
                    <a:pt x="99" y="381"/>
                    <a:pt x="72" y="360"/>
                    <a:pt x="60" y="288"/>
                  </a:cubicBezTo>
                  <a:cubicBezTo>
                    <a:pt x="48" y="211"/>
                    <a:pt x="99" y="134"/>
                    <a:pt x="99" y="134"/>
                  </a:cubicBezTo>
                  <a:cubicBezTo>
                    <a:pt x="99" y="134"/>
                    <a:pt x="54" y="216"/>
                    <a:pt x="68" y="286"/>
                  </a:cubicBezTo>
                  <a:cubicBezTo>
                    <a:pt x="77" y="334"/>
                    <a:pt x="100" y="361"/>
                    <a:pt x="108" y="371"/>
                  </a:cubicBezTo>
                  <a:cubicBezTo>
                    <a:pt x="105" y="366"/>
                    <a:pt x="102" y="355"/>
                    <a:pt x="110" y="334"/>
                  </a:cubicBezTo>
                  <a:cubicBezTo>
                    <a:pt x="122" y="303"/>
                    <a:pt x="161" y="278"/>
                    <a:pt x="186" y="235"/>
                  </a:cubicBezTo>
                  <a:cubicBezTo>
                    <a:pt x="170" y="247"/>
                    <a:pt x="157" y="252"/>
                    <a:pt x="157" y="252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93" name="任意多边形: 形状 92">
              <a:extLst>
                <a:ext uri="{FF2B5EF4-FFF2-40B4-BE49-F238E27FC236}">
                  <a16:creationId xmlns:a16="http://schemas.microsoft.com/office/drawing/2014/main" xmlns="" id="{A6F70FDC-2E82-45D0-BCED-FC1401D17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8917793" y="2903796"/>
              <a:ext cx="711867" cy="1196515"/>
            </a:xfrm>
            <a:custGeom>
              <a:avLst/>
              <a:gdLst>
                <a:gd name="T0" fmla="*/ 20 w 229"/>
                <a:gd name="T1" fmla="*/ 190 h 385"/>
                <a:gd name="T2" fmla="*/ 15 w 229"/>
                <a:gd name="T3" fmla="*/ 126 h 385"/>
                <a:gd name="T4" fmla="*/ 43 w 229"/>
                <a:gd name="T5" fmla="*/ 68 h 385"/>
                <a:gd name="T6" fmla="*/ 45 w 229"/>
                <a:gd name="T7" fmla="*/ 93 h 385"/>
                <a:gd name="T8" fmla="*/ 94 w 229"/>
                <a:gd name="T9" fmla="*/ 32 h 385"/>
                <a:gd name="T10" fmla="*/ 153 w 229"/>
                <a:gd name="T11" fmla="*/ 4 h 385"/>
                <a:gd name="T12" fmla="*/ 183 w 229"/>
                <a:gd name="T13" fmla="*/ 0 h 385"/>
                <a:gd name="T14" fmla="*/ 164 w 229"/>
                <a:gd name="T15" fmla="*/ 46 h 385"/>
                <a:gd name="T16" fmla="*/ 210 w 229"/>
                <a:gd name="T17" fmla="*/ 198 h 385"/>
                <a:gd name="T18" fmla="*/ 134 w 229"/>
                <a:gd name="T19" fmla="*/ 354 h 385"/>
                <a:gd name="T20" fmla="*/ 95 w 229"/>
                <a:gd name="T21" fmla="*/ 385 h 385"/>
                <a:gd name="T22" fmla="*/ 140 w 229"/>
                <a:gd name="T23" fmla="*/ 293 h 385"/>
                <a:gd name="T24" fmla="*/ 122 w 229"/>
                <a:gd name="T25" fmla="*/ 167 h 385"/>
                <a:gd name="T26" fmla="*/ 122 w 229"/>
                <a:gd name="T27" fmla="*/ 297 h 385"/>
                <a:gd name="T28" fmla="*/ 74 w 229"/>
                <a:gd name="T29" fmla="*/ 361 h 385"/>
                <a:gd name="T30" fmla="*/ 26 w 229"/>
                <a:gd name="T31" fmla="*/ 258 h 385"/>
                <a:gd name="T32" fmla="*/ 0 w 229"/>
                <a:gd name="T33" fmla="*/ 165 h 385"/>
                <a:gd name="T34" fmla="*/ 20 w 229"/>
                <a:gd name="T35" fmla="*/ 19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9" h="385">
                  <a:moveTo>
                    <a:pt x="20" y="190"/>
                  </a:moveTo>
                  <a:cubicBezTo>
                    <a:pt x="20" y="190"/>
                    <a:pt x="9" y="161"/>
                    <a:pt x="15" y="126"/>
                  </a:cubicBezTo>
                  <a:cubicBezTo>
                    <a:pt x="22" y="90"/>
                    <a:pt x="43" y="68"/>
                    <a:pt x="43" y="68"/>
                  </a:cubicBezTo>
                  <a:cubicBezTo>
                    <a:pt x="45" y="93"/>
                    <a:pt x="45" y="93"/>
                    <a:pt x="45" y="93"/>
                  </a:cubicBezTo>
                  <a:cubicBezTo>
                    <a:pt x="45" y="93"/>
                    <a:pt x="52" y="65"/>
                    <a:pt x="94" y="32"/>
                  </a:cubicBezTo>
                  <a:cubicBezTo>
                    <a:pt x="114" y="17"/>
                    <a:pt x="136" y="9"/>
                    <a:pt x="153" y="4"/>
                  </a:cubicBezTo>
                  <a:cubicBezTo>
                    <a:pt x="171" y="1"/>
                    <a:pt x="183" y="0"/>
                    <a:pt x="183" y="0"/>
                  </a:cubicBezTo>
                  <a:cubicBezTo>
                    <a:pt x="183" y="0"/>
                    <a:pt x="166" y="9"/>
                    <a:pt x="164" y="46"/>
                  </a:cubicBezTo>
                  <a:cubicBezTo>
                    <a:pt x="160" y="105"/>
                    <a:pt x="192" y="118"/>
                    <a:pt x="210" y="198"/>
                  </a:cubicBezTo>
                  <a:cubicBezTo>
                    <a:pt x="229" y="285"/>
                    <a:pt x="166" y="335"/>
                    <a:pt x="134" y="354"/>
                  </a:cubicBezTo>
                  <a:cubicBezTo>
                    <a:pt x="111" y="368"/>
                    <a:pt x="99" y="380"/>
                    <a:pt x="95" y="385"/>
                  </a:cubicBezTo>
                  <a:cubicBezTo>
                    <a:pt x="102" y="376"/>
                    <a:pt x="125" y="343"/>
                    <a:pt x="140" y="293"/>
                  </a:cubicBezTo>
                  <a:cubicBezTo>
                    <a:pt x="159" y="232"/>
                    <a:pt x="122" y="167"/>
                    <a:pt x="122" y="167"/>
                  </a:cubicBezTo>
                  <a:cubicBezTo>
                    <a:pt x="122" y="167"/>
                    <a:pt x="151" y="231"/>
                    <a:pt x="122" y="297"/>
                  </a:cubicBezTo>
                  <a:cubicBezTo>
                    <a:pt x="104" y="337"/>
                    <a:pt x="74" y="361"/>
                    <a:pt x="74" y="361"/>
                  </a:cubicBezTo>
                  <a:cubicBezTo>
                    <a:pt x="74" y="361"/>
                    <a:pt x="68" y="330"/>
                    <a:pt x="26" y="258"/>
                  </a:cubicBezTo>
                  <a:cubicBezTo>
                    <a:pt x="11" y="233"/>
                    <a:pt x="0" y="199"/>
                    <a:pt x="0" y="165"/>
                  </a:cubicBezTo>
                  <a:cubicBezTo>
                    <a:pt x="12" y="189"/>
                    <a:pt x="20" y="190"/>
                    <a:pt x="20" y="19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94" name="任意多边形: 形状 93">
              <a:extLst>
                <a:ext uri="{FF2B5EF4-FFF2-40B4-BE49-F238E27FC236}">
                  <a16:creationId xmlns:a16="http://schemas.microsoft.com/office/drawing/2014/main" xmlns="" id="{78B81663-4B74-4C2B-9A9A-41A27063B7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38901" y="1591700"/>
              <a:ext cx="815627" cy="1333110"/>
            </a:xfrm>
            <a:custGeom>
              <a:avLst/>
              <a:gdLst>
                <a:gd name="T0" fmla="*/ 97 w 262"/>
                <a:gd name="T1" fmla="*/ 429 h 429"/>
                <a:gd name="T2" fmla="*/ 54 w 262"/>
                <a:gd name="T3" fmla="*/ 337 h 429"/>
                <a:gd name="T4" fmla="*/ 18 w 262"/>
                <a:gd name="T5" fmla="*/ 200 h 429"/>
                <a:gd name="T6" fmla="*/ 29 w 262"/>
                <a:gd name="T7" fmla="*/ 215 h 429"/>
                <a:gd name="T8" fmla="*/ 74 w 262"/>
                <a:gd name="T9" fmla="*/ 97 h 429"/>
                <a:gd name="T10" fmla="*/ 187 w 262"/>
                <a:gd name="T11" fmla="*/ 0 h 429"/>
                <a:gd name="T12" fmla="*/ 211 w 262"/>
                <a:gd name="T13" fmla="*/ 119 h 429"/>
                <a:gd name="T14" fmla="*/ 220 w 262"/>
                <a:gd name="T15" fmla="*/ 310 h 429"/>
                <a:gd name="T16" fmla="*/ 116 w 262"/>
                <a:gd name="T17" fmla="*/ 424 h 429"/>
                <a:gd name="T18" fmla="*/ 152 w 262"/>
                <a:gd name="T19" fmla="*/ 324 h 429"/>
                <a:gd name="T20" fmla="*/ 138 w 262"/>
                <a:gd name="T21" fmla="*/ 242 h 429"/>
                <a:gd name="T22" fmla="*/ 137 w 262"/>
                <a:gd name="T23" fmla="*/ 327 h 429"/>
                <a:gd name="T24" fmla="*/ 97 w 262"/>
                <a:gd name="T25" fmla="*/ 429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2" h="429">
                  <a:moveTo>
                    <a:pt x="97" y="429"/>
                  </a:moveTo>
                  <a:cubicBezTo>
                    <a:pt x="97" y="429"/>
                    <a:pt x="91" y="386"/>
                    <a:pt x="54" y="337"/>
                  </a:cubicBezTo>
                  <a:cubicBezTo>
                    <a:pt x="0" y="267"/>
                    <a:pt x="18" y="200"/>
                    <a:pt x="18" y="200"/>
                  </a:cubicBezTo>
                  <a:cubicBezTo>
                    <a:pt x="29" y="215"/>
                    <a:pt x="29" y="215"/>
                    <a:pt x="29" y="215"/>
                  </a:cubicBezTo>
                  <a:cubicBezTo>
                    <a:pt x="29" y="215"/>
                    <a:pt x="26" y="152"/>
                    <a:pt x="74" y="97"/>
                  </a:cubicBezTo>
                  <a:cubicBezTo>
                    <a:pt x="122" y="42"/>
                    <a:pt x="187" y="0"/>
                    <a:pt x="187" y="0"/>
                  </a:cubicBezTo>
                  <a:cubicBezTo>
                    <a:pt x="187" y="0"/>
                    <a:pt x="172" y="47"/>
                    <a:pt x="211" y="119"/>
                  </a:cubicBezTo>
                  <a:cubicBezTo>
                    <a:pt x="249" y="192"/>
                    <a:pt x="262" y="235"/>
                    <a:pt x="220" y="310"/>
                  </a:cubicBezTo>
                  <a:cubicBezTo>
                    <a:pt x="178" y="385"/>
                    <a:pt x="116" y="424"/>
                    <a:pt x="116" y="424"/>
                  </a:cubicBezTo>
                  <a:cubicBezTo>
                    <a:pt x="116" y="424"/>
                    <a:pt x="151" y="354"/>
                    <a:pt x="152" y="324"/>
                  </a:cubicBezTo>
                  <a:cubicBezTo>
                    <a:pt x="152" y="293"/>
                    <a:pt x="138" y="242"/>
                    <a:pt x="138" y="242"/>
                  </a:cubicBezTo>
                  <a:cubicBezTo>
                    <a:pt x="138" y="242"/>
                    <a:pt x="149" y="274"/>
                    <a:pt x="137" y="327"/>
                  </a:cubicBezTo>
                  <a:cubicBezTo>
                    <a:pt x="125" y="379"/>
                    <a:pt x="97" y="429"/>
                    <a:pt x="97" y="429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95" name="任意多边形: 形状 94">
              <a:extLst>
                <a:ext uri="{FF2B5EF4-FFF2-40B4-BE49-F238E27FC236}">
                  <a16:creationId xmlns:a16="http://schemas.microsoft.com/office/drawing/2014/main" xmlns="" id="{FE87D878-5B09-419B-9EFA-350FAA7E68C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4648" y="1227886"/>
              <a:ext cx="952221" cy="1712685"/>
            </a:xfrm>
            <a:custGeom>
              <a:avLst/>
              <a:gdLst>
                <a:gd name="T0" fmla="*/ 244 w 306"/>
                <a:gd name="T1" fmla="*/ 551 h 551"/>
                <a:gd name="T2" fmla="*/ 141 w 306"/>
                <a:gd name="T3" fmla="*/ 472 h 551"/>
                <a:gd name="T4" fmla="*/ 21 w 306"/>
                <a:gd name="T5" fmla="*/ 335 h 551"/>
                <a:gd name="T6" fmla="*/ 41 w 306"/>
                <a:gd name="T7" fmla="*/ 346 h 551"/>
                <a:gd name="T8" fmla="*/ 19 w 306"/>
                <a:gd name="T9" fmla="*/ 182 h 551"/>
                <a:gd name="T10" fmla="*/ 85 w 306"/>
                <a:gd name="T11" fmla="*/ 0 h 551"/>
                <a:gd name="T12" fmla="*/ 181 w 306"/>
                <a:gd name="T13" fmla="*/ 123 h 551"/>
                <a:gd name="T14" fmla="*/ 306 w 306"/>
                <a:gd name="T15" fmla="*/ 337 h 551"/>
                <a:gd name="T16" fmla="*/ 261 w 306"/>
                <a:gd name="T17" fmla="*/ 533 h 551"/>
                <a:gd name="T18" fmla="*/ 240 w 306"/>
                <a:gd name="T19" fmla="*/ 396 h 551"/>
                <a:gd name="T20" fmla="*/ 176 w 306"/>
                <a:gd name="T21" fmla="*/ 309 h 551"/>
                <a:gd name="T22" fmla="*/ 225 w 306"/>
                <a:gd name="T23" fmla="*/ 408 h 551"/>
                <a:gd name="T24" fmla="*/ 244 w 306"/>
                <a:gd name="T25" fmla="*/ 551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6" h="551">
                  <a:moveTo>
                    <a:pt x="244" y="551"/>
                  </a:moveTo>
                  <a:cubicBezTo>
                    <a:pt x="244" y="551"/>
                    <a:pt x="210" y="505"/>
                    <a:pt x="141" y="472"/>
                  </a:cubicBezTo>
                  <a:cubicBezTo>
                    <a:pt x="41" y="424"/>
                    <a:pt x="21" y="335"/>
                    <a:pt x="21" y="335"/>
                  </a:cubicBezTo>
                  <a:cubicBezTo>
                    <a:pt x="41" y="346"/>
                    <a:pt x="41" y="346"/>
                    <a:pt x="41" y="346"/>
                  </a:cubicBezTo>
                  <a:cubicBezTo>
                    <a:pt x="41" y="346"/>
                    <a:pt x="0" y="275"/>
                    <a:pt x="19" y="182"/>
                  </a:cubicBezTo>
                  <a:cubicBezTo>
                    <a:pt x="38" y="88"/>
                    <a:pt x="85" y="0"/>
                    <a:pt x="85" y="0"/>
                  </a:cubicBezTo>
                  <a:cubicBezTo>
                    <a:pt x="85" y="0"/>
                    <a:pt x="97" y="63"/>
                    <a:pt x="181" y="123"/>
                  </a:cubicBezTo>
                  <a:cubicBezTo>
                    <a:pt x="266" y="184"/>
                    <a:pt x="306" y="224"/>
                    <a:pt x="306" y="337"/>
                  </a:cubicBezTo>
                  <a:cubicBezTo>
                    <a:pt x="305" y="450"/>
                    <a:pt x="261" y="533"/>
                    <a:pt x="261" y="533"/>
                  </a:cubicBezTo>
                  <a:cubicBezTo>
                    <a:pt x="261" y="533"/>
                    <a:pt x="257" y="432"/>
                    <a:pt x="240" y="396"/>
                  </a:cubicBezTo>
                  <a:cubicBezTo>
                    <a:pt x="222" y="360"/>
                    <a:pt x="176" y="309"/>
                    <a:pt x="176" y="309"/>
                  </a:cubicBezTo>
                  <a:cubicBezTo>
                    <a:pt x="176" y="309"/>
                    <a:pt x="207" y="341"/>
                    <a:pt x="225" y="408"/>
                  </a:cubicBezTo>
                  <a:cubicBezTo>
                    <a:pt x="243" y="476"/>
                    <a:pt x="244" y="551"/>
                    <a:pt x="244" y="551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96" name="任意多边形: 形状 95">
              <a:extLst>
                <a:ext uri="{FF2B5EF4-FFF2-40B4-BE49-F238E27FC236}">
                  <a16:creationId xmlns:a16="http://schemas.microsoft.com/office/drawing/2014/main" xmlns="" id="{D3D342FB-938B-4C98-AB83-7BC9C6A0A32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45147" y="979652"/>
              <a:ext cx="324412" cy="546378"/>
            </a:xfrm>
            <a:custGeom>
              <a:avLst/>
              <a:gdLst>
                <a:gd name="T0" fmla="*/ 30 w 104"/>
                <a:gd name="T1" fmla="*/ 176 h 176"/>
                <a:gd name="T2" fmla="*/ 17 w 104"/>
                <a:gd name="T3" fmla="*/ 133 h 176"/>
                <a:gd name="T4" fmla="*/ 11 w 104"/>
                <a:gd name="T5" fmla="*/ 72 h 176"/>
                <a:gd name="T6" fmla="*/ 14 w 104"/>
                <a:gd name="T7" fmla="*/ 79 h 176"/>
                <a:gd name="T8" fmla="*/ 38 w 104"/>
                <a:gd name="T9" fmla="*/ 33 h 176"/>
                <a:gd name="T10" fmla="*/ 87 w 104"/>
                <a:gd name="T11" fmla="*/ 0 h 176"/>
                <a:gd name="T12" fmla="*/ 82 w 104"/>
                <a:gd name="T13" fmla="*/ 54 h 176"/>
                <a:gd name="T14" fmla="*/ 83 w 104"/>
                <a:gd name="T15" fmla="*/ 135 h 176"/>
                <a:gd name="T16" fmla="*/ 37 w 104"/>
                <a:gd name="T17" fmla="*/ 175 h 176"/>
                <a:gd name="T18" fmla="*/ 56 w 104"/>
                <a:gd name="T19" fmla="*/ 135 h 176"/>
                <a:gd name="T20" fmla="*/ 55 w 104"/>
                <a:gd name="T21" fmla="*/ 99 h 176"/>
                <a:gd name="T22" fmla="*/ 50 w 104"/>
                <a:gd name="T23" fmla="*/ 135 h 176"/>
                <a:gd name="T24" fmla="*/ 30 w 104"/>
                <a:gd name="T25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4" h="176">
                  <a:moveTo>
                    <a:pt x="30" y="176"/>
                  </a:moveTo>
                  <a:cubicBezTo>
                    <a:pt x="30" y="176"/>
                    <a:pt x="29" y="157"/>
                    <a:pt x="17" y="133"/>
                  </a:cubicBezTo>
                  <a:cubicBezTo>
                    <a:pt x="0" y="99"/>
                    <a:pt x="11" y="72"/>
                    <a:pt x="11" y="72"/>
                  </a:cubicBezTo>
                  <a:cubicBezTo>
                    <a:pt x="14" y="79"/>
                    <a:pt x="14" y="79"/>
                    <a:pt x="14" y="79"/>
                  </a:cubicBezTo>
                  <a:cubicBezTo>
                    <a:pt x="14" y="79"/>
                    <a:pt x="16" y="52"/>
                    <a:pt x="38" y="33"/>
                  </a:cubicBezTo>
                  <a:cubicBezTo>
                    <a:pt x="59" y="13"/>
                    <a:pt x="87" y="0"/>
                    <a:pt x="87" y="0"/>
                  </a:cubicBezTo>
                  <a:cubicBezTo>
                    <a:pt x="87" y="0"/>
                    <a:pt x="70" y="20"/>
                    <a:pt x="82" y="54"/>
                  </a:cubicBezTo>
                  <a:cubicBezTo>
                    <a:pt x="93" y="88"/>
                    <a:pt x="104" y="106"/>
                    <a:pt x="83" y="135"/>
                  </a:cubicBezTo>
                  <a:cubicBezTo>
                    <a:pt x="63" y="164"/>
                    <a:pt x="37" y="175"/>
                    <a:pt x="37" y="175"/>
                  </a:cubicBezTo>
                  <a:cubicBezTo>
                    <a:pt x="37" y="175"/>
                    <a:pt x="54" y="148"/>
                    <a:pt x="56" y="135"/>
                  </a:cubicBezTo>
                  <a:cubicBezTo>
                    <a:pt x="58" y="123"/>
                    <a:pt x="55" y="99"/>
                    <a:pt x="55" y="99"/>
                  </a:cubicBezTo>
                  <a:cubicBezTo>
                    <a:pt x="55" y="99"/>
                    <a:pt x="58" y="114"/>
                    <a:pt x="50" y="135"/>
                  </a:cubicBezTo>
                  <a:cubicBezTo>
                    <a:pt x="43" y="157"/>
                    <a:pt x="30" y="176"/>
                    <a:pt x="30" y="176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97" name="任意多边形: 形状 96">
              <a:extLst>
                <a:ext uri="{FF2B5EF4-FFF2-40B4-BE49-F238E27FC236}">
                  <a16:creationId xmlns:a16="http://schemas.microsoft.com/office/drawing/2014/main" xmlns="" id="{BD41616D-DD3E-4290-ABEB-1F86EE18A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9040" y="1700713"/>
              <a:ext cx="279756" cy="518796"/>
            </a:xfrm>
            <a:custGeom>
              <a:avLst/>
              <a:gdLst>
                <a:gd name="T0" fmla="*/ 51 w 90"/>
                <a:gd name="T1" fmla="*/ 167 h 167"/>
                <a:gd name="T2" fmla="*/ 27 w 90"/>
                <a:gd name="T3" fmla="*/ 137 h 167"/>
                <a:gd name="T4" fmla="*/ 2 w 90"/>
                <a:gd name="T5" fmla="*/ 91 h 167"/>
                <a:gd name="T6" fmla="*/ 7 w 90"/>
                <a:gd name="T7" fmla="*/ 96 h 167"/>
                <a:gd name="T8" fmla="*/ 11 w 90"/>
                <a:gd name="T9" fmla="*/ 48 h 167"/>
                <a:gd name="T10" fmla="*/ 41 w 90"/>
                <a:gd name="T11" fmla="*/ 0 h 167"/>
                <a:gd name="T12" fmla="*/ 54 w 90"/>
                <a:gd name="T13" fmla="*/ 45 h 167"/>
                <a:gd name="T14" fmla="*/ 82 w 90"/>
                <a:gd name="T15" fmla="*/ 110 h 167"/>
                <a:gd name="T16" fmla="*/ 57 w 90"/>
                <a:gd name="T17" fmla="*/ 163 h 167"/>
                <a:gd name="T18" fmla="*/ 60 w 90"/>
                <a:gd name="T19" fmla="*/ 122 h 167"/>
                <a:gd name="T20" fmla="*/ 47 w 90"/>
                <a:gd name="T21" fmla="*/ 94 h 167"/>
                <a:gd name="T22" fmla="*/ 55 w 90"/>
                <a:gd name="T23" fmla="*/ 125 h 167"/>
                <a:gd name="T24" fmla="*/ 51 w 90"/>
                <a:gd name="T25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" h="167">
                  <a:moveTo>
                    <a:pt x="51" y="167"/>
                  </a:moveTo>
                  <a:cubicBezTo>
                    <a:pt x="51" y="167"/>
                    <a:pt x="44" y="151"/>
                    <a:pt x="27" y="137"/>
                  </a:cubicBezTo>
                  <a:cubicBezTo>
                    <a:pt x="2" y="118"/>
                    <a:pt x="2" y="91"/>
                    <a:pt x="2" y="91"/>
                  </a:cubicBezTo>
                  <a:cubicBezTo>
                    <a:pt x="7" y="96"/>
                    <a:pt x="7" y="96"/>
                    <a:pt x="7" y="96"/>
                  </a:cubicBezTo>
                  <a:cubicBezTo>
                    <a:pt x="7" y="96"/>
                    <a:pt x="0" y="73"/>
                    <a:pt x="11" y="48"/>
                  </a:cubicBezTo>
                  <a:cubicBezTo>
                    <a:pt x="23" y="22"/>
                    <a:pt x="41" y="0"/>
                    <a:pt x="41" y="0"/>
                  </a:cubicBezTo>
                  <a:cubicBezTo>
                    <a:pt x="41" y="0"/>
                    <a:pt x="34" y="23"/>
                    <a:pt x="54" y="45"/>
                  </a:cubicBezTo>
                  <a:cubicBezTo>
                    <a:pt x="74" y="68"/>
                    <a:pt x="90" y="78"/>
                    <a:pt x="82" y="110"/>
                  </a:cubicBezTo>
                  <a:cubicBezTo>
                    <a:pt x="75" y="142"/>
                    <a:pt x="57" y="163"/>
                    <a:pt x="57" y="163"/>
                  </a:cubicBezTo>
                  <a:cubicBezTo>
                    <a:pt x="57" y="163"/>
                    <a:pt x="62" y="134"/>
                    <a:pt x="60" y="122"/>
                  </a:cubicBezTo>
                  <a:cubicBezTo>
                    <a:pt x="57" y="111"/>
                    <a:pt x="47" y="94"/>
                    <a:pt x="47" y="94"/>
                  </a:cubicBezTo>
                  <a:cubicBezTo>
                    <a:pt x="47" y="94"/>
                    <a:pt x="54" y="105"/>
                    <a:pt x="55" y="125"/>
                  </a:cubicBezTo>
                  <a:cubicBezTo>
                    <a:pt x="56" y="145"/>
                    <a:pt x="51" y="167"/>
                    <a:pt x="51" y="16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98" name="任意多边形: 形状 97">
              <a:extLst>
                <a:ext uri="{FF2B5EF4-FFF2-40B4-BE49-F238E27FC236}">
                  <a16:creationId xmlns:a16="http://schemas.microsoft.com/office/drawing/2014/main" xmlns="" id="{0C5F218F-257C-4610-AB3B-F8435B428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3112" y="1066337"/>
              <a:ext cx="510916" cy="841895"/>
            </a:xfrm>
            <a:custGeom>
              <a:avLst/>
              <a:gdLst>
                <a:gd name="T0" fmla="*/ 109 w 164"/>
                <a:gd name="T1" fmla="*/ 271 h 271"/>
                <a:gd name="T2" fmla="*/ 133 w 164"/>
                <a:gd name="T3" fmla="*/ 212 h 271"/>
                <a:gd name="T4" fmla="*/ 151 w 164"/>
                <a:gd name="T5" fmla="*/ 124 h 271"/>
                <a:gd name="T6" fmla="*/ 145 w 164"/>
                <a:gd name="T7" fmla="*/ 134 h 271"/>
                <a:gd name="T8" fmla="*/ 113 w 164"/>
                <a:gd name="T9" fmla="*/ 60 h 271"/>
                <a:gd name="T10" fmla="*/ 39 w 164"/>
                <a:gd name="T11" fmla="*/ 0 h 271"/>
                <a:gd name="T12" fmla="*/ 41 w 164"/>
                <a:gd name="T13" fmla="*/ 79 h 271"/>
                <a:gd name="T14" fmla="*/ 28 w 164"/>
                <a:gd name="T15" fmla="*/ 198 h 271"/>
                <a:gd name="T16" fmla="*/ 97 w 164"/>
                <a:gd name="T17" fmla="*/ 268 h 271"/>
                <a:gd name="T18" fmla="*/ 72 w 164"/>
                <a:gd name="T19" fmla="*/ 205 h 271"/>
                <a:gd name="T20" fmla="*/ 77 w 164"/>
                <a:gd name="T21" fmla="*/ 153 h 271"/>
                <a:gd name="T22" fmla="*/ 81 w 164"/>
                <a:gd name="T23" fmla="*/ 207 h 271"/>
                <a:gd name="T24" fmla="*/ 109 w 164"/>
                <a:gd name="T25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4" h="271">
                  <a:moveTo>
                    <a:pt x="109" y="271"/>
                  </a:moveTo>
                  <a:cubicBezTo>
                    <a:pt x="109" y="271"/>
                    <a:pt x="112" y="243"/>
                    <a:pt x="133" y="212"/>
                  </a:cubicBezTo>
                  <a:cubicBezTo>
                    <a:pt x="164" y="166"/>
                    <a:pt x="151" y="124"/>
                    <a:pt x="151" y="124"/>
                  </a:cubicBezTo>
                  <a:cubicBezTo>
                    <a:pt x="145" y="134"/>
                    <a:pt x="145" y="134"/>
                    <a:pt x="145" y="134"/>
                  </a:cubicBezTo>
                  <a:cubicBezTo>
                    <a:pt x="145" y="134"/>
                    <a:pt x="145" y="94"/>
                    <a:pt x="113" y="60"/>
                  </a:cubicBezTo>
                  <a:cubicBezTo>
                    <a:pt x="81" y="25"/>
                    <a:pt x="39" y="0"/>
                    <a:pt x="39" y="0"/>
                  </a:cubicBezTo>
                  <a:cubicBezTo>
                    <a:pt x="39" y="0"/>
                    <a:pt x="62" y="33"/>
                    <a:pt x="41" y="79"/>
                  </a:cubicBezTo>
                  <a:cubicBezTo>
                    <a:pt x="20" y="126"/>
                    <a:pt x="0" y="151"/>
                    <a:pt x="28" y="198"/>
                  </a:cubicBezTo>
                  <a:cubicBezTo>
                    <a:pt x="57" y="245"/>
                    <a:pt x="97" y="268"/>
                    <a:pt x="97" y="268"/>
                  </a:cubicBezTo>
                  <a:cubicBezTo>
                    <a:pt x="97" y="268"/>
                    <a:pt x="73" y="225"/>
                    <a:pt x="72" y="205"/>
                  </a:cubicBezTo>
                  <a:cubicBezTo>
                    <a:pt x="70" y="186"/>
                    <a:pt x="77" y="153"/>
                    <a:pt x="77" y="153"/>
                  </a:cubicBezTo>
                  <a:cubicBezTo>
                    <a:pt x="77" y="153"/>
                    <a:pt x="72" y="174"/>
                    <a:pt x="81" y="207"/>
                  </a:cubicBezTo>
                  <a:cubicBezTo>
                    <a:pt x="90" y="240"/>
                    <a:pt x="109" y="271"/>
                    <a:pt x="109" y="271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99" name="任意多边形: 形状 98">
              <a:extLst>
                <a:ext uri="{FF2B5EF4-FFF2-40B4-BE49-F238E27FC236}">
                  <a16:creationId xmlns:a16="http://schemas.microsoft.com/office/drawing/2014/main" xmlns="" id="{E1E7763E-7870-47F4-8211-702177A5E7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6120" y="3058778"/>
              <a:ext cx="585780" cy="612048"/>
            </a:xfrm>
            <a:custGeom>
              <a:avLst/>
              <a:gdLst>
                <a:gd name="T0" fmla="*/ 4 w 188"/>
                <a:gd name="T1" fmla="*/ 191 h 197"/>
                <a:gd name="T2" fmla="*/ 64 w 188"/>
                <a:gd name="T3" fmla="*/ 188 h 197"/>
                <a:gd name="T4" fmla="*/ 143 w 188"/>
                <a:gd name="T5" fmla="*/ 164 h 197"/>
                <a:gd name="T6" fmla="*/ 132 w 188"/>
                <a:gd name="T7" fmla="*/ 163 h 197"/>
                <a:gd name="T8" fmla="*/ 176 w 188"/>
                <a:gd name="T9" fmla="*/ 98 h 197"/>
                <a:gd name="T10" fmla="*/ 188 w 188"/>
                <a:gd name="T11" fmla="*/ 0 h 197"/>
                <a:gd name="T12" fmla="*/ 125 w 188"/>
                <a:gd name="T13" fmla="*/ 38 h 197"/>
                <a:gd name="T14" fmla="*/ 24 w 188"/>
                <a:gd name="T15" fmla="*/ 80 h 197"/>
                <a:gd name="T16" fmla="*/ 1 w 188"/>
                <a:gd name="T17" fmla="*/ 179 h 197"/>
                <a:gd name="T18" fmla="*/ 39 w 188"/>
                <a:gd name="T19" fmla="*/ 125 h 197"/>
                <a:gd name="T20" fmla="*/ 84 w 188"/>
                <a:gd name="T21" fmla="*/ 107 h 197"/>
                <a:gd name="T22" fmla="*/ 42 w 188"/>
                <a:gd name="T23" fmla="*/ 135 h 197"/>
                <a:gd name="T24" fmla="*/ 4 w 188"/>
                <a:gd name="T25" fmla="*/ 191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8" h="197">
                  <a:moveTo>
                    <a:pt x="4" y="191"/>
                  </a:moveTo>
                  <a:cubicBezTo>
                    <a:pt x="4" y="191"/>
                    <a:pt x="28" y="181"/>
                    <a:pt x="64" y="188"/>
                  </a:cubicBezTo>
                  <a:cubicBezTo>
                    <a:pt x="115" y="197"/>
                    <a:pt x="143" y="164"/>
                    <a:pt x="143" y="164"/>
                  </a:cubicBezTo>
                  <a:cubicBezTo>
                    <a:pt x="132" y="163"/>
                    <a:pt x="132" y="163"/>
                    <a:pt x="132" y="163"/>
                  </a:cubicBezTo>
                  <a:cubicBezTo>
                    <a:pt x="132" y="163"/>
                    <a:pt x="164" y="145"/>
                    <a:pt x="176" y="98"/>
                  </a:cubicBezTo>
                  <a:cubicBezTo>
                    <a:pt x="188" y="52"/>
                    <a:pt x="188" y="0"/>
                    <a:pt x="188" y="0"/>
                  </a:cubicBezTo>
                  <a:cubicBezTo>
                    <a:pt x="188" y="0"/>
                    <a:pt x="174" y="37"/>
                    <a:pt x="125" y="38"/>
                  </a:cubicBezTo>
                  <a:cubicBezTo>
                    <a:pt x="77" y="39"/>
                    <a:pt x="47" y="31"/>
                    <a:pt x="24" y="80"/>
                  </a:cubicBezTo>
                  <a:cubicBezTo>
                    <a:pt x="0" y="129"/>
                    <a:pt x="1" y="179"/>
                    <a:pt x="1" y="179"/>
                  </a:cubicBezTo>
                  <a:cubicBezTo>
                    <a:pt x="1" y="179"/>
                    <a:pt x="24" y="136"/>
                    <a:pt x="39" y="125"/>
                  </a:cubicBezTo>
                  <a:cubicBezTo>
                    <a:pt x="54" y="115"/>
                    <a:pt x="84" y="107"/>
                    <a:pt x="84" y="107"/>
                  </a:cubicBezTo>
                  <a:cubicBezTo>
                    <a:pt x="84" y="107"/>
                    <a:pt x="64" y="111"/>
                    <a:pt x="42" y="135"/>
                  </a:cubicBezTo>
                  <a:cubicBezTo>
                    <a:pt x="20" y="159"/>
                    <a:pt x="4" y="191"/>
                    <a:pt x="4" y="191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00" name="任意多边形: 形状 99">
              <a:extLst>
                <a:ext uri="{FF2B5EF4-FFF2-40B4-BE49-F238E27FC236}">
                  <a16:creationId xmlns:a16="http://schemas.microsoft.com/office/drawing/2014/main" xmlns="" id="{B7BECFF8-BD4C-476C-BB8D-87583164FA5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221" y="2638487"/>
              <a:ext cx="1150546" cy="1016578"/>
            </a:xfrm>
            <a:custGeom>
              <a:avLst/>
              <a:gdLst>
                <a:gd name="T0" fmla="*/ 44 w 370"/>
                <a:gd name="T1" fmla="*/ 0 h 327"/>
                <a:gd name="T2" fmla="*/ 121 w 370"/>
                <a:gd name="T3" fmla="*/ 276 h 327"/>
                <a:gd name="T4" fmla="*/ 189 w 370"/>
                <a:gd name="T5" fmla="*/ 304 h 327"/>
                <a:gd name="T6" fmla="*/ 178 w 370"/>
                <a:gd name="T7" fmla="*/ 311 h 327"/>
                <a:gd name="T8" fmla="*/ 160 w 370"/>
                <a:gd name="T9" fmla="*/ 318 h 327"/>
                <a:gd name="T10" fmla="*/ 257 w 370"/>
                <a:gd name="T11" fmla="*/ 315 h 327"/>
                <a:gd name="T12" fmla="*/ 356 w 370"/>
                <a:gd name="T13" fmla="*/ 277 h 327"/>
                <a:gd name="T14" fmla="*/ 258 w 370"/>
                <a:gd name="T15" fmla="*/ 252 h 327"/>
                <a:gd name="T16" fmla="*/ 163 w 370"/>
                <a:gd name="T17" fmla="*/ 190 h 327"/>
                <a:gd name="T18" fmla="*/ 274 w 370"/>
                <a:gd name="T19" fmla="*/ 241 h 327"/>
                <a:gd name="T20" fmla="*/ 370 w 370"/>
                <a:gd name="T21" fmla="*/ 252 h 327"/>
                <a:gd name="T22" fmla="*/ 357 w 370"/>
                <a:gd name="T23" fmla="*/ 242 h 327"/>
                <a:gd name="T24" fmla="*/ 335 w 370"/>
                <a:gd name="T25" fmla="*/ 212 h 327"/>
                <a:gd name="T26" fmla="*/ 289 w 370"/>
                <a:gd name="T27" fmla="*/ 116 h 327"/>
                <a:gd name="T28" fmla="*/ 197 w 370"/>
                <a:gd name="T29" fmla="*/ 62 h 327"/>
                <a:gd name="T30" fmla="*/ 207 w 370"/>
                <a:gd name="T31" fmla="*/ 75 h 327"/>
                <a:gd name="T32" fmla="*/ 124 w 370"/>
                <a:gd name="T33" fmla="*/ 70 h 327"/>
                <a:gd name="T34" fmla="*/ 44 w 370"/>
                <a:gd name="T35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70" h="327">
                  <a:moveTo>
                    <a:pt x="44" y="0"/>
                  </a:moveTo>
                  <a:cubicBezTo>
                    <a:pt x="44" y="0"/>
                    <a:pt x="0" y="194"/>
                    <a:pt x="121" y="276"/>
                  </a:cubicBezTo>
                  <a:cubicBezTo>
                    <a:pt x="143" y="291"/>
                    <a:pt x="166" y="299"/>
                    <a:pt x="189" y="304"/>
                  </a:cubicBezTo>
                  <a:cubicBezTo>
                    <a:pt x="185" y="307"/>
                    <a:pt x="182" y="310"/>
                    <a:pt x="178" y="311"/>
                  </a:cubicBezTo>
                  <a:cubicBezTo>
                    <a:pt x="167" y="316"/>
                    <a:pt x="160" y="318"/>
                    <a:pt x="160" y="318"/>
                  </a:cubicBezTo>
                  <a:cubicBezTo>
                    <a:pt x="160" y="318"/>
                    <a:pt x="204" y="327"/>
                    <a:pt x="257" y="315"/>
                  </a:cubicBezTo>
                  <a:cubicBezTo>
                    <a:pt x="309" y="303"/>
                    <a:pt x="356" y="277"/>
                    <a:pt x="356" y="277"/>
                  </a:cubicBezTo>
                  <a:cubicBezTo>
                    <a:pt x="356" y="277"/>
                    <a:pt x="308" y="271"/>
                    <a:pt x="258" y="252"/>
                  </a:cubicBezTo>
                  <a:cubicBezTo>
                    <a:pt x="209" y="232"/>
                    <a:pt x="163" y="190"/>
                    <a:pt x="163" y="190"/>
                  </a:cubicBezTo>
                  <a:cubicBezTo>
                    <a:pt x="163" y="190"/>
                    <a:pt x="225" y="229"/>
                    <a:pt x="274" y="241"/>
                  </a:cubicBezTo>
                  <a:cubicBezTo>
                    <a:pt x="322" y="254"/>
                    <a:pt x="370" y="252"/>
                    <a:pt x="370" y="252"/>
                  </a:cubicBezTo>
                  <a:cubicBezTo>
                    <a:pt x="357" y="242"/>
                    <a:pt x="357" y="242"/>
                    <a:pt x="357" y="242"/>
                  </a:cubicBezTo>
                  <a:cubicBezTo>
                    <a:pt x="350" y="235"/>
                    <a:pt x="342" y="226"/>
                    <a:pt x="335" y="212"/>
                  </a:cubicBezTo>
                  <a:cubicBezTo>
                    <a:pt x="321" y="186"/>
                    <a:pt x="310" y="140"/>
                    <a:pt x="289" y="116"/>
                  </a:cubicBezTo>
                  <a:cubicBezTo>
                    <a:pt x="261" y="84"/>
                    <a:pt x="229" y="70"/>
                    <a:pt x="197" y="62"/>
                  </a:cubicBezTo>
                  <a:cubicBezTo>
                    <a:pt x="201" y="66"/>
                    <a:pt x="204" y="70"/>
                    <a:pt x="207" y="75"/>
                  </a:cubicBezTo>
                  <a:cubicBezTo>
                    <a:pt x="178" y="71"/>
                    <a:pt x="149" y="74"/>
                    <a:pt x="124" y="70"/>
                  </a:cubicBezTo>
                  <a:cubicBezTo>
                    <a:pt x="60" y="60"/>
                    <a:pt x="44" y="0"/>
                    <a:pt x="44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01" name="任意多边形: 形状 100">
              <a:extLst>
                <a:ext uri="{FF2B5EF4-FFF2-40B4-BE49-F238E27FC236}">
                  <a16:creationId xmlns:a16="http://schemas.microsoft.com/office/drawing/2014/main" xmlns="" id="{05AF4E6C-BFBA-418A-8E3D-408FA5BB15D1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5281" y="2107870"/>
              <a:ext cx="531930" cy="661958"/>
            </a:xfrm>
            <a:custGeom>
              <a:avLst/>
              <a:gdLst>
                <a:gd name="T0" fmla="*/ 135 w 171"/>
                <a:gd name="T1" fmla="*/ 213 h 213"/>
                <a:gd name="T2" fmla="*/ 102 w 171"/>
                <a:gd name="T3" fmla="*/ 198 h 213"/>
                <a:gd name="T4" fmla="*/ 19 w 171"/>
                <a:gd name="T5" fmla="*/ 135 h 213"/>
                <a:gd name="T6" fmla="*/ 31 w 171"/>
                <a:gd name="T7" fmla="*/ 0 h 213"/>
                <a:gd name="T8" fmla="*/ 68 w 171"/>
                <a:gd name="T9" fmla="*/ 47 h 213"/>
                <a:gd name="T10" fmla="*/ 138 w 171"/>
                <a:gd name="T11" fmla="*/ 89 h 213"/>
                <a:gd name="T12" fmla="*/ 144 w 171"/>
                <a:gd name="T13" fmla="*/ 207 h 213"/>
                <a:gd name="T14" fmla="*/ 113 w 171"/>
                <a:gd name="T15" fmla="*/ 143 h 213"/>
                <a:gd name="T16" fmla="*/ 72 w 171"/>
                <a:gd name="T17" fmla="*/ 115 h 213"/>
                <a:gd name="T18" fmla="*/ 118 w 171"/>
                <a:gd name="T19" fmla="*/ 162 h 213"/>
                <a:gd name="T20" fmla="*/ 135 w 171"/>
                <a:gd name="T21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1" h="213">
                  <a:moveTo>
                    <a:pt x="135" y="213"/>
                  </a:moveTo>
                  <a:cubicBezTo>
                    <a:pt x="135" y="213"/>
                    <a:pt x="124" y="207"/>
                    <a:pt x="102" y="198"/>
                  </a:cubicBezTo>
                  <a:cubicBezTo>
                    <a:pt x="80" y="189"/>
                    <a:pt x="34" y="178"/>
                    <a:pt x="19" y="135"/>
                  </a:cubicBezTo>
                  <a:cubicBezTo>
                    <a:pt x="0" y="80"/>
                    <a:pt x="31" y="0"/>
                    <a:pt x="31" y="0"/>
                  </a:cubicBezTo>
                  <a:cubicBezTo>
                    <a:pt x="31" y="0"/>
                    <a:pt x="35" y="33"/>
                    <a:pt x="68" y="47"/>
                  </a:cubicBezTo>
                  <a:cubicBezTo>
                    <a:pt x="101" y="60"/>
                    <a:pt x="112" y="58"/>
                    <a:pt x="138" y="89"/>
                  </a:cubicBezTo>
                  <a:cubicBezTo>
                    <a:pt x="171" y="128"/>
                    <a:pt x="144" y="207"/>
                    <a:pt x="144" y="207"/>
                  </a:cubicBezTo>
                  <a:cubicBezTo>
                    <a:pt x="144" y="207"/>
                    <a:pt x="134" y="165"/>
                    <a:pt x="113" y="143"/>
                  </a:cubicBezTo>
                  <a:cubicBezTo>
                    <a:pt x="92" y="120"/>
                    <a:pt x="72" y="115"/>
                    <a:pt x="72" y="115"/>
                  </a:cubicBezTo>
                  <a:cubicBezTo>
                    <a:pt x="72" y="115"/>
                    <a:pt x="104" y="129"/>
                    <a:pt x="118" y="162"/>
                  </a:cubicBezTo>
                  <a:cubicBezTo>
                    <a:pt x="133" y="194"/>
                    <a:pt x="135" y="213"/>
                    <a:pt x="135" y="213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02" name="任意多边形: 形状 101">
              <a:extLst>
                <a:ext uri="{FF2B5EF4-FFF2-40B4-BE49-F238E27FC236}">
                  <a16:creationId xmlns:a16="http://schemas.microsoft.com/office/drawing/2014/main" xmlns="" id="{AC08A5A3-04EC-4CB5-BA55-D645287D68A3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3778" y="3689214"/>
              <a:ext cx="915446" cy="612048"/>
            </a:xfrm>
            <a:custGeom>
              <a:avLst/>
              <a:gdLst>
                <a:gd name="T0" fmla="*/ 289 w 294"/>
                <a:gd name="T1" fmla="*/ 154 h 197"/>
                <a:gd name="T2" fmla="*/ 240 w 294"/>
                <a:gd name="T3" fmla="*/ 164 h 197"/>
                <a:gd name="T4" fmla="*/ 97 w 294"/>
                <a:gd name="T5" fmla="*/ 162 h 197"/>
                <a:gd name="T6" fmla="*/ 0 w 294"/>
                <a:gd name="T7" fmla="*/ 2 h 197"/>
                <a:gd name="T8" fmla="*/ 79 w 294"/>
                <a:gd name="T9" fmla="*/ 24 h 197"/>
                <a:gd name="T10" fmla="*/ 192 w 294"/>
                <a:gd name="T11" fmla="*/ 14 h 197"/>
                <a:gd name="T12" fmla="*/ 294 w 294"/>
                <a:gd name="T13" fmla="*/ 140 h 197"/>
                <a:gd name="T14" fmla="*/ 207 w 294"/>
                <a:gd name="T15" fmla="*/ 93 h 197"/>
                <a:gd name="T16" fmla="*/ 138 w 294"/>
                <a:gd name="T17" fmla="*/ 96 h 197"/>
                <a:gd name="T18" fmla="*/ 229 w 294"/>
                <a:gd name="T19" fmla="*/ 110 h 197"/>
                <a:gd name="T20" fmla="*/ 289 w 294"/>
                <a:gd name="T21" fmla="*/ 154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4" h="197">
                  <a:moveTo>
                    <a:pt x="289" y="154"/>
                  </a:moveTo>
                  <a:cubicBezTo>
                    <a:pt x="289" y="154"/>
                    <a:pt x="272" y="156"/>
                    <a:pt x="240" y="164"/>
                  </a:cubicBezTo>
                  <a:cubicBezTo>
                    <a:pt x="208" y="173"/>
                    <a:pt x="149" y="197"/>
                    <a:pt x="97" y="162"/>
                  </a:cubicBezTo>
                  <a:cubicBezTo>
                    <a:pt x="30" y="116"/>
                    <a:pt x="0" y="2"/>
                    <a:pt x="0" y="2"/>
                  </a:cubicBezTo>
                  <a:cubicBezTo>
                    <a:pt x="0" y="2"/>
                    <a:pt x="31" y="35"/>
                    <a:pt x="79" y="24"/>
                  </a:cubicBezTo>
                  <a:cubicBezTo>
                    <a:pt x="127" y="12"/>
                    <a:pt x="137" y="0"/>
                    <a:pt x="192" y="14"/>
                  </a:cubicBezTo>
                  <a:cubicBezTo>
                    <a:pt x="259" y="30"/>
                    <a:pt x="294" y="140"/>
                    <a:pt x="294" y="140"/>
                  </a:cubicBezTo>
                  <a:cubicBezTo>
                    <a:pt x="294" y="140"/>
                    <a:pt x="249" y="102"/>
                    <a:pt x="207" y="93"/>
                  </a:cubicBezTo>
                  <a:cubicBezTo>
                    <a:pt x="166" y="85"/>
                    <a:pt x="138" y="96"/>
                    <a:pt x="138" y="96"/>
                  </a:cubicBezTo>
                  <a:cubicBezTo>
                    <a:pt x="138" y="96"/>
                    <a:pt x="187" y="86"/>
                    <a:pt x="229" y="110"/>
                  </a:cubicBezTo>
                  <a:cubicBezTo>
                    <a:pt x="271" y="134"/>
                    <a:pt x="289" y="154"/>
                    <a:pt x="289" y="154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03" name="任意多边形: 形状 102">
              <a:extLst>
                <a:ext uri="{FF2B5EF4-FFF2-40B4-BE49-F238E27FC236}">
                  <a16:creationId xmlns:a16="http://schemas.microsoft.com/office/drawing/2014/main" xmlns="" id="{51340E1B-0DD7-4C67-89A0-19B378D55252}"/>
                </a:ext>
              </a:extLst>
            </p:cNvPr>
            <p:cNvSpPr>
              <a:spLocks/>
            </p:cNvSpPr>
            <p:nvPr/>
          </p:nvSpPr>
          <p:spPr bwMode="auto">
            <a:xfrm>
              <a:off x="9713718" y="3636678"/>
              <a:ext cx="404530" cy="684286"/>
            </a:xfrm>
            <a:custGeom>
              <a:avLst/>
              <a:gdLst>
                <a:gd name="T0" fmla="*/ 91 w 130"/>
                <a:gd name="T1" fmla="*/ 53 h 220"/>
                <a:gd name="T2" fmla="*/ 92 w 130"/>
                <a:gd name="T3" fmla="*/ 69 h 220"/>
                <a:gd name="T4" fmla="*/ 80 w 130"/>
                <a:gd name="T5" fmla="*/ 53 h 220"/>
                <a:gd name="T6" fmla="*/ 71 w 130"/>
                <a:gd name="T7" fmla="*/ 0 h 220"/>
                <a:gd name="T8" fmla="*/ 12 w 130"/>
                <a:gd name="T9" fmla="*/ 66 h 220"/>
                <a:gd name="T10" fmla="*/ 7 w 130"/>
                <a:gd name="T11" fmla="*/ 121 h 220"/>
                <a:gd name="T12" fmla="*/ 0 w 130"/>
                <a:gd name="T13" fmla="*/ 115 h 220"/>
                <a:gd name="T14" fmla="*/ 35 w 130"/>
                <a:gd name="T15" fmla="*/ 173 h 220"/>
                <a:gd name="T16" fmla="*/ 71 w 130"/>
                <a:gd name="T17" fmla="*/ 220 h 220"/>
                <a:gd name="T18" fmla="*/ 72 w 130"/>
                <a:gd name="T19" fmla="*/ 219 h 220"/>
                <a:gd name="T20" fmla="*/ 82 w 130"/>
                <a:gd name="T21" fmla="*/ 187 h 220"/>
                <a:gd name="T22" fmla="*/ 70 w 130"/>
                <a:gd name="T23" fmla="*/ 107 h 220"/>
                <a:gd name="T24" fmla="*/ 93 w 130"/>
                <a:gd name="T25" fmla="*/ 164 h 220"/>
                <a:gd name="T26" fmla="*/ 91 w 130"/>
                <a:gd name="T27" fmla="*/ 205 h 220"/>
                <a:gd name="T28" fmla="*/ 119 w 130"/>
                <a:gd name="T29" fmla="*/ 158 h 220"/>
                <a:gd name="T30" fmla="*/ 120 w 130"/>
                <a:gd name="T31" fmla="*/ 152 h 220"/>
                <a:gd name="T32" fmla="*/ 91 w 130"/>
                <a:gd name="T33" fmla="*/ 53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0" h="220">
                  <a:moveTo>
                    <a:pt x="91" y="53"/>
                  </a:moveTo>
                  <a:cubicBezTo>
                    <a:pt x="92" y="69"/>
                    <a:pt x="92" y="69"/>
                    <a:pt x="92" y="69"/>
                  </a:cubicBezTo>
                  <a:cubicBezTo>
                    <a:pt x="88" y="63"/>
                    <a:pt x="83" y="58"/>
                    <a:pt x="80" y="53"/>
                  </a:cubicBezTo>
                  <a:cubicBezTo>
                    <a:pt x="64" y="32"/>
                    <a:pt x="71" y="0"/>
                    <a:pt x="71" y="0"/>
                  </a:cubicBezTo>
                  <a:cubicBezTo>
                    <a:pt x="71" y="0"/>
                    <a:pt x="27" y="22"/>
                    <a:pt x="12" y="66"/>
                  </a:cubicBezTo>
                  <a:cubicBezTo>
                    <a:pt x="5" y="85"/>
                    <a:pt x="4" y="104"/>
                    <a:pt x="7" y="121"/>
                  </a:cubicBezTo>
                  <a:cubicBezTo>
                    <a:pt x="5" y="119"/>
                    <a:pt x="2" y="117"/>
                    <a:pt x="0" y="115"/>
                  </a:cubicBezTo>
                  <a:cubicBezTo>
                    <a:pt x="2" y="140"/>
                    <a:pt x="18" y="159"/>
                    <a:pt x="35" y="173"/>
                  </a:cubicBezTo>
                  <a:cubicBezTo>
                    <a:pt x="64" y="198"/>
                    <a:pt x="71" y="220"/>
                    <a:pt x="71" y="220"/>
                  </a:cubicBezTo>
                  <a:cubicBezTo>
                    <a:pt x="71" y="220"/>
                    <a:pt x="72" y="219"/>
                    <a:pt x="72" y="219"/>
                  </a:cubicBezTo>
                  <a:cubicBezTo>
                    <a:pt x="76" y="211"/>
                    <a:pt x="79" y="200"/>
                    <a:pt x="82" y="187"/>
                  </a:cubicBezTo>
                  <a:cubicBezTo>
                    <a:pt x="92" y="144"/>
                    <a:pt x="70" y="107"/>
                    <a:pt x="70" y="107"/>
                  </a:cubicBezTo>
                  <a:cubicBezTo>
                    <a:pt x="70" y="107"/>
                    <a:pt x="87" y="131"/>
                    <a:pt x="93" y="164"/>
                  </a:cubicBezTo>
                  <a:cubicBezTo>
                    <a:pt x="95" y="176"/>
                    <a:pt x="93" y="191"/>
                    <a:pt x="91" y="205"/>
                  </a:cubicBezTo>
                  <a:cubicBezTo>
                    <a:pt x="101" y="195"/>
                    <a:pt x="113" y="180"/>
                    <a:pt x="119" y="158"/>
                  </a:cubicBezTo>
                  <a:cubicBezTo>
                    <a:pt x="119" y="156"/>
                    <a:pt x="120" y="154"/>
                    <a:pt x="120" y="152"/>
                  </a:cubicBezTo>
                  <a:cubicBezTo>
                    <a:pt x="130" y="110"/>
                    <a:pt x="107" y="73"/>
                    <a:pt x="91" y="53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04" name="任意多边形: 形状 103">
              <a:extLst>
                <a:ext uri="{FF2B5EF4-FFF2-40B4-BE49-F238E27FC236}">
                  <a16:creationId xmlns:a16="http://schemas.microsoft.com/office/drawing/2014/main" xmlns="" id="{DF31AABF-8386-4EC0-8B91-48DE18D1ABAD}"/>
                </a:ext>
              </a:extLst>
            </p:cNvPr>
            <p:cNvSpPr>
              <a:spLocks/>
            </p:cNvSpPr>
            <p:nvPr/>
          </p:nvSpPr>
          <p:spPr bwMode="auto">
            <a:xfrm>
              <a:off x="9328890" y="852251"/>
              <a:ext cx="266622" cy="484648"/>
            </a:xfrm>
            <a:custGeom>
              <a:avLst/>
              <a:gdLst>
                <a:gd name="T0" fmla="*/ 28 w 86"/>
                <a:gd name="T1" fmla="*/ 37 h 156"/>
                <a:gd name="T2" fmla="*/ 27 w 86"/>
                <a:gd name="T3" fmla="*/ 48 h 156"/>
                <a:gd name="T4" fmla="*/ 35 w 86"/>
                <a:gd name="T5" fmla="*/ 37 h 156"/>
                <a:gd name="T6" fmla="*/ 43 w 86"/>
                <a:gd name="T7" fmla="*/ 0 h 156"/>
                <a:gd name="T8" fmla="*/ 80 w 86"/>
                <a:gd name="T9" fmla="*/ 49 h 156"/>
                <a:gd name="T10" fmla="*/ 82 w 86"/>
                <a:gd name="T11" fmla="*/ 88 h 156"/>
                <a:gd name="T12" fmla="*/ 86 w 86"/>
                <a:gd name="T13" fmla="*/ 84 h 156"/>
                <a:gd name="T14" fmla="*/ 61 w 86"/>
                <a:gd name="T15" fmla="*/ 124 h 156"/>
                <a:gd name="T16" fmla="*/ 35 w 86"/>
                <a:gd name="T17" fmla="*/ 156 h 156"/>
                <a:gd name="T18" fmla="*/ 35 w 86"/>
                <a:gd name="T19" fmla="*/ 156 h 156"/>
                <a:gd name="T20" fmla="*/ 29 w 86"/>
                <a:gd name="T21" fmla="*/ 133 h 156"/>
                <a:gd name="T22" fmla="*/ 40 w 86"/>
                <a:gd name="T23" fmla="*/ 76 h 156"/>
                <a:gd name="T24" fmla="*/ 23 w 86"/>
                <a:gd name="T25" fmla="*/ 115 h 156"/>
                <a:gd name="T26" fmla="*/ 23 w 86"/>
                <a:gd name="T27" fmla="*/ 145 h 156"/>
                <a:gd name="T28" fmla="*/ 6 w 86"/>
                <a:gd name="T29" fmla="*/ 111 h 156"/>
                <a:gd name="T30" fmla="*/ 5 w 86"/>
                <a:gd name="T31" fmla="*/ 106 h 156"/>
                <a:gd name="T32" fmla="*/ 28 w 86"/>
                <a:gd name="T33" fmla="*/ 37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6" h="156">
                  <a:moveTo>
                    <a:pt x="28" y="37"/>
                  </a:moveTo>
                  <a:cubicBezTo>
                    <a:pt x="27" y="48"/>
                    <a:pt x="27" y="48"/>
                    <a:pt x="27" y="48"/>
                  </a:cubicBezTo>
                  <a:cubicBezTo>
                    <a:pt x="30" y="44"/>
                    <a:pt x="33" y="40"/>
                    <a:pt x="35" y="37"/>
                  </a:cubicBezTo>
                  <a:cubicBezTo>
                    <a:pt x="47" y="23"/>
                    <a:pt x="43" y="0"/>
                    <a:pt x="43" y="0"/>
                  </a:cubicBezTo>
                  <a:cubicBezTo>
                    <a:pt x="43" y="0"/>
                    <a:pt x="71" y="17"/>
                    <a:pt x="80" y="49"/>
                  </a:cubicBezTo>
                  <a:cubicBezTo>
                    <a:pt x="84" y="63"/>
                    <a:pt x="84" y="76"/>
                    <a:pt x="82" y="88"/>
                  </a:cubicBezTo>
                  <a:cubicBezTo>
                    <a:pt x="83" y="87"/>
                    <a:pt x="85" y="85"/>
                    <a:pt x="86" y="84"/>
                  </a:cubicBezTo>
                  <a:cubicBezTo>
                    <a:pt x="84" y="101"/>
                    <a:pt x="73" y="114"/>
                    <a:pt x="61" y="124"/>
                  </a:cubicBezTo>
                  <a:cubicBezTo>
                    <a:pt x="41" y="141"/>
                    <a:pt x="35" y="156"/>
                    <a:pt x="35" y="156"/>
                  </a:cubicBezTo>
                  <a:cubicBezTo>
                    <a:pt x="35" y="156"/>
                    <a:pt x="35" y="156"/>
                    <a:pt x="35" y="156"/>
                  </a:cubicBezTo>
                  <a:cubicBezTo>
                    <a:pt x="33" y="150"/>
                    <a:pt x="31" y="142"/>
                    <a:pt x="29" y="133"/>
                  </a:cubicBezTo>
                  <a:cubicBezTo>
                    <a:pt x="24" y="102"/>
                    <a:pt x="40" y="76"/>
                    <a:pt x="40" y="76"/>
                  </a:cubicBezTo>
                  <a:cubicBezTo>
                    <a:pt x="40" y="76"/>
                    <a:pt x="28" y="93"/>
                    <a:pt x="23" y="115"/>
                  </a:cubicBezTo>
                  <a:cubicBezTo>
                    <a:pt x="21" y="124"/>
                    <a:pt x="22" y="135"/>
                    <a:pt x="23" y="145"/>
                  </a:cubicBezTo>
                  <a:cubicBezTo>
                    <a:pt x="16" y="138"/>
                    <a:pt x="9" y="126"/>
                    <a:pt x="6" y="111"/>
                  </a:cubicBezTo>
                  <a:cubicBezTo>
                    <a:pt x="5" y="109"/>
                    <a:pt x="5" y="108"/>
                    <a:pt x="5" y="106"/>
                  </a:cubicBezTo>
                  <a:cubicBezTo>
                    <a:pt x="0" y="76"/>
                    <a:pt x="17" y="51"/>
                    <a:pt x="28" y="3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05" name="任意多边形: 形状 104">
              <a:extLst>
                <a:ext uri="{FF2B5EF4-FFF2-40B4-BE49-F238E27FC236}">
                  <a16:creationId xmlns:a16="http://schemas.microsoft.com/office/drawing/2014/main" xmlns="" id="{6246FBB7-F03F-4B9C-938B-DE6D3F2277B2}"/>
                </a:ext>
              </a:extLst>
            </p:cNvPr>
            <p:cNvSpPr>
              <a:spLocks/>
            </p:cNvSpPr>
            <p:nvPr/>
          </p:nvSpPr>
          <p:spPr bwMode="auto">
            <a:xfrm>
              <a:off x="8808780" y="2353477"/>
              <a:ext cx="392709" cy="751270"/>
            </a:xfrm>
            <a:custGeom>
              <a:avLst/>
              <a:gdLst>
                <a:gd name="T0" fmla="*/ 44 w 126"/>
                <a:gd name="T1" fmla="*/ 57 h 242"/>
                <a:gd name="T2" fmla="*/ 41 w 126"/>
                <a:gd name="T3" fmla="*/ 74 h 242"/>
                <a:gd name="T4" fmla="*/ 55 w 126"/>
                <a:gd name="T5" fmla="*/ 58 h 242"/>
                <a:gd name="T6" fmla="*/ 69 w 126"/>
                <a:gd name="T7" fmla="*/ 0 h 242"/>
                <a:gd name="T8" fmla="*/ 120 w 126"/>
                <a:gd name="T9" fmla="*/ 75 h 242"/>
                <a:gd name="T10" fmla="*/ 120 w 126"/>
                <a:gd name="T11" fmla="*/ 135 h 242"/>
                <a:gd name="T12" fmla="*/ 126 w 126"/>
                <a:gd name="T13" fmla="*/ 130 h 242"/>
                <a:gd name="T14" fmla="*/ 87 w 126"/>
                <a:gd name="T15" fmla="*/ 192 h 242"/>
                <a:gd name="T16" fmla="*/ 46 w 126"/>
                <a:gd name="T17" fmla="*/ 242 h 242"/>
                <a:gd name="T18" fmla="*/ 45 w 126"/>
                <a:gd name="T19" fmla="*/ 241 h 242"/>
                <a:gd name="T20" fmla="*/ 39 w 126"/>
                <a:gd name="T21" fmla="*/ 206 h 242"/>
                <a:gd name="T22" fmla="*/ 59 w 126"/>
                <a:gd name="T23" fmla="*/ 117 h 242"/>
                <a:gd name="T24" fmla="*/ 31 w 126"/>
                <a:gd name="T25" fmla="*/ 179 h 242"/>
                <a:gd name="T26" fmla="*/ 28 w 126"/>
                <a:gd name="T27" fmla="*/ 225 h 242"/>
                <a:gd name="T28" fmla="*/ 6 w 126"/>
                <a:gd name="T29" fmla="*/ 172 h 242"/>
                <a:gd name="T30" fmla="*/ 5 w 126"/>
                <a:gd name="T31" fmla="*/ 165 h 242"/>
                <a:gd name="T32" fmla="*/ 44 w 126"/>
                <a:gd name="T33" fmla="*/ 57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6" h="242">
                  <a:moveTo>
                    <a:pt x="44" y="57"/>
                  </a:moveTo>
                  <a:cubicBezTo>
                    <a:pt x="41" y="74"/>
                    <a:pt x="41" y="74"/>
                    <a:pt x="41" y="74"/>
                  </a:cubicBezTo>
                  <a:cubicBezTo>
                    <a:pt x="47" y="68"/>
                    <a:pt x="51" y="62"/>
                    <a:pt x="55" y="58"/>
                  </a:cubicBezTo>
                  <a:cubicBezTo>
                    <a:pt x="73" y="36"/>
                    <a:pt x="69" y="0"/>
                    <a:pt x="69" y="0"/>
                  </a:cubicBezTo>
                  <a:cubicBezTo>
                    <a:pt x="69" y="0"/>
                    <a:pt x="110" y="26"/>
                    <a:pt x="120" y="75"/>
                  </a:cubicBezTo>
                  <a:cubicBezTo>
                    <a:pt x="125" y="97"/>
                    <a:pt x="124" y="117"/>
                    <a:pt x="120" y="135"/>
                  </a:cubicBezTo>
                  <a:cubicBezTo>
                    <a:pt x="122" y="134"/>
                    <a:pt x="124" y="132"/>
                    <a:pt x="126" y="130"/>
                  </a:cubicBezTo>
                  <a:cubicBezTo>
                    <a:pt x="122" y="157"/>
                    <a:pt x="104" y="177"/>
                    <a:pt x="87" y="192"/>
                  </a:cubicBezTo>
                  <a:cubicBezTo>
                    <a:pt x="55" y="218"/>
                    <a:pt x="46" y="242"/>
                    <a:pt x="46" y="242"/>
                  </a:cubicBezTo>
                  <a:cubicBezTo>
                    <a:pt x="46" y="242"/>
                    <a:pt x="45" y="241"/>
                    <a:pt x="45" y="241"/>
                  </a:cubicBezTo>
                  <a:cubicBezTo>
                    <a:pt x="42" y="232"/>
                    <a:pt x="40" y="220"/>
                    <a:pt x="39" y="206"/>
                  </a:cubicBezTo>
                  <a:cubicBezTo>
                    <a:pt x="33" y="158"/>
                    <a:pt x="59" y="117"/>
                    <a:pt x="59" y="117"/>
                  </a:cubicBezTo>
                  <a:cubicBezTo>
                    <a:pt x="59" y="117"/>
                    <a:pt x="39" y="144"/>
                    <a:pt x="31" y="179"/>
                  </a:cubicBezTo>
                  <a:cubicBezTo>
                    <a:pt x="27" y="192"/>
                    <a:pt x="27" y="209"/>
                    <a:pt x="28" y="225"/>
                  </a:cubicBezTo>
                  <a:cubicBezTo>
                    <a:pt x="19" y="213"/>
                    <a:pt x="10" y="196"/>
                    <a:pt x="6" y="172"/>
                  </a:cubicBezTo>
                  <a:cubicBezTo>
                    <a:pt x="5" y="169"/>
                    <a:pt x="5" y="167"/>
                    <a:pt x="5" y="165"/>
                  </a:cubicBezTo>
                  <a:cubicBezTo>
                    <a:pt x="0" y="118"/>
                    <a:pt x="27" y="78"/>
                    <a:pt x="44" y="5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06" name="任意多边形: 形状 105">
              <a:extLst>
                <a:ext uri="{FF2B5EF4-FFF2-40B4-BE49-F238E27FC236}">
                  <a16:creationId xmlns:a16="http://schemas.microsoft.com/office/drawing/2014/main" xmlns="" id="{908FD36D-2869-4A03-AF05-A27032320F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6247" y="3707602"/>
              <a:ext cx="484648" cy="640943"/>
            </a:xfrm>
            <a:custGeom>
              <a:avLst/>
              <a:gdLst>
                <a:gd name="T0" fmla="*/ 86 w 156"/>
                <a:gd name="T1" fmla="*/ 41 h 206"/>
                <a:gd name="T2" fmla="*/ 77 w 156"/>
                <a:gd name="T3" fmla="*/ 56 h 206"/>
                <a:gd name="T4" fmla="*/ 95 w 156"/>
                <a:gd name="T5" fmla="*/ 46 h 206"/>
                <a:gd name="T6" fmla="*/ 131 w 156"/>
                <a:gd name="T7" fmla="*/ 0 h 206"/>
                <a:gd name="T8" fmla="*/ 146 w 156"/>
                <a:gd name="T9" fmla="*/ 87 h 206"/>
                <a:gd name="T10" fmla="*/ 122 w 156"/>
                <a:gd name="T11" fmla="*/ 141 h 206"/>
                <a:gd name="T12" fmla="*/ 130 w 156"/>
                <a:gd name="T13" fmla="*/ 138 h 206"/>
                <a:gd name="T14" fmla="*/ 70 w 156"/>
                <a:gd name="T15" fmla="*/ 178 h 206"/>
                <a:gd name="T16" fmla="*/ 14 w 156"/>
                <a:gd name="T17" fmla="*/ 206 h 206"/>
                <a:gd name="T18" fmla="*/ 14 w 156"/>
                <a:gd name="T19" fmla="*/ 205 h 206"/>
                <a:gd name="T20" fmla="*/ 22 w 156"/>
                <a:gd name="T21" fmla="*/ 171 h 206"/>
                <a:gd name="T22" fmla="*/ 75 w 156"/>
                <a:gd name="T23" fmla="*/ 101 h 206"/>
                <a:gd name="T24" fmla="*/ 26 w 156"/>
                <a:gd name="T25" fmla="*/ 144 h 206"/>
                <a:gd name="T26" fmla="*/ 5 w 156"/>
                <a:gd name="T27" fmla="*/ 184 h 206"/>
                <a:gd name="T28" fmla="*/ 6 w 156"/>
                <a:gd name="T29" fmla="*/ 128 h 206"/>
                <a:gd name="T30" fmla="*/ 8 w 156"/>
                <a:gd name="T31" fmla="*/ 122 h 206"/>
                <a:gd name="T32" fmla="*/ 86 w 156"/>
                <a:gd name="T33" fmla="*/ 4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6" h="206">
                  <a:moveTo>
                    <a:pt x="86" y="41"/>
                  </a:moveTo>
                  <a:cubicBezTo>
                    <a:pt x="77" y="56"/>
                    <a:pt x="77" y="56"/>
                    <a:pt x="77" y="56"/>
                  </a:cubicBezTo>
                  <a:cubicBezTo>
                    <a:pt x="84" y="52"/>
                    <a:pt x="90" y="49"/>
                    <a:pt x="95" y="46"/>
                  </a:cubicBezTo>
                  <a:cubicBezTo>
                    <a:pt x="120" y="34"/>
                    <a:pt x="131" y="0"/>
                    <a:pt x="131" y="0"/>
                  </a:cubicBezTo>
                  <a:cubicBezTo>
                    <a:pt x="131" y="0"/>
                    <a:pt x="156" y="40"/>
                    <a:pt x="146" y="87"/>
                  </a:cubicBezTo>
                  <a:cubicBezTo>
                    <a:pt x="142" y="108"/>
                    <a:pt x="133" y="126"/>
                    <a:pt x="122" y="141"/>
                  </a:cubicBezTo>
                  <a:cubicBezTo>
                    <a:pt x="124" y="140"/>
                    <a:pt x="127" y="139"/>
                    <a:pt x="130" y="138"/>
                  </a:cubicBezTo>
                  <a:cubicBezTo>
                    <a:pt x="115" y="160"/>
                    <a:pt x="91" y="171"/>
                    <a:pt x="70" y="178"/>
                  </a:cubicBezTo>
                  <a:cubicBezTo>
                    <a:pt x="32" y="189"/>
                    <a:pt x="14" y="206"/>
                    <a:pt x="14" y="206"/>
                  </a:cubicBezTo>
                  <a:cubicBezTo>
                    <a:pt x="14" y="206"/>
                    <a:pt x="14" y="205"/>
                    <a:pt x="14" y="205"/>
                  </a:cubicBezTo>
                  <a:cubicBezTo>
                    <a:pt x="15" y="196"/>
                    <a:pt x="18" y="184"/>
                    <a:pt x="22" y="171"/>
                  </a:cubicBezTo>
                  <a:cubicBezTo>
                    <a:pt x="36" y="126"/>
                    <a:pt x="75" y="101"/>
                    <a:pt x="75" y="101"/>
                  </a:cubicBezTo>
                  <a:cubicBezTo>
                    <a:pt x="75" y="101"/>
                    <a:pt x="47" y="116"/>
                    <a:pt x="26" y="144"/>
                  </a:cubicBezTo>
                  <a:cubicBezTo>
                    <a:pt x="18" y="155"/>
                    <a:pt x="11" y="169"/>
                    <a:pt x="5" y="184"/>
                  </a:cubicBezTo>
                  <a:cubicBezTo>
                    <a:pt x="2" y="170"/>
                    <a:pt x="0" y="151"/>
                    <a:pt x="6" y="128"/>
                  </a:cubicBezTo>
                  <a:cubicBezTo>
                    <a:pt x="7" y="126"/>
                    <a:pt x="8" y="124"/>
                    <a:pt x="8" y="122"/>
                  </a:cubicBezTo>
                  <a:cubicBezTo>
                    <a:pt x="23" y="78"/>
                    <a:pt x="62" y="53"/>
                    <a:pt x="86" y="41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07" name="任意多边形: 形状 106">
              <a:extLst>
                <a:ext uri="{FF2B5EF4-FFF2-40B4-BE49-F238E27FC236}">
                  <a16:creationId xmlns:a16="http://schemas.microsoft.com/office/drawing/2014/main" xmlns="" id="{8B4ACFC8-8238-4664-830E-507FF24330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2235" y="2604339"/>
              <a:ext cx="363814" cy="470200"/>
            </a:xfrm>
            <a:custGeom>
              <a:avLst/>
              <a:gdLst>
                <a:gd name="T0" fmla="*/ 61 w 117"/>
                <a:gd name="T1" fmla="*/ 29 h 151"/>
                <a:gd name="T2" fmla="*/ 55 w 117"/>
                <a:gd name="T3" fmla="*/ 40 h 151"/>
                <a:gd name="T4" fmla="*/ 69 w 117"/>
                <a:gd name="T5" fmla="*/ 33 h 151"/>
                <a:gd name="T6" fmla="*/ 95 w 117"/>
                <a:gd name="T7" fmla="*/ 0 h 151"/>
                <a:gd name="T8" fmla="*/ 111 w 117"/>
                <a:gd name="T9" fmla="*/ 67 h 151"/>
                <a:gd name="T10" fmla="*/ 95 w 117"/>
                <a:gd name="T11" fmla="*/ 107 h 151"/>
                <a:gd name="T12" fmla="*/ 101 w 117"/>
                <a:gd name="T13" fmla="*/ 105 h 151"/>
                <a:gd name="T14" fmla="*/ 56 w 117"/>
                <a:gd name="T15" fmla="*/ 132 h 151"/>
                <a:gd name="T16" fmla="*/ 14 w 117"/>
                <a:gd name="T17" fmla="*/ 151 h 151"/>
                <a:gd name="T18" fmla="*/ 13 w 117"/>
                <a:gd name="T19" fmla="*/ 150 h 151"/>
                <a:gd name="T20" fmla="*/ 18 w 117"/>
                <a:gd name="T21" fmla="*/ 125 h 151"/>
                <a:gd name="T22" fmla="*/ 56 w 117"/>
                <a:gd name="T23" fmla="*/ 74 h 151"/>
                <a:gd name="T24" fmla="*/ 20 w 117"/>
                <a:gd name="T25" fmla="*/ 104 h 151"/>
                <a:gd name="T26" fmla="*/ 6 w 117"/>
                <a:gd name="T27" fmla="*/ 134 h 151"/>
                <a:gd name="T28" fmla="*/ 4 w 117"/>
                <a:gd name="T29" fmla="*/ 91 h 151"/>
                <a:gd name="T30" fmla="*/ 5 w 117"/>
                <a:gd name="T31" fmla="*/ 87 h 151"/>
                <a:gd name="T32" fmla="*/ 61 w 117"/>
                <a:gd name="T33" fmla="*/ 29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7" h="151">
                  <a:moveTo>
                    <a:pt x="61" y="29"/>
                  </a:moveTo>
                  <a:cubicBezTo>
                    <a:pt x="55" y="40"/>
                    <a:pt x="55" y="40"/>
                    <a:pt x="55" y="40"/>
                  </a:cubicBezTo>
                  <a:cubicBezTo>
                    <a:pt x="60" y="37"/>
                    <a:pt x="65" y="35"/>
                    <a:pt x="69" y="33"/>
                  </a:cubicBezTo>
                  <a:cubicBezTo>
                    <a:pt x="88" y="25"/>
                    <a:pt x="95" y="0"/>
                    <a:pt x="95" y="0"/>
                  </a:cubicBezTo>
                  <a:cubicBezTo>
                    <a:pt x="95" y="0"/>
                    <a:pt x="117" y="32"/>
                    <a:pt x="111" y="67"/>
                  </a:cubicBezTo>
                  <a:cubicBezTo>
                    <a:pt x="109" y="83"/>
                    <a:pt x="103" y="96"/>
                    <a:pt x="95" y="107"/>
                  </a:cubicBezTo>
                  <a:cubicBezTo>
                    <a:pt x="97" y="106"/>
                    <a:pt x="99" y="106"/>
                    <a:pt x="101" y="105"/>
                  </a:cubicBezTo>
                  <a:cubicBezTo>
                    <a:pt x="91" y="122"/>
                    <a:pt x="73" y="129"/>
                    <a:pt x="56" y="132"/>
                  </a:cubicBezTo>
                  <a:cubicBezTo>
                    <a:pt x="27" y="139"/>
                    <a:pt x="14" y="151"/>
                    <a:pt x="14" y="151"/>
                  </a:cubicBezTo>
                  <a:cubicBezTo>
                    <a:pt x="14" y="151"/>
                    <a:pt x="14" y="151"/>
                    <a:pt x="13" y="150"/>
                  </a:cubicBezTo>
                  <a:cubicBezTo>
                    <a:pt x="14" y="143"/>
                    <a:pt x="16" y="135"/>
                    <a:pt x="18" y="125"/>
                  </a:cubicBezTo>
                  <a:cubicBezTo>
                    <a:pt x="27" y="92"/>
                    <a:pt x="56" y="74"/>
                    <a:pt x="56" y="74"/>
                  </a:cubicBezTo>
                  <a:cubicBezTo>
                    <a:pt x="56" y="74"/>
                    <a:pt x="35" y="84"/>
                    <a:pt x="20" y="104"/>
                  </a:cubicBezTo>
                  <a:cubicBezTo>
                    <a:pt x="14" y="112"/>
                    <a:pt x="9" y="123"/>
                    <a:pt x="6" y="134"/>
                  </a:cubicBezTo>
                  <a:cubicBezTo>
                    <a:pt x="3" y="123"/>
                    <a:pt x="0" y="108"/>
                    <a:pt x="4" y="91"/>
                  </a:cubicBezTo>
                  <a:cubicBezTo>
                    <a:pt x="4" y="89"/>
                    <a:pt x="5" y="88"/>
                    <a:pt x="5" y="87"/>
                  </a:cubicBezTo>
                  <a:cubicBezTo>
                    <a:pt x="14" y="54"/>
                    <a:pt x="44" y="37"/>
                    <a:pt x="61" y="29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</p:grpSp>
      <p:grpSp>
        <p:nvGrpSpPr>
          <p:cNvPr id="108" name="组合 107">
            <a:extLst>
              <a:ext uri="{FF2B5EF4-FFF2-40B4-BE49-F238E27FC236}">
                <a16:creationId xmlns:a16="http://schemas.microsoft.com/office/drawing/2014/main" xmlns="" id="{3FA0AF82-8973-4FC4-BD12-D99053C2AE6A}"/>
              </a:ext>
            </a:extLst>
          </p:cNvPr>
          <p:cNvGrpSpPr/>
          <p:nvPr/>
        </p:nvGrpSpPr>
        <p:grpSpPr>
          <a:xfrm>
            <a:off x="8139355" y="1562286"/>
            <a:ext cx="3213864" cy="4242978"/>
            <a:chOff x="8139354" y="1562286"/>
            <a:chExt cx="3213863" cy="4242978"/>
          </a:xfrm>
        </p:grpSpPr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xmlns="" id="{0B431551-7DB3-452B-8A3F-9A9256A806AB}"/>
                </a:ext>
              </a:extLst>
            </p:cNvPr>
            <p:cNvSpPr/>
            <p:nvPr/>
          </p:nvSpPr>
          <p:spPr>
            <a:xfrm>
              <a:off x="8685300" y="1562286"/>
              <a:ext cx="2587220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/>
                  <a:ea typeface="微软雅黑"/>
                  <a:sym typeface="+mn-lt"/>
                </a:rPr>
                <a:t>标题文字添加</a:t>
              </a:r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xmlns="" id="{F4AAF16F-943F-4BAE-A10D-AFDA47EC68D0}"/>
                </a:ext>
              </a:extLst>
            </p:cNvPr>
            <p:cNvSpPr/>
            <p:nvPr/>
          </p:nvSpPr>
          <p:spPr>
            <a:xfrm>
              <a:off x="8746260" y="1876690"/>
              <a:ext cx="2587220" cy="53601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>
                  <a:latin typeface="Arial"/>
                  <a:ea typeface="微软雅黑"/>
                  <a:sym typeface="+mn-lt"/>
                </a:rPr>
                <a:t>您的内容打在这里，或者通过复制您的文本后，在此框中选择粘贴，并选择只保留文字。</a:t>
              </a:r>
              <a:br>
                <a:rPr lang="zh-CN" altLang="en-US" sz="1400" dirty="0">
                  <a:latin typeface="Arial"/>
                  <a:ea typeface="微软雅黑"/>
                  <a:sym typeface="+mn-lt"/>
                </a:rPr>
              </a:br>
              <a:r>
                <a:rPr lang="zh-CN" altLang="en-US" sz="1400" dirty="0">
                  <a:latin typeface="Arial"/>
                  <a:ea typeface="微软雅黑"/>
                  <a:sym typeface="+mn-lt"/>
                </a:rPr>
                <a:t> </a:t>
              </a:r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xmlns="" id="{D6DEEB41-C79F-4584-A680-FB1BB0226725}"/>
                </a:ext>
              </a:extLst>
            </p:cNvPr>
            <p:cNvSpPr/>
            <p:nvPr/>
          </p:nvSpPr>
          <p:spPr>
            <a:xfrm>
              <a:off x="8588005" y="3419726"/>
              <a:ext cx="2587220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/>
                  <a:ea typeface="微软雅黑"/>
                  <a:sym typeface="+mn-lt"/>
                </a:rPr>
                <a:t>标题文字添加</a:t>
              </a:r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xmlns="" id="{11531D84-ABD9-4587-9581-3F6B395A5D1E}"/>
                </a:ext>
              </a:extLst>
            </p:cNvPr>
            <p:cNvSpPr/>
            <p:nvPr/>
          </p:nvSpPr>
          <p:spPr>
            <a:xfrm>
              <a:off x="8765997" y="3752850"/>
              <a:ext cx="2587220" cy="110267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>
                  <a:latin typeface="Arial"/>
                  <a:ea typeface="微软雅黑"/>
                  <a:sym typeface="+mn-lt"/>
                </a:rPr>
                <a:t>您的内容打在这里，或者通过复制您的文本后，在此框中选择粘贴，并选择只保留文字。</a:t>
              </a:r>
              <a:br>
                <a:rPr lang="zh-CN" altLang="en-US" sz="1400" dirty="0">
                  <a:latin typeface="Arial"/>
                  <a:ea typeface="微软雅黑"/>
                  <a:sym typeface="+mn-lt"/>
                </a:rPr>
              </a:br>
              <a:r>
                <a:rPr lang="zh-CN" altLang="en-US" sz="1400" dirty="0">
                  <a:latin typeface="Arial"/>
                  <a:ea typeface="微软雅黑"/>
                  <a:sym typeface="+mn-lt"/>
                </a:rPr>
                <a:t> </a:t>
              </a:r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xmlns="" id="{0767DB2B-99C7-48BC-AF85-1D037F067C69}"/>
                </a:ext>
              </a:extLst>
            </p:cNvPr>
            <p:cNvSpPr/>
            <p:nvPr/>
          </p:nvSpPr>
          <p:spPr>
            <a:xfrm>
              <a:off x="8629212" y="4938947"/>
              <a:ext cx="2587220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/>
                  <a:ea typeface="微软雅黑"/>
                  <a:sym typeface="+mn-lt"/>
                </a:rPr>
                <a:t>标题文字添加</a:t>
              </a:r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xmlns="" id="{573D4E98-4D59-4069-9CB1-0791C6EC7CEF}"/>
                </a:ext>
              </a:extLst>
            </p:cNvPr>
            <p:cNvSpPr/>
            <p:nvPr/>
          </p:nvSpPr>
          <p:spPr>
            <a:xfrm>
              <a:off x="8746260" y="5269253"/>
              <a:ext cx="2587220" cy="53601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>
                  <a:latin typeface="Arial"/>
                  <a:ea typeface="微软雅黑"/>
                  <a:sym typeface="+mn-lt"/>
                </a:rPr>
                <a:t>您的内容打在这里，或者通过复制您的文本后，在此框中选择粘贴，并选择只保留文字。</a:t>
              </a:r>
              <a:br>
                <a:rPr lang="zh-CN" altLang="en-US" sz="1400" dirty="0">
                  <a:latin typeface="Arial"/>
                  <a:ea typeface="微软雅黑"/>
                  <a:sym typeface="+mn-lt"/>
                </a:rPr>
              </a:br>
              <a:r>
                <a:rPr lang="zh-CN" altLang="en-US" sz="1400" dirty="0">
                  <a:latin typeface="Arial"/>
                  <a:ea typeface="微软雅黑"/>
                  <a:sym typeface="+mn-lt"/>
                </a:rPr>
                <a:t> </a:t>
              </a:r>
            </a:p>
          </p:txBody>
        </p:sp>
        <p:grpSp>
          <p:nvGrpSpPr>
            <p:cNvPr id="115" name="组合 114">
              <a:extLst>
                <a:ext uri="{FF2B5EF4-FFF2-40B4-BE49-F238E27FC236}">
                  <a16:creationId xmlns:a16="http://schemas.microsoft.com/office/drawing/2014/main" xmlns="" id="{2E5CCB7D-459C-451B-931E-766C0ED43316}"/>
                </a:ext>
              </a:extLst>
            </p:cNvPr>
            <p:cNvGrpSpPr/>
            <p:nvPr/>
          </p:nvGrpSpPr>
          <p:grpSpPr>
            <a:xfrm>
              <a:off x="8139354" y="3392284"/>
              <a:ext cx="489858" cy="489858"/>
              <a:chOff x="7698094" y="3392284"/>
              <a:chExt cx="489858" cy="489858"/>
            </a:xfrm>
          </p:grpSpPr>
          <p:sp>
            <p:nvSpPr>
              <p:cNvPr id="122" name="椭圆 121">
                <a:extLst>
                  <a:ext uri="{FF2B5EF4-FFF2-40B4-BE49-F238E27FC236}">
                    <a16:creationId xmlns:a16="http://schemas.microsoft.com/office/drawing/2014/main" xmlns="" id="{434EE899-C368-44E8-9DC8-4B63EE1E4D9B}"/>
                  </a:ext>
                </a:extLst>
              </p:cNvPr>
              <p:cNvSpPr/>
              <p:nvPr/>
            </p:nvSpPr>
            <p:spPr>
              <a:xfrm>
                <a:off x="7698094" y="3392284"/>
                <a:ext cx="489858" cy="489858"/>
              </a:xfrm>
              <a:prstGeom prst="ellipse">
                <a:avLst/>
              </a:prstGeom>
              <a:solidFill>
                <a:srgbClr val="7F7F7F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123" name="任意多边形: 形状 122">
                <a:extLst>
                  <a:ext uri="{FF2B5EF4-FFF2-40B4-BE49-F238E27FC236}">
                    <a16:creationId xmlns:a16="http://schemas.microsoft.com/office/drawing/2014/main" xmlns="" id="{717F093F-154B-4576-8E51-39A83376C3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31850" y="3567915"/>
                <a:ext cx="212129" cy="131945"/>
              </a:xfrm>
              <a:custGeom>
                <a:avLst/>
                <a:gdLst>
                  <a:gd name="connsiteX0" fmla="*/ 308536 w 331788"/>
                  <a:gd name="connsiteY0" fmla="*/ 66675 h 206375"/>
                  <a:gd name="connsiteX1" fmla="*/ 314995 w 331788"/>
                  <a:gd name="connsiteY1" fmla="*/ 66675 h 206375"/>
                  <a:gd name="connsiteX2" fmla="*/ 331788 w 331788"/>
                  <a:gd name="connsiteY2" fmla="*/ 83491 h 206375"/>
                  <a:gd name="connsiteX3" fmla="*/ 331788 w 331788"/>
                  <a:gd name="connsiteY3" fmla="*/ 189559 h 206375"/>
                  <a:gd name="connsiteX4" fmla="*/ 314995 w 331788"/>
                  <a:gd name="connsiteY4" fmla="*/ 206375 h 206375"/>
                  <a:gd name="connsiteX5" fmla="*/ 85056 w 331788"/>
                  <a:gd name="connsiteY5" fmla="*/ 206375 h 206375"/>
                  <a:gd name="connsiteX6" fmla="*/ 68263 w 331788"/>
                  <a:gd name="connsiteY6" fmla="*/ 189559 h 206375"/>
                  <a:gd name="connsiteX7" fmla="*/ 68263 w 331788"/>
                  <a:gd name="connsiteY7" fmla="*/ 183092 h 206375"/>
                  <a:gd name="connsiteX8" fmla="*/ 281408 w 331788"/>
                  <a:gd name="connsiteY8" fmla="*/ 183092 h 206375"/>
                  <a:gd name="connsiteX9" fmla="*/ 308536 w 331788"/>
                  <a:gd name="connsiteY9" fmla="*/ 155928 h 206375"/>
                  <a:gd name="connsiteX10" fmla="*/ 308536 w 331788"/>
                  <a:gd name="connsiteY10" fmla="*/ 66675 h 206375"/>
                  <a:gd name="connsiteX11" fmla="*/ 275059 w 331788"/>
                  <a:gd name="connsiteY11" fmla="*/ 33338 h 206375"/>
                  <a:gd name="connsiteX12" fmla="*/ 281557 w 331788"/>
                  <a:gd name="connsiteY12" fmla="*/ 33338 h 206375"/>
                  <a:gd name="connsiteX13" fmla="*/ 298451 w 331788"/>
                  <a:gd name="connsiteY13" fmla="*/ 50154 h 206375"/>
                  <a:gd name="connsiteX14" fmla="*/ 298451 w 331788"/>
                  <a:gd name="connsiteY14" fmla="*/ 156222 h 206375"/>
                  <a:gd name="connsiteX15" fmla="*/ 281557 w 331788"/>
                  <a:gd name="connsiteY15" fmla="*/ 173038 h 206375"/>
                  <a:gd name="connsiteX16" fmla="*/ 50232 w 331788"/>
                  <a:gd name="connsiteY16" fmla="*/ 173038 h 206375"/>
                  <a:gd name="connsiteX17" fmla="*/ 33338 w 331788"/>
                  <a:gd name="connsiteY17" fmla="*/ 156222 h 206375"/>
                  <a:gd name="connsiteX18" fmla="*/ 33338 w 331788"/>
                  <a:gd name="connsiteY18" fmla="*/ 149755 h 206375"/>
                  <a:gd name="connsiteX19" fmla="*/ 247768 w 331788"/>
                  <a:gd name="connsiteY19" fmla="*/ 149755 h 206375"/>
                  <a:gd name="connsiteX20" fmla="*/ 275059 w 331788"/>
                  <a:gd name="connsiteY20" fmla="*/ 122591 h 206375"/>
                  <a:gd name="connsiteX21" fmla="*/ 275059 w 331788"/>
                  <a:gd name="connsiteY21" fmla="*/ 33338 h 206375"/>
                  <a:gd name="connsiteX22" fmla="*/ 99109 w 331788"/>
                  <a:gd name="connsiteY22" fmla="*/ 21630 h 206375"/>
                  <a:gd name="connsiteX23" fmla="*/ 97823 w 331788"/>
                  <a:gd name="connsiteY23" fmla="*/ 22920 h 206375"/>
                  <a:gd name="connsiteX24" fmla="*/ 95250 w 331788"/>
                  <a:gd name="connsiteY24" fmla="*/ 28079 h 206375"/>
                  <a:gd name="connsiteX25" fmla="*/ 96536 w 331788"/>
                  <a:gd name="connsiteY25" fmla="*/ 31949 h 206375"/>
                  <a:gd name="connsiteX26" fmla="*/ 97823 w 331788"/>
                  <a:gd name="connsiteY26" fmla="*/ 33238 h 206375"/>
                  <a:gd name="connsiteX27" fmla="*/ 118406 w 331788"/>
                  <a:gd name="connsiteY27" fmla="*/ 66775 h 206375"/>
                  <a:gd name="connsiteX28" fmla="*/ 119692 w 331788"/>
                  <a:gd name="connsiteY28" fmla="*/ 68064 h 206375"/>
                  <a:gd name="connsiteX29" fmla="*/ 111974 w 331788"/>
                  <a:gd name="connsiteY29" fmla="*/ 68064 h 206375"/>
                  <a:gd name="connsiteX30" fmla="*/ 104255 w 331788"/>
                  <a:gd name="connsiteY30" fmla="*/ 75804 h 206375"/>
                  <a:gd name="connsiteX31" fmla="*/ 111974 w 331788"/>
                  <a:gd name="connsiteY31" fmla="*/ 83543 h 206375"/>
                  <a:gd name="connsiteX32" fmla="*/ 124838 w 331788"/>
                  <a:gd name="connsiteY32" fmla="*/ 83543 h 206375"/>
                  <a:gd name="connsiteX33" fmla="*/ 124838 w 331788"/>
                  <a:gd name="connsiteY33" fmla="*/ 89992 h 206375"/>
                  <a:gd name="connsiteX34" fmla="*/ 111974 w 331788"/>
                  <a:gd name="connsiteY34" fmla="*/ 89992 h 206375"/>
                  <a:gd name="connsiteX35" fmla="*/ 104255 w 331788"/>
                  <a:gd name="connsiteY35" fmla="*/ 97731 h 206375"/>
                  <a:gd name="connsiteX36" fmla="*/ 111974 w 331788"/>
                  <a:gd name="connsiteY36" fmla="*/ 105470 h 206375"/>
                  <a:gd name="connsiteX37" fmla="*/ 124838 w 331788"/>
                  <a:gd name="connsiteY37" fmla="*/ 105470 h 206375"/>
                  <a:gd name="connsiteX38" fmla="*/ 124838 w 331788"/>
                  <a:gd name="connsiteY38" fmla="*/ 114499 h 206375"/>
                  <a:gd name="connsiteX39" fmla="*/ 132557 w 331788"/>
                  <a:gd name="connsiteY39" fmla="*/ 122238 h 206375"/>
                  <a:gd name="connsiteX40" fmla="*/ 140275 w 331788"/>
                  <a:gd name="connsiteY40" fmla="*/ 114499 h 206375"/>
                  <a:gd name="connsiteX41" fmla="*/ 140275 w 331788"/>
                  <a:gd name="connsiteY41" fmla="*/ 105470 h 206375"/>
                  <a:gd name="connsiteX42" fmla="*/ 153139 w 331788"/>
                  <a:gd name="connsiteY42" fmla="*/ 105470 h 206375"/>
                  <a:gd name="connsiteX43" fmla="*/ 160858 w 331788"/>
                  <a:gd name="connsiteY43" fmla="*/ 97731 h 206375"/>
                  <a:gd name="connsiteX44" fmla="*/ 153139 w 331788"/>
                  <a:gd name="connsiteY44" fmla="*/ 89992 h 206375"/>
                  <a:gd name="connsiteX45" fmla="*/ 140275 w 331788"/>
                  <a:gd name="connsiteY45" fmla="*/ 89992 h 206375"/>
                  <a:gd name="connsiteX46" fmla="*/ 140275 w 331788"/>
                  <a:gd name="connsiteY46" fmla="*/ 83543 h 206375"/>
                  <a:gd name="connsiteX47" fmla="*/ 153139 w 331788"/>
                  <a:gd name="connsiteY47" fmla="*/ 83543 h 206375"/>
                  <a:gd name="connsiteX48" fmla="*/ 160858 w 331788"/>
                  <a:gd name="connsiteY48" fmla="*/ 75804 h 206375"/>
                  <a:gd name="connsiteX49" fmla="*/ 153139 w 331788"/>
                  <a:gd name="connsiteY49" fmla="*/ 68064 h 206375"/>
                  <a:gd name="connsiteX50" fmla="*/ 145421 w 331788"/>
                  <a:gd name="connsiteY50" fmla="*/ 68064 h 206375"/>
                  <a:gd name="connsiteX51" fmla="*/ 146707 w 331788"/>
                  <a:gd name="connsiteY51" fmla="*/ 66775 h 206375"/>
                  <a:gd name="connsiteX52" fmla="*/ 168577 w 331788"/>
                  <a:gd name="connsiteY52" fmla="*/ 33238 h 206375"/>
                  <a:gd name="connsiteX53" fmla="*/ 168577 w 331788"/>
                  <a:gd name="connsiteY53" fmla="*/ 31949 h 206375"/>
                  <a:gd name="connsiteX54" fmla="*/ 169863 w 331788"/>
                  <a:gd name="connsiteY54" fmla="*/ 28079 h 206375"/>
                  <a:gd name="connsiteX55" fmla="*/ 168577 w 331788"/>
                  <a:gd name="connsiteY55" fmla="*/ 22920 h 206375"/>
                  <a:gd name="connsiteX56" fmla="*/ 166004 w 331788"/>
                  <a:gd name="connsiteY56" fmla="*/ 21630 h 206375"/>
                  <a:gd name="connsiteX57" fmla="*/ 156999 w 331788"/>
                  <a:gd name="connsiteY57" fmla="*/ 22920 h 206375"/>
                  <a:gd name="connsiteX58" fmla="*/ 155712 w 331788"/>
                  <a:gd name="connsiteY58" fmla="*/ 22920 h 206375"/>
                  <a:gd name="connsiteX59" fmla="*/ 153139 w 331788"/>
                  <a:gd name="connsiteY59" fmla="*/ 28079 h 206375"/>
                  <a:gd name="connsiteX60" fmla="*/ 150567 w 331788"/>
                  <a:gd name="connsiteY60" fmla="*/ 33238 h 206375"/>
                  <a:gd name="connsiteX61" fmla="*/ 132557 w 331788"/>
                  <a:gd name="connsiteY61" fmla="*/ 60325 h 206375"/>
                  <a:gd name="connsiteX62" fmla="*/ 115833 w 331788"/>
                  <a:gd name="connsiteY62" fmla="*/ 33238 h 206375"/>
                  <a:gd name="connsiteX63" fmla="*/ 111974 w 331788"/>
                  <a:gd name="connsiteY63" fmla="*/ 28079 h 206375"/>
                  <a:gd name="connsiteX64" fmla="*/ 109401 w 331788"/>
                  <a:gd name="connsiteY64" fmla="*/ 22920 h 206375"/>
                  <a:gd name="connsiteX65" fmla="*/ 99109 w 331788"/>
                  <a:gd name="connsiteY65" fmla="*/ 21630 h 206375"/>
                  <a:gd name="connsiteX66" fmla="*/ 16894 w 331788"/>
                  <a:gd name="connsiteY66" fmla="*/ 0 h 206375"/>
                  <a:gd name="connsiteX67" fmla="*/ 248219 w 331788"/>
                  <a:gd name="connsiteY67" fmla="*/ 0 h 206375"/>
                  <a:gd name="connsiteX68" fmla="*/ 265113 w 331788"/>
                  <a:gd name="connsiteY68" fmla="*/ 16816 h 206375"/>
                  <a:gd name="connsiteX69" fmla="*/ 265113 w 331788"/>
                  <a:gd name="connsiteY69" fmla="*/ 122884 h 206375"/>
                  <a:gd name="connsiteX70" fmla="*/ 248219 w 331788"/>
                  <a:gd name="connsiteY70" fmla="*/ 139700 h 206375"/>
                  <a:gd name="connsiteX71" fmla="*/ 23392 w 331788"/>
                  <a:gd name="connsiteY71" fmla="*/ 139700 h 206375"/>
                  <a:gd name="connsiteX72" fmla="*/ 16894 w 331788"/>
                  <a:gd name="connsiteY72" fmla="*/ 139700 h 206375"/>
                  <a:gd name="connsiteX73" fmla="*/ 0 w 331788"/>
                  <a:gd name="connsiteY73" fmla="*/ 122884 h 206375"/>
                  <a:gd name="connsiteX74" fmla="*/ 0 w 331788"/>
                  <a:gd name="connsiteY74" fmla="*/ 16816 h 206375"/>
                  <a:gd name="connsiteX75" fmla="*/ 16894 w 331788"/>
                  <a:gd name="connsiteY75" fmla="*/ 0 h 206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331788" h="206375">
                    <a:moveTo>
                      <a:pt x="308536" y="66675"/>
                    </a:moveTo>
                    <a:cubicBezTo>
                      <a:pt x="308536" y="66675"/>
                      <a:pt x="308536" y="66675"/>
                      <a:pt x="314995" y="66675"/>
                    </a:cubicBezTo>
                    <a:cubicBezTo>
                      <a:pt x="324037" y="66675"/>
                      <a:pt x="331788" y="73143"/>
                      <a:pt x="331788" y="83491"/>
                    </a:cubicBezTo>
                    <a:cubicBezTo>
                      <a:pt x="331788" y="83491"/>
                      <a:pt x="331788" y="83491"/>
                      <a:pt x="331788" y="189559"/>
                    </a:cubicBezTo>
                    <a:cubicBezTo>
                      <a:pt x="331788" y="198614"/>
                      <a:pt x="324037" y="206375"/>
                      <a:pt x="314995" y="206375"/>
                    </a:cubicBezTo>
                    <a:cubicBezTo>
                      <a:pt x="314995" y="206375"/>
                      <a:pt x="314995" y="206375"/>
                      <a:pt x="85056" y="206375"/>
                    </a:cubicBezTo>
                    <a:cubicBezTo>
                      <a:pt x="76014" y="206375"/>
                      <a:pt x="68263" y="198614"/>
                      <a:pt x="68263" y="189559"/>
                    </a:cubicBezTo>
                    <a:cubicBezTo>
                      <a:pt x="68263" y="189559"/>
                      <a:pt x="68263" y="189559"/>
                      <a:pt x="68263" y="183092"/>
                    </a:cubicBezTo>
                    <a:cubicBezTo>
                      <a:pt x="68263" y="183092"/>
                      <a:pt x="68263" y="183092"/>
                      <a:pt x="281408" y="183092"/>
                    </a:cubicBezTo>
                    <a:cubicBezTo>
                      <a:pt x="296910" y="183092"/>
                      <a:pt x="308536" y="171450"/>
                      <a:pt x="308536" y="155928"/>
                    </a:cubicBezTo>
                    <a:cubicBezTo>
                      <a:pt x="308536" y="155928"/>
                      <a:pt x="308536" y="155928"/>
                      <a:pt x="308536" y="66675"/>
                    </a:cubicBezTo>
                    <a:close/>
                    <a:moveTo>
                      <a:pt x="275059" y="33338"/>
                    </a:moveTo>
                    <a:cubicBezTo>
                      <a:pt x="275059" y="33338"/>
                      <a:pt x="275059" y="33338"/>
                      <a:pt x="281557" y="33338"/>
                    </a:cubicBezTo>
                    <a:cubicBezTo>
                      <a:pt x="290654" y="33338"/>
                      <a:pt x="298451" y="41099"/>
                      <a:pt x="298451" y="50154"/>
                    </a:cubicBezTo>
                    <a:cubicBezTo>
                      <a:pt x="298451" y="50154"/>
                      <a:pt x="298451" y="50154"/>
                      <a:pt x="298451" y="156222"/>
                    </a:cubicBezTo>
                    <a:cubicBezTo>
                      <a:pt x="298451" y="165277"/>
                      <a:pt x="290654" y="173038"/>
                      <a:pt x="281557" y="173038"/>
                    </a:cubicBezTo>
                    <a:cubicBezTo>
                      <a:pt x="281557" y="173038"/>
                      <a:pt x="281557" y="173038"/>
                      <a:pt x="50232" y="173038"/>
                    </a:cubicBezTo>
                    <a:cubicBezTo>
                      <a:pt x="41135" y="173038"/>
                      <a:pt x="33338" y="165277"/>
                      <a:pt x="33338" y="156222"/>
                    </a:cubicBezTo>
                    <a:cubicBezTo>
                      <a:pt x="33338" y="156222"/>
                      <a:pt x="33338" y="156222"/>
                      <a:pt x="33338" y="149755"/>
                    </a:cubicBezTo>
                    <a:cubicBezTo>
                      <a:pt x="33338" y="149755"/>
                      <a:pt x="33338" y="149755"/>
                      <a:pt x="247768" y="149755"/>
                    </a:cubicBezTo>
                    <a:cubicBezTo>
                      <a:pt x="263363" y="149755"/>
                      <a:pt x="275059" y="138113"/>
                      <a:pt x="275059" y="122591"/>
                    </a:cubicBezTo>
                    <a:cubicBezTo>
                      <a:pt x="275059" y="122591"/>
                      <a:pt x="275059" y="122591"/>
                      <a:pt x="275059" y="33338"/>
                    </a:cubicBezTo>
                    <a:close/>
                    <a:moveTo>
                      <a:pt x="99109" y="21630"/>
                    </a:moveTo>
                    <a:cubicBezTo>
                      <a:pt x="97823" y="21630"/>
                      <a:pt x="97823" y="21630"/>
                      <a:pt x="97823" y="22920"/>
                    </a:cubicBezTo>
                    <a:cubicBezTo>
                      <a:pt x="96536" y="24210"/>
                      <a:pt x="95250" y="25499"/>
                      <a:pt x="95250" y="28079"/>
                    </a:cubicBezTo>
                    <a:cubicBezTo>
                      <a:pt x="95250" y="29369"/>
                      <a:pt x="96536" y="30659"/>
                      <a:pt x="96536" y="31949"/>
                    </a:cubicBezTo>
                    <a:cubicBezTo>
                      <a:pt x="96536" y="31949"/>
                      <a:pt x="96536" y="31949"/>
                      <a:pt x="97823" y="33238"/>
                    </a:cubicBezTo>
                    <a:cubicBezTo>
                      <a:pt x="97823" y="33238"/>
                      <a:pt x="97823" y="33238"/>
                      <a:pt x="118406" y="66775"/>
                    </a:cubicBezTo>
                    <a:cubicBezTo>
                      <a:pt x="118406" y="66775"/>
                      <a:pt x="118406" y="66775"/>
                      <a:pt x="119692" y="68064"/>
                    </a:cubicBezTo>
                    <a:cubicBezTo>
                      <a:pt x="119692" y="68064"/>
                      <a:pt x="119692" y="68064"/>
                      <a:pt x="111974" y="68064"/>
                    </a:cubicBezTo>
                    <a:cubicBezTo>
                      <a:pt x="108114" y="68064"/>
                      <a:pt x="104255" y="71934"/>
                      <a:pt x="104255" y="75804"/>
                    </a:cubicBezTo>
                    <a:cubicBezTo>
                      <a:pt x="104255" y="79673"/>
                      <a:pt x="108114" y="83543"/>
                      <a:pt x="111974" y="83543"/>
                    </a:cubicBezTo>
                    <a:cubicBezTo>
                      <a:pt x="111974" y="83543"/>
                      <a:pt x="111974" y="83543"/>
                      <a:pt x="124838" y="83543"/>
                    </a:cubicBezTo>
                    <a:cubicBezTo>
                      <a:pt x="124838" y="83543"/>
                      <a:pt x="124838" y="83543"/>
                      <a:pt x="124838" y="89992"/>
                    </a:cubicBezTo>
                    <a:cubicBezTo>
                      <a:pt x="124838" y="89992"/>
                      <a:pt x="124838" y="89992"/>
                      <a:pt x="111974" y="89992"/>
                    </a:cubicBezTo>
                    <a:cubicBezTo>
                      <a:pt x="108114" y="89992"/>
                      <a:pt x="104255" y="93861"/>
                      <a:pt x="104255" y="97731"/>
                    </a:cubicBezTo>
                    <a:cubicBezTo>
                      <a:pt x="104255" y="101601"/>
                      <a:pt x="108114" y="105470"/>
                      <a:pt x="111974" y="105470"/>
                    </a:cubicBezTo>
                    <a:cubicBezTo>
                      <a:pt x="111974" y="105470"/>
                      <a:pt x="111974" y="105470"/>
                      <a:pt x="124838" y="105470"/>
                    </a:cubicBezTo>
                    <a:cubicBezTo>
                      <a:pt x="124838" y="105470"/>
                      <a:pt x="124838" y="105470"/>
                      <a:pt x="124838" y="114499"/>
                    </a:cubicBezTo>
                    <a:cubicBezTo>
                      <a:pt x="124838" y="119658"/>
                      <a:pt x="128697" y="122238"/>
                      <a:pt x="132557" y="122238"/>
                    </a:cubicBezTo>
                    <a:cubicBezTo>
                      <a:pt x="136416" y="122238"/>
                      <a:pt x="140275" y="119658"/>
                      <a:pt x="140275" y="114499"/>
                    </a:cubicBezTo>
                    <a:cubicBezTo>
                      <a:pt x="140275" y="114499"/>
                      <a:pt x="140275" y="114499"/>
                      <a:pt x="140275" y="105470"/>
                    </a:cubicBezTo>
                    <a:cubicBezTo>
                      <a:pt x="140275" y="105470"/>
                      <a:pt x="140275" y="105470"/>
                      <a:pt x="153139" y="105470"/>
                    </a:cubicBezTo>
                    <a:cubicBezTo>
                      <a:pt x="158285" y="105470"/>
                      <a:pt x="160858" y="101601"/>
                      <a:pt x="160858" y="97731"/>
                    </a:cubicBezTo>
                    <a:cubicBezTo>
                      <a:pt x="160858" y="93861"/>
                      <a:pt x="158285" y="89992"/>
                      <a:pt x="153139" y="89992"/>
                    </a:cubicBezTo>
                    <a:cubicBezTo>
                      <a:pt x="153139" y="89992"/>
                      <a:pt x="153139" y="89992"/>
                      <a:pt x="140275" y="89992"/>
                    </a:cubicBezTo>
                    <a:cubicBezTo>
                      <a:pt x="140275" y="89992"/>
                      <a:pt x="140275" y="89992"/>
                      <a:pt x="140275" y="83543"/>
                    </a:cubicBezTo>
                    <a:cubicBezTo>
                      <a:pt x="140275" y="83543"/>
                      <a:pt x="140275" y="83543"/>
                      <a:pt x="153139" y="83543"/>
                    </a:cubicBezTo>
                    <a:cubicBezTo>
                      <a:pt x="158285" y="83543"/>
                      <a:pt x="160858" y="79673"/>
                      <a:pt x="160858" y="75804"/>
                    </a:cubicBezTo>
                    <a:cubicBezTo>
                      <a:pt x="160858" y="71934"/>
                      <a:pt x="158285" y="68064"/>
                      <a:pt x="153139" y="68064"/>
                    </a:cubicBezTo>
                    <a:cubicBezTo>
                      <a:pt x="153139" y="68064"/>
                      <a:pt x="153139" y="68064"/>
                      <a:pt x="145421" y="68064"/>
                    </a:cubicBezTo>
                    <a:cubicBezTo>
                      <a:pt x="145421" y="68064"/>
                      <a:pt x="145421" y="68064"/>
                      <a:pt x="146707" y="66775"/>
                    </a:cubicBezTo>
                    <a:cubicBezTo>
                      <a:pt x="146707" y="66775"/>
                      <a:pt x="146707" y="66775"/>
                      <a:pt x="168577" y="33238"/>
                    </a:cubicBezTo>
                    <a:cubicBezTo>
                      <a:pt x="168577" y="33238"/>
                      <a:pt x="168577" y="33238"/>
                      <a:pt x="168577" y="31949"/>
                    </a:cubicBezTo>
                    <a:cubicBezTo>
                      <a:pt x="169863" y="30659"/>
                      <a:pt x="169863" y="29369"/>
                      <a:pt x="169863" y="28079"/>
                    </a:cubicBezTo>
                    <a:cubicBezTo>
                      <a:pt x="169863" y="25499"/>
                      <a:pt x="169863" y="24210"/>
                      <a:pt x="168577" y="22920"/>
                    </a:cubicBezTo>
                    <a:cubicBezTo>
                      <a:pt x="167290" y="21630"/>
                      <a:pt x="167290" y="21630"/>
                      <a:pt x="166004" y="21630"/>
                    </a:cubicBezTo>
                    <a:cubicBezTo>
                      <a:pt x="163431" y="19050"/>
                      <a:pt x="159572" y="20340"/>
                      <a:pt x="156999" y="22920"/>
                    </a:cubicBezTo>
                    <a:cubicBezTo>
                      <a:pt x="156999" y="22920"/>
                      <a:pt x="155712" y="22920"/>
                      <a:pt x="155712" y="22920"/>
                    </a:cubicBezTo>
                    <a:cubicBezTo>
                      <a:pt x="155712" y="22920"/>
                      <a:pt x="155712" y="22920"/>
                      <a:pt x="153139" y="28079"/>
                    </a:cubicBezTo>
                    <a:cubicBezTo>
                      <a:pt x="153139" y="28079"/>
                      <a:pt x="153139" y="28079"/>
                      <a:pt x="150567" y="33238"/>
                    </a:cubicBezTo>
                    <a:cubicBezTo>
                      <a:pt x="150567" y="33238"/>
                      <a:pt x="150567" y="33238"/>
                      <a:pt x="132557" y="60325"/>
                    </a:cubicBezTo>
                    <a:cubicBezTo>
                      <a:pt x="132557" y="60325"/>
                      <a:pt x="132557" y="60325"/>
                      <a:pt x="115833" y="33238"/>
                    </a:cubicBezTo>
                    <a:cubicBezTo>
                      <a:pt x="115833" y="33238"/>
                      <a:pt x="115833" y="33238"/>
                      <a:pt x="111974" y="28079"/>
                    </a:cubicBezTo>
                    <a:cubicBezTo>
                      <a:pt x="111974" y="28079"/>
                      <a:pt x="111974" y="28079"/>
                      <a:pt x="109401" y="22920"/>
                    </a:cubicBezTo>
                    <a:cubicBezTo>
                      <a:pt x="106828" y="20340"/>
                      <a:pt x="101682" y="19050"/>
                      <a:pt x="99109" y="21630"/>
                    </a:cubicBezTo>
                    <a:close/>
                    <a:moveTo>
                      <a:pt x="16894" y="0"/>
                    </a:moveTo>
                    <a:cubicBezTo>
                      <a:pt x="16894" y="0"/>
                      <a:pt x="16894" y="0"/>
                      <a:pt x="248219" y="0"/>
                    </a:cubicBezTo>
                    <a:cubicBezTo>
                      <a:pt x="257316" y="0"/>
                      <a:pt x="265113" y="7761"/>
                      <a:pt x="265113" y="16816"/>
                    </a:cubicBezTo>
                    <a:cubicBezTo>
                      <a:pt x="265113" y="16816"/>
                      <a:pt x="265113" y="16816"/>
                      <a:pt x="265113" y="122884"/>
                    </a:cubicBezTo>
                    <a:cubicBezTo>
                      <a:pt x="265113" y="133233"/>
                      <a:pt x="257316" y="139700"/>
                      <a:pt x="248219" y="139700"/>
                    </a:cubicBezTo>
                    <a:cubicBezTo>
                      <a:pt x="248219" y="139700"/>
                      <a:pt x="248219" y="139700"/>
                      <a:pt x="23392" y="139700"/>
                    </a:cubicBezTo>
                    <a:lnTo>
                      <a:pt x="16894" y="139700"/>
                    </a:lnTo>
                    <a:cubicBezTo>
                      <a:pt x="7797" y="139700"/>
                      <a:pt x="0" y="133233"/>
                      <a:pt x="0" y="122884"/>
                    </a:cubicBezTo>
                    <a:cubicBezTo>
                      <a:pt x="0" y="122884"/>
                      <a:pt x="0" y="122884"/>
                      <a:pt x="0" y="16816"/>
                    </a:cubicBezTo>
                    <a:cubicBezTo>
                      <a:pt x="0" y="7761"/>
                      <a:pt x="7797" y="0"/>
                      <a:pt x="1689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</p:grpSp>
        <p:grpSp>
          <p:nvGrpSpPr>
            <p:cNvPr id="116" name="组合 115">
              <a:extLst>
                <a:ext uri="{FF2B5EF4-FFF2-40B4-BE49-F238E27FC236}">
                  <a16:creationId xmlns:a16="http://schemas.microsoft.com/office/drawing/2014/main" xmlns="" id="{26A2D3B9-48EB-4254-8391-4DBE7CDAA7C1}"/>
                </a:ext>
              </a:extLst>
            </p:cNvPr>
            <p:cNvGrpSpPr/>
            <p:nvPr/>
          </p:nvGrpSpPr>
          <p:grpSpPr>
            <a:xfrm>
              <a:off x="8139354" y="5074916"/>
              <a:ext cx="489858" cy="489858"/>
              <a:chOff x="7698094" y="5074916"/>
              <a:chExt cx="489858" cy="489858"/>
            </a:xfrm>
          </p:grpSpPr>
          <p:sp>
            <p:nvSpPr>
              <p:cNvPr id="120" name="椭圆 119">
                <a:extLst>
                  <a:ext uri="{FF2B5EF4-FFF2-40B4-BE49-F238E27FC236}">
                    <a16:creationId xmlns:a16="http://schemas.microsoft.com/office/drawing/2014/main" xmlns="" id="{ED5D2440-4C5D-4511-945D-B0C835B1752C}"/>
                  </a:ext>
                </a:extLst>
              </p:cNvPr>
              <p:cNvSpPr/>
              <p:nvPr/>
            </p:nvSpPr>
            <p:spPr>
              <a:xfrm>
                <a:off x="7698094" y="5074916"/>
                <a:ext cx="489858" cy="489858"/>
              </a:xfrm>
              <a:prstGeom prst="ellipse">
                <a:avLst/>
              </a:prstGeom>
              <a:solidFill>
                <a:srgbClr val="7F7F7F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121" name="任意多边形: 形状 120">
                <a:extLst>
                  <a:ext uri="{FF2B5EF4-FFF2-40B4-BE49-F238E27FC236}">
                    <a16:creationId xmlns:a16="http://schemas.microsoft.com/office/drawing/2014/main" xmlns="" id="{57DEBD1D-7B0A-4A5B-B50C-0F9828CCBD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31850" y="5238809"/>
                <a:ext cx="212129" cy="171530"/>
              </a:xfrm>
              <a:custGeom>
                <a:avLst/>
                <a:gdLst>
                  <a:gd name="connsiteX0" fmla="*/ 9105 w 331788"/>
                  <a:gd name="connsiteY0" fmla="*/ 87313 h 268288"/>
                  <a:gd name="connsiteX1" fmla="*/ 63736 w 331788"/>
                  <a:gd name="connsiteY1" fmla="*/ 87313 h 268288"/>
                  <a:gd name="connsiteX2" fmla="*/ 67638 w 331788"/>
                  <a:gd name="connsiteY2" fmla="*/ 92447 h 268288"/>
                  <a:gd name="connsiteX3" fmla="*/ 67638 w 331788"/>
                  <a:gd name="connsiteY3" fmla="*/ 172025 h 268288"/>
                  <a:gd name="connsiteX4" fmla="*/ 89750 w 331788"/>
                  <a:gd name="connsiteY4" fmla="*/ 193845 h 268288"/>
                  <a:gd name="connsiteX5" fmla="*/ 196410 w 331788"/>
                  <a:gd name="connsiteY5" fmla="*/ 193845 h 268288"/>
                  <a:gd name="connsiteX6" fmla="*/ 201613 w 331788"/>
                  <a:gd name="connsiteY6" fmla="*/ 197695 h 268288"/>
                  <a:gd name="connsiteX7" fmla="*/ 201613 w 331788"/>
                  <a:gd name="connsiteY7" fmla="*/ 220798 h 268288"/>
                  <a:gd name="connsiteX8" fmla="*/ 192508 w 331788"/>
                  <a:gd name="connsiteY8" fmla="*/ 229783 h 268288"/>
                  <a:gd name="connsiteX9" fmla="*/ 88450 w 331788"/>
                  <a:gd name="connsiteY9" fmla="*/ 229783 h 268288"/>
                  <a:gd name="connsiteX10" fmla="*/ 84547 w 331788"/>
                  <a:gd name="connsiteY10" fmla="*/ 231066 h 268288"/>
                  <a:gd name="connsiteX11" fmla="*/ 59834 w 331788"/>
                  <a:gd name="connsiteY11" fmla="*/ 265721 h 268288"/>
                  <a:gd name="connsiteX12" fmla="*/ 55931 w 331788"/>
                  <a:gd name="connsiteY12" fmla="*/ 268288 h 268288"/>
                  <a:gd name="connsiteX13" fmla="*/ 52029 w 331788"/>
                  <a:gd name="connsiteY13" fmla="*/ 265721 h 268288"/>
                  <a:gd name="connsiteX14" fmla="*/ 27315 w 331788"/>
                  <a:gd name="connsiteY14" fmla="*/ 231066 h 268288"/>
                  <a:gd name="connsiteX15" fmla="*/ 23413 w 331788"/>
                  <a:gd name="connsiteY15" fmla="*/ 229783 h 268288"/>
                  <a:gd name="connsiteX16" fmla="*/ 9105 w 331788"/>
                  <a:gd name="connsiteY16" fmla="*/ 229783 h 268288"/>
                  <a:gd name="connsiteX17" fmla="*/ 0 w 331788"/>
                  <a:gd name="connsiteY17" fmla="*/ 220798 h 268288"/>
                  <a:gd name="connsiteX18" fmla="*/ 0 w 331788"/>
                  <a:gd name="connsiteY18" fmla="*/ 96298 h 268288"/>
                  <a:gd name="connsiteX19" fmla="*/ 9105 w 331788"/>
                  <a:gd name="connsiteY19" fmla="*/ 87313 h 268288"/>
                  <a:gd name="connsiteX20" fmla="*/ 200880 w 331788"/>
                  <a:gd name="connsiteY20" fmla="*/ 25400 h 268288"/>
                  <a:gd name="connsiteX21" fmla="*/ 199567 w 331788"/>
                  <a:gd name="connsiteY21" fmla="*/ 28004 h 268288"/>
                  <a:gd name="connsiteX22" fmla="*/ 199567 w 331788"/>
                  <a:gd name="connsiteY22" fmla="*/ 39723 h 268288"/>
                  <a:gd name="connsiteX23" fmla="*/ 178563 w 331788"/>
                  <a:gd name="connsiteY23" fmla="*/ 64463 h 268288"/>
                  <a:gd name="connsiteX24" fmla="*/ 208757 w 331788"/>
                  <a:gd name="connsiteY24" fmla="*/ 94412 h 268288"/>
                  <a:gd name="connsiteX25" fmla="*/ 223197 w 331788"/>
                  <a:gd name="connsiteY25" fmla="*/ 103527 h 268288"/>
                  <a:gd name="connsiteX26" fmla="*/ 210069 w 331788"/>
                  <a:gd name="connsiteY26" fmla="*/ 110037 h 268288"/>
                  <a:gd name="connsiteX27" fmla="*/ 193004 w 331788"/>
                  <a:gd name="connsiteY27" fmla="*/ 103527 h 268288"/>
                  <a:gd name="connsiteX28" fmla="*/ 189065 w 331788"/>
                  <a:gd name="connsiteY28" fmla="*/ 99621 h 268288"/>
                  <a:gd name="connsiteX29" fmla="*/ 186440 w 331788"/>
                  <a:gd name="connsiteY29" fmla="*/ 99621 h 268288"/>
                  <a:gd name="connsiteX30" fmla="*/ 175938 w 331788"/>
                  <a:gd name="connsiteY30" fmla="*/ 111340 h 268288"/>
                  <a:gd name="connsiteX31" fmla="*/ 174625 w 331788"/>
                  <a:gd name="connsiteY31" fmla="*/ 112642 h 268288"/>
                  <a:gd name="connsiteX32" fmla="*/ 174625 w 331788"/>
                  <a:gd name="connsiteY32" fmla="*/ 113944 h 268288"/>
                  <a:gd name="connsiteX33" fmla="*/ 178563 w 331788"/>
                  <a:gd name="connsiteY33" fmla="*/ 116548 h 268288"/>
                  <a:gd name="connsiteX34" fmla="*/ 199567 w 331788"/>
                  <a:gd name="connsiteY34" fmla="*/ 128267 h 268288"/>
                  <a:gd name="connsiteX35" fmla="*/ 199567 w 331788"/>
                  <a:gd name="connsiteY35" fmla="*/ 139986 h 268288"/>
                  <a:gd name="connsiteX36" fmla="*/ 200880 w 331788"/>
                  <a:gd name="connsiteY36" fmla="*/ 141288 h 268288"/>
                  <a:gd name="connsiteX37" fmla="*/ 216633 w 331788"/>
                  <a:gd name="connsiteY37" fmla="*/ 141288 h 268288"/>
                  <a:gd name="connsiteX38" fmla="*/ 219259 w 331788"/>
                  <a:gd name="connsiteY38" fmla="*/ 139986 h 268288"/>
                  <a:gd name="connsiteX39" fmla="*/ 219259 w 331788"/>
                  <a:gd name="connsiteY39" fmla="*/ 128267 h 268288"/>
                  <a:gd name="connsiteX40" fmla="*/ 242888 w 331788"/>
                  <a:gd name="connsiteY40" fmla="*/ 103527 h 268288"/>
                  <a:gd name="connsiteX41" fmla="*/ 214008 w 331788"/>
                  <a:gd name="connsiteY41" fmla="*/ 74880 h 268288"/>
                  <a:gd name="connsiteX42" fmla="*/ 198255 w 331788"/>
                  <a:gd name="connsiteY42" fmla="*/ 64463 h 268288"/>
                  <a:gd name="connsiteX43" fmla="*/ 211382 w 331788"/>
                  <a:gd name="connsiteY43" fmla="*/ 56651 h 268288"/>
                  <a:gd name="connsiteX44" fmla="*/ 227135 w 331788"/>
                  <a:gd name="connsiteY44" fmla="*/ 60557 h 268288"/>
                  <a:gd name="connsiteX45" fmla="*/ 229761 w 331788"/>
                  <a:gd name="connsiteY45" fmla="*/ 63161 h 268288"/>
                  <a:gd name="connsiteX46" fmla="*/ 233699 w 331788"/>
                  <a:gd name="connsiteY46" fmla="*/ 63161 h 268288"/>
                  <a:gd name="connsiteX47" fmla="*/ 241575 w 331788"/>
                  <a:gd name="connsiteY47" fmla="*/ 50140 h 268288"/>
                  <a:gd name="connsiteX48" fmla="*/ 241575 w 331788"/>
                  <a:gd name="connsiteY48" fmla="*/ 47536 h 268288"/>
                  <a:gd name="connsiteX49" fmla="*/ 237637 w 331788"/>
                  <a:gd name="connsiteY49" fmla="*/ 44932 h 268288"/>
                  <a:gd name="connsiteX50" fmla="*/ 219259 w 331788"/>
                  <a:gd name="connsiteY50" fmla="*/ 38421 h 268288"/>
                  <a:gd name="connsiteX51" fmla="*/ 219259 w 331788"/>
                  <a:gd name="connsiteY51" fmla="*/ 28004 h 268288"/>
                  <a:gd name="connsiteX52" fmla="*/ 216633 w 331788"/>
                  <a:gd name="connsiteY52" fmla="*/ 25400 h 268288"/>
                  <a:gd name="connsiteX53" fmla="*/ 200880 w 331788"/>
                  <a:gd name="connsiteY53" fmla="*/ 25400 h 268288"/>
                  <a:gd name="connsiteX54" fmla="*/ 95464 w 331788"/>
                  <a:gd name="connsiteY54" fmla="*/ 0 h 268288"/>
                  <a:gd name="connsiteX55" fmla="*/ 320166 w 331788"/>
                  <a:gd name="connsiteY55" fmla="*/ 0 h 268288"/>
                  <a:gd name="connsiteX56" fmla="*/ 331788 w 331788"/>
                  <a:gd name="connsiteY56" fmla="*/ 12898 h 268288"/>
                  <a:gd name="connsiteX57" fmla="*/ 331788 w 331788"/>
                  <a:gd name="connsiteY57" fmla="*/ 166390 h 268288"/>
                  <a:gd name="connsiteX58" fmla="*/ 320166 w 331788"/>
                  <a:gd name="connsiteY58" fmla="*/ 177999 h 268288"/>
                  <a:gd name="connsiteX59" fmla="*/ 302086 w 331788"/>
                  <a:gd name="connsiteY59" fmla="*/ 177999 h 268288"/>
                  <a:gd name="connsiteX60" fmla="*/ 298212 w 331788"/>
                  <a:gd name="connsiteY60" fmla="*/ 180579 h 268288"/>
                  <a:gd name="connsiteX61" fmla="*/ 265927 w 331788"/>
                  <a:gd name="connsiteY61" fmla="*/ 225723 h 268288"/>
                  <a:gd name="connsiteX62" fmla="*/ 262053 w 331788"/>
                  <a:gd name="connsiteY62" fmla="*/ 227013 h 268288"/>
                  <a:gd name="connsiteX63" fmla="*/ 258179 w 331788"/>
                  <a:gd name="connsiteY63" fmla="*/ 225723 h 268288"/>
                  <a:gd name="connsiteX64" fmla="*/ 227186 w 331788"/>
                  <a:gd name="connsiteY64" fmla="*/ 180579 h 268288"/>
                  <a:gd name="connsiteX65" fmla="*/ 223311 w 331788"/>
                  <a:gd name="connsiteY65" fmla="*/ 177999 h 268288"/>
                  <a:gd name="connsiteX66" fmla="*/ 95464 w 331788"/>
                  <a:gd name="connsiteY66" fmla="*/ 177999 h 268288"/>
                  <a:gd name="connsiteX67" fmla="*/ 82550 w 331788"/>
                  <a:gd name="connsiteY67" fmla="*/ 166390 h 268288"/>
                  <a:gd name="connsiteX68" fmla="*/ 82550 w 331788"/>
                  <a:gd name="connsiteY68" fmla="*/ 12898 h 268288"/>
                  <a:gd name="connsiteX69" fmla="*/ 95464 w 331788"/>
                  <a:gd name="connsiteY69" fmla="*/ 0 h 268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331788" h="268288">
                    <a:moveTo>
                      <a:pt x="9105" y="87313"/>
                    </a:moveTo>
                    <a:cubicBezTo>
                      <a:pt x="9105" y="87313"/>
                      <a:pt x="9105" y="87313"/>
                      <a:pt x="63736" y="87313"/>
                    </a:cubicBezTo>
                    <a:cubicBezTo>
                      <a:pt x="66337" y="87313"/>
                      <a:pt x="67638" y="89880"/>
                      <a:pt x="67638" y="92447"/>
                    </a:cubicBezTo>
                    <a:cubicBezTo>
                      <a:pt x="67638" y="92447"/>
                      <a:pt x="67638" y="92447"/>
                      <a:pt x="67638" y="172025"/>
                    </a:cubicBezTo>
                    <a:cubicBezTo>
                      <a:pt x="67638" y="183576"/>
                      <a:pt x="78044" y="193845"/>
                      <a:pt x="89750" y="193845"/>
                    </a:cubicBezTo>
                    <a:cubicBezTo>
                      <a:pt x="89750" y="193845"/>
                      <a:pt x="89750" y="193845"/>
                      <a:pt x="196410" y="193845"/>
                    </a:cubicBezTo>
                    <a:cubicBezTo>
                      <a:pt x="199012" y="193845"/>
                      <a:pt x="201613" y="195128"/>
                      <a:pt x="201613" y="197695"/>
                    </a:cubicBezTo>
                    <a:cubicBezTo>
                      <a:pt x="201613" y="197695"/>
                      <a:pt x="201613" y="197695"/>
                      <a:pt x="201613" y="220798"/>
                    </a:cubicBezTo>
                    <a:cubicBezTo>
                      <a:pt x="201613" y="225932"/>
                      <a:pt x="197711" y="229783"/>
                      <a:pt x="192508" y="229783"/>
                    </a:cubicBezTo>
                    <a:cubicBezTo>
                      <a:pt x="192508" y="229783"/>
                      <a:pt x="192508" y="229783"/>
                      <a:pt x="88450" y="229783"/>
                    </a:cubicBezTo>
                    <a:cubicBezTo>
                      <a:pt x="87149" y="229783"/>
                      <a:pt x="85848" y="229783"/>
                      <a:pt x="84547" y="231066"/>
                    </a:cubicBezTo>
                    <a:cubicBezTo>
                      <a:pt x="84547" y="231066"/>
                      <a:pt x="84547" y="231066"/>
                      <a:pt x="59834" y="265721"/>
                    </a:cubicBezTo>
                    <a:cubicBezTo>
                      <a:pt x="58533" y="267005"/>
                      <a:pt x="57232" y="268288"/>
                      <a:pt x="55931" y="268288"/>
                    </a:cubicBezTo>
                    <a:cubicBezTo>
                      <a:pt x="54631" y="268288"/>
                      <a:pt x="53330" y="267005"/>
                      <a:pt x="52029" y="265721"/>
                    </a:cubicBezTo>
                    <a:cubicBezTo>
                      <a:pt x="52029" y="265721"/>
                      <a:pt x="52029" y="265721"/>
                      <a:pt x="27315" y="231066"/>
                    </a:cubicBezTo>
                    <a:cubicBezTo>
                      <a:pt x="26015" y="229783"/>
                      <a:pt x="24714" y="229783"/>
                      <a:pt x="23413" y="229783"/>
                    </a:cubicBezTo>
                    <a:cubicBezTo>
                      <a:pt x="23413" y="229783"/>
                      <a:pt x="23413" y="229783"/>
                      <a:pt x="9105" y="229783"/>
                    </a:cubicBezTo>
                    <a:cubicBezTo>
                      <a:pt x="3902" y="229783"/>
                      <a:pt x="0" y="225932"/>
                      <a:pt x="0" y="220798"/>
                    </a:cubicBezTo>
                    <a:cubicBezTo>
                      <a:pt x="0" y="220798"/>
                      <a:pt x="0" y="220798"/>
                      <a:pt x="0" y="96298"/>
                    </a:cubicBezTo>
                    <a:cubicBezTo>
                      <a:pt x="0" y="91164"/>
                      <a:pt x="3902" y="87313"/>
                      <a:pt x="9105" y="87313"/>
                    </a:cubicBezTo>
                    <a:close/>
                    <a:moveTo>
                      <a:pt x="200880" y="25400"/>
                    </a:moveTo>
                    <a:cubicBezTo>
                      <a:pt x="200880" y="25400"/>
                      <a:pt x="199567" y="26702"/>
                      <a:pt x="199567" y="28004"/>
                    </a:cubicBezTo>
                    <a:cubicBezTo>
                      <a:pt x="199567" y="28004"/>
                      <a:pt x="199567" y="28004"/>
                      <a:pt x="199567" y="39723"/>
                    </a:cubicBezTo>
                    <a:cubicBezTo>
                      <a:pt x="186440" y="42328"/>
                      <a:pt x="178563" y="52744"/>
                      <a:pt x="178563" y="64463"/>
                    </a:cubicBezTo>
                    <a:cubicBezTo>
                      <a:pt x="178563" y="85297"/>
                      <a:pt x="196942" y="90506"/>
                      <a:pt x="208757" y="94412"/>
                    </a:cubicBezTo>
                    <a:cubicBezTo>
                      <a:pt x="221884" y="98318"/>
                      <a:pt x="223197" y="99621"/>
                      <a:pt x="223197" y="103527"/>
                    </a:cubicBezTo>
                    <a:cubicBezTo>
                      <a:pt x="223197" y="108735"/>
                      <a:pt x="215320" y="110037"/>
                      <a:pt x="210069" y="110037"/>
                    </a:cubicBezTo>
                    <a:cubicBezTo>
                      <a:pt x="203506" y="110037"/>
                      <a:pt x="196942" y="107433"/>
                      <a:pt x="193004" y="103527"/>
                    </a:cubicBezTo>
                    <a:cubicBezTo>
                      <a:pt x="193004" y="103527"/>
                      <a:pt x="193004" y="103527"/>
                      <a:pt x="189065" y="99621"/>
                    </a:cubicBezTo>
                    <a:cubicBezTo>
                      <a:pt x="189065" y="99621"/>
                      <a:pt x="187753" y="99621"/>
                      <a:pt x="186440" y="99621"/>
                    </a:cubicBezTo>
                    <a:cubicBezTo>
                      <a:pt x="186440" y="99621"/>
                      <a:pt x="186440" y="99621"/>
                      <a:pt x="175938" y="111340"/>
                    </a:cubicBezTo>
                    <a:cubicBezTo>
                      <a:pt x="174625" y="111340"/>
                      <a:pt x="174625" y="111340"/>
                      <a:pt x="174625" y="112642"/>
                    </a:cubicBezTo>
                    <a:cubicBezTo>
                      <a:pt x="174625" y="112642"/>
                      <a:pt x="174625" y="112642"/>
                      <a:pt x="174625" y="113944"/>
                    </a:cubicBezTo>
                    <a:cubicBezTo>
                      <a:pt x="174625" y="113944"/>
                      <a:pt x="174625" y="113944"/>
                      <a:pt x="178563" y="116548"/>
                    </a:cubicBezTo>
                    <a:cubicBezTo>
                      <a:pt x="183814" y="121756"/>
                      <a:pt x="191691" y="126965"/>
                      <a:pt x="199567" y="128267"/>
                    </a:cubicBezTo>
                    <a:cubicBezTo>
                      <a:pt x="199567" y="128267"/>
                      <a:pt x="199567" y="128267"/>
                      <a:pt x="199567" y="139986"/>
                    </a:cubicBezTo>
                    <a:cubicBezTo>
                      <a:pt x="199567" y="141288"/>
                      <a:pt x="200880" y="141288"/>
                      <a:pt x="200880" y="141288"/>
                    </a:cubicBezTo>
                    <a:cubicBezTo>
                      <a:pt x="200880" y="141288"/>
                      <a:pt x="200880" y="141288"/>
                      <a:pt x="216633" y="141288"/>
                    </a:cubicBezTo>
                    <a:cubicBezTo>
                      <a:pt x="217946" y="141288"/>
                      <a:pt x="219259" y="141288"/>
                      <a:pt x="219259" y="139986"/>
                    </a:cubicBezTo>
                    <a:cubicBezTo>
                      <a:pt x="219259" y="139986"/>
                      <a:pt x="219259" y="139986"/>
                      <a:pt x="219259" y="128267"/>
                    </a:cubicBezTo>
                    <a:cubicBezTo>
                      <a:pt x="233699" y="125663"/>
                      <a:pt x="242888" y="116548"/>
                      <a:pt x="242888" y="103527"/>
                    </a:cubicBezTo>
                    <a:cubicBezTo>
                      <a:pt x="242888" y="83995"/>
                      <a:pt x="225822" y="78787"/>
                      <a:pt x="214008" y="74880"/>
                    </a:cubicBezTo>
                    <a:cubicBezTo>
                      <a:pt x="199567" y="70974"/>
                      <a:pt x="198255" y="69672"/>
                      <a:pt x="198255" y="64463"/>
                    </a:cubicBezTo>
                    <a:cubicBezTo>
                      <a:pt x="198255" y="59255"/>
                      <a:pt x="206131" y="56651"/>
                      <a:pt x="211382" y="56651"/>
                    </a:cubicBezTo>
                    <a:cubicBezTo>
                      <a:pt x="216633" y="56651"/>
                      <a:pt x="223197" y="59255"/>
                      <a:pt x="227135" y="60557"/>
                    </a:cubicBezTo>
                    <a:cubicBezTo>
                      <a:pt x="227135" y="60557"/>
                      <a:pt x="227135" y="60557"/>
                      <a:pt x="229761" y="63161"/>
                    </a:cubicBezTo>
                    <a:cubicBezTo>
                      <a:pt x="231073" y="64463"/>
                      <a:pt x="232386" y="64463"/>
                      <a:pt x="233699" y="63161"/>
                    </a:cubicBezTo>
                    <a:cubicBezTo>
                      <a:pt x="233699" y="63161"/>
                      <a:pt x="233699" y="63161"/>
                      <a:pt x="241575" y="50140"/>
                    </a:cubicBezTo>
                    <a:cubicBezTo>
                      <a:pt x="242888" y="48838"/>
                      <a:pt x="241575" y="47536"/>
                      <a:pt x="241575" y="47536"/>
                    </a:cubicBezTo>
                    <a:cubicBezTo>
                      <a:pt x="241575" y="47536"/>
                      <a:pt x="241575" y="47536"/>
                      <a:pt x="237637" y="44932"/>
                    </a:cubicBezTo>
                    <a:cubicBezTo>
                      <a:pt x="232386" y="41025"/>
                      <a:pt x="225822" y="39723"/>
                      <a:pt x="219259" y="38421"/>
                    </a:cubicBezTo>
                    <a:cubicBezTo>
                      <a:pt x="219259" y="38421"/>
                      <a:pt x="219259" y="38421"/>
                      <a:pt x="219259" y="28004"/>
                    </a:cubicBezTo>
                    <a:cubicBezTo>
                      <a:pt x="219259" y="26702"/>
                      <a:pt x="217946" y="25400"/>
                      <a:pt x="216633" y="25400"/>
                    </a:cubicBezTo>
                    <a:cubicBezTo>
                      <a:pt x="216633" y="25400"/>
                      <a:pt x="216633" y="25400"/>
                      <a:pt x="200880" y="25400"/>
                    </a:cubicBezTo>
                    <a:close/>
                    <a:moveTo>
                      <a:pt x="95464" y="0"/>
                    </a:moveTo>
                    <a:cubicBezTo>
                      <a:pt x="95464" y="0"/>
                      <a:pt x="95464" y="0"/>
                      <a:pt x="320166" y="0"/>
                    </a:cubicBezTo>
                    <a:cubicBezTo>
                      <a:pt x="326622" y="0"/>
                      <a:pt x="331788" y="6449"/>
                      <a:pt x="331788" y="12898"/>
                    </a:cubicBezTo>
                    <a:cubicBezTo>
                      <a:pt x="331788" y="12898"/>
                      <a:pt x="331788" y="12898"/>
                      <a:pt x="331788" y="166390"/>
                    </a:cubicBezTo>
                    <a:cubicBezTo>
                      <a:pt x="331788" y="172840"/>
                      <a:pt x="326622" y="177999"/>
                      <a:pt x="320166" y="177999"/>
                    </a:cubicBezTo>
                    <a:cubicBezTo>
                      <a:pt x="320166" y="177999"/>
                      <a:pt x="320166" y="177999"/>
                      <a:pt x="302086" y="177999"/>
                    </a:cubicBezTo>
                    <a:cubicBezTo>
                      <a:pt x="300795" y="177999"/>
                      <a:pt x="299503" y="179289"/>
                      <a:pt x="298212" y="180579"/>
                    </a:cubicBezTo>
                    <a:cubicBezTo>
                      <a:pt x="298212" y="180579"/>
                      <a:pt x="298212" y="180579"/>
                      <a:pt x="265927" y="225723"/>
                    </a:cubicBezTo>
                    <a:cubicBezTo>
                      <a:pt x="265927" y="227013"/>
                      <a:pt x="263344" y="227013"/>
                      <a:pt x="262053" y="227013"/>
                    </a:cubicBezTo>
                    <a:cubicBezTo>
                      <a:pt x="260762" y="227013"/>
                      <a:pt x="259470" y="227013"/>
                      <a:pt x="258179" y="225723"/>
                    </a:cubicBezTo>
                    <a:cubicBezTo>
                      <a:pt x="258179" y="225723"/>
                      <a:pt x="258179" y="225723"/>
                      <a:pt x="227186" y="180579"/>
                    </a:cubicBezTo>
                    <a:cubicBezTo>
                      <a:pt x="225894" y="179289"/>
                      <a:pt x="224603" y="177999"/>
                      <a:pt x="223311" y="177999"/>
                    </a:cubicBezTo>
                    <a:cubicBezTo>
                      <a:pt x="223311" y="177999"/>
                      <a:pt x="223311" y="177999"/>
                      <a:pt x="95464" y="177999"/>
                    </a:cubicBezTo>
                    <a:cubicBezTo>
                      <a:pt x="89007" y="177999"/>
                      <a:pt x="82550" y="172840"/>
                      <a:pt x="82550" y="166390"/>
                    </a:cubicBezTo>
                    <a:cubicBezTo>
                      <a:pt x="82550" y="166390"/>
                      <a:pt x="82550" y="166390"/>
                      <a:pt x="82550" y="12898"/>
                    </a:cubicBezTo>
                    <a:cubicBezTo>
                      <a:pt x="82550" y="6449"/>
                      <a:pt x="89007" y="0"/>
                      <a:pt x="9546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</p:grpSp>
        <p:grpSp>
          <p:nvGrpSpPr>
            <p:cNvPr id="117" name="组合 116">
              <a:extLst>
                <a:ext uri="{FF2B5EF4-FFF2-40B4-BE49-F238E27FC236}">
                  <a16:creationId xmlns:a16="http://schemas.microsoft.com/office/drawing/2014/main" xmlns="" id="{6B2F1AF5-D89E-4FEF-BD14-5905744AF5B6}"/>
                </a:ext>
              </a:extLst>
            </p:cNvPr>
            <p:cNvGrpSpPr/>
            <p:nvPr/>
          </p:nvGrpSpPr>
          <p:grpSpPr>
            <a:xfrm>
              <a:off x="8139354" y="1653267"/>
              <a:ext cx="489858" cy="489858"/>
              <a:chOff x="7698094" y="1653267"/>
              <a:chExt cx="489858" cy="489858"/>
            </a:xfrm>
          </p:grpSpPr>
          <p:sp>
            <p:nvSpPr>
              <p:cNvPr id="118" name="椭圆 117">
                <a:extLst>
                  <a:ext uri="{FF2B5EF4-FFF2-40B4-BE49-F238E27FC236}">
                    <a16:creationId xmlns:a16="http://schemas.microsoft.com/office/drawing/2014/main" xmlns="" id="{EC05B57F-B560-41D5-8AE9-98D0F97C773D}"/>
                  </a:ext>
                </a:extLst>
              </p:cNvPr>
              <p:cNvSpPr/>
              <p:nvPr/>
            </p:nvSpPr>
            <p:spPr>
              <a:xfrm>
                <a:off x="7698094" y="1653267"/>
                <a:ext cx="489858" cy="489858"/>
              </a:xfrm>
              <a:prstGeom prst="ellipse">
                <a:avLst/>
              </a:prstGeom>
              <a:solidFill>
                <a:srgbClr val="7F7F7F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119" name="任意多边形: 形状 118">
                <a:extLst>
                  <a:ext uri="{FF2B5EF4-FFF2-40B4-BE49-F238E27FC236}">
                    <a16:creationId xmlns:a16="http://schemas.microsoft.com/office/drawing/2014/main" xmlns="" id="{3C17ED75-E95B-4793-A23F-23B66D18B4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31850" y="1789278"/>
                <a:ext cx="212129" cy="210099"/>
              </a:xfrm>
              <a:custGeom>
                <a:avLst/>
                <a:gdLst>
                  <a:gd name="connsiteX0" fmla="*/ 292147 w 331788"/>
                  <a:gd name="connsiteY0" fmla="*/ 109538 h 328613"/>
                  <a:gd name="connsiteX1" fmla="*/ 327025 w 331788"/>
                  <a:gd name="connsiteY1" fmla="*/ 145621 h 328613"/>
                  <a:gd name="connsiteX2" fmla="*/ 327025 w 331788"/>
                  <a:gd name="connsiteY2" fmla="*/ 229385 h 328613"/>
                  <a:gd name="connsiteX3" fmla="*/ 293438 w 331788"/>
                  <a:gd name="connsiteY3" fmla="*/ 264179 h 328613"/>
                  <a:gd name="connsiteX4" fmla="*/ 252101 w 331788"/>
                  <a:gd name="connsiteY4" fmla="*/ 264179 h 328613"/>
                  <a:gd name="connsiteX5" fmla="*/ 252101 w 331788"/>
                  <a:gd name="connsiteY5" fmla="*/ 319593 h 328613"/>
                  <a:gd name="connsiteX6" fmla="*/ 243059 w 331788"/>
                  <a:gd name="connsiteY6" fmla="*/ 328613 h 328613"/>
                  <a:gd name="connsiteX7" fmla="*/ 205596 w 331788"/>
                  <a:gd name="connsiteY7" fmla="*/ 328613 h 328613"/>
                  <a:gd name="connsiteX8" fmla="*/ 195262 w 331788"/>
                  <a:gd name="connsiteY8" fmla="*/ 319593 h 328613"/>
                  <a:gd name="connsiteX9" fmla="*/ 195262 w 331788"/>
                  <a:gd name="connsiteY9" fmla="*/ 235829 h 328613"/>
                  <a:gd name="connsiteX10" fmla="*/ 224973 w 331788"/>
                  <a:gd name="connsiteY10" fmla="*/ 207478 h 328613"/>
                  <a:gd name="connsiteX11" fmla="*/ 255976 w 331788"/>
                  <a:gd name="connsiteY11" fmla="*/ 207478 h 328613"/>
                  <a:gd name="connsiteX12" fmla="*/ 255976 w 331788"/>
                  <a:gd name="connsiteY12" fmla="*/ 145621 h 328613"/>
                  <a:gd name="connsiteX13" fmla="*/ 292147 w 331788"/>
                  <a:gd name="connsiteY13" fmla="*/ 109538 h 328613"/>
                  <a:gd name="connsiteX14" fmla="*/ 38473 w 331788"/>
                  <a:gd name="connsiteY14" fmla="*/ 109538 h 328613"/>
                  <a:gd name="connsiteX15" fmla="*/ 75079 w 331788"/>
                  <a:gd name="connsiteY15" fmla="*/ 145621 h 328613"/>
                  <a:gd name="connsiteX16" fmla="*/ 75079 w 331788"/>
                  <a:gd name="connsiteY16" fmla="*/ 207478 h 328613"/>
                  <a:gd name="connsiteX17" fmla="*/ 106456 w 331788"/>
                  <a:gd name="connsiteY17" fmla="*/ 207478 h 328613"/>
                  <a:gd name="connsiteX18" fmla="*/ 136525 w 331788"/>
                  <a:gd name="connsiteY18" fmla="*/ 235829 h 328613"/>
                  <a:gd name="connsiteX19" fmla="*/ 136525 w 331788"/>
                  <a:gd name="connsiteY19" fmla="*/ 319593 h 328613"/>
                  <a:gd name="connsiteX20" fmla="*/ 126066 w 331788"/>
                  <a:gd name="connsiteY20" fmla="*/ 328613 h 328613"/>
                  <a:gd name="connsiteX21" fmla="*/ 88153 w 331788"/>
                  <a:gd name="connsiteY21" fmla="*/ 328613 h 328613"/>
                  <a:gd name="connsiteX22" fmla="*/ 79001 w 331788"/>
                  <a:gd name="connsiteY22" fmla="*/ 319593 h 328613"/>
                  <a:gd name="connsiteX23" fmla="*/ 79001 w 331788"/>
                  <a:gd name="connsiteY23" fmla="*/ 264179 h 328613"/>
                  <a:gd name="connsiteX24" fmla="*/ 37166 w 331788"/>
                  <a:gd name="connsiteY24" fmla="*/ 264179 h 328613"/>
                  <a:gd name="connsiteX25" fmla="*/ 3175 w 331788"/>
                  <a:gd name="connsiteY25" fmla="*/ 229385 h 328613"/>
                  <a:gd name="connsiteX26" fmla="*/ 3175 w 331788"/>
                  <a:gd name="connsiteY26" fmla="*/ 145621 h 328613"/>
                  <a:gd name="connsiteX27" fmla="*/ 38473 w 331788"/>
                  <a:gd name="connsiteY27" fmla="*/ 109538 h 328613"/>
                  <a:gd name="connsiteX28" fmla="*/ 160734 w 331788"/>
                  <a:gd name="connsiteY28" fmla="*/ 88900 h 328613"/>
                  <a:gd name="connsiteX29" fmla="*/ 171053 w 331788"/>
                  <a:gd name="connsiteY29" fmla="*/ 88900 h 328613"/>
                  <a:gd name="connsiteX30" fmla="*/ 173633 w 331788"/>
                  <a:gd name="connsiteY30" fmla="*/ 90195 h 328613"/>
                  <a:gd name="connsiteX31" fmla="*/ 174923 w 331788"/>
                  <a:gd name="connsiteY31" fmla="*/ 95375 h 328613"/>
                  <a:gd name="connsiteX32" fmla="*/ 169763 w 331788"/>
                  <a:gd name="connsiteY32" fmla="*/ 103146 h 328613"/>
                  <a:gd name="connsiteX33" fmla="*/ 172343 w 331788"/>
                  <a:gd name="connsiteY33" fmla="*/ 123867 h 328613"/>
                  <a:gd name="connsiteX34" fmla="*/ 167184 w 331788"/>
                  <a:gd name="connsiteY34" fmla="*/ 136818 h 328613"/>
                  <a:gd name="connsiteX35" fmla="*/ 164604 w 331788"/>
                  <a:gd name="connsiteY35" fmla="*/ 136818 h 328613"/>
                  <a:gd name="connsiteX36" fmla="*/ 159444 w 331788"/>
                  <a:gd name="connsiteY36" fmla="*/ 123867 h 328613"/>
                  <a:gd name="connsiteX37" fmla="*/ 162024 w 331788"/>
                  <a:gd name="connsiteY37" fmla="*/ 103146 h 328613"/>
                  <a:gd name="connsiteX38" fmla="*/ 156865 w 331788"/>
                  <a:gd name="connsiteY38" fmla="*/ 95375 h 328613"/>
                  <a:gd name="connsiteX39" fmla="*/ 158155 w 331788"/>
                  <a:gd name="connsiteY39" fmla="*/ 90195 h 328613"/>
                  <a:gd name="connsiteX40" fmla="*/ 160734 w 331788"/>
                  <a:gd name="connsiteY40" fmla="*/ 88900 h 328613"/>
                  <a:gd name="connsiteX41" fmla="*/ 136182 w 331788"/>
                  <a:gd name="connsiteY41" fmla="*/ 88900 h 328613"/>
                  <a:gd name="connsiteX42" fmla="*/ 138766 w 331788"/>
                  <a:gd name="connsiteY42" fmla="*/ 91502 h 328613"/>
                  <a:gd name="connsiteX43" fmla="*/ 165893 w 331788"/>
                  <a:gd name="connsiteY43" fmla="*/ 165652 h 328613"/>
                  <a:gd name="connsiteX44" fmla="*/ 193021 w 331788"/>
                  <a:gd name="connsiteY44" fmla="*/ 91502 h 328613"/>
                  <a:gd name="connsiteX45" fmla="*/ 196897 w 331788"/>
                  <a:gd name="connsiteY45" fmla="*/ 90201 h 328613"/>
                  <a:gd name="connsiteX46" fmla="*/ 208523 w 331788"/>
                  <a:gd name="connsiteY46" fmla="*/ 92802 h 328613"/>
                  <a:gd name="connsiteX47" fmla="*/ 231775 w 331788"/>
                  <a:gd name="connsiteY47" fmla="*/ 125325 h 328613"/>
                  <a:gd name="connsiteX48" fmla="*/ 231775 w 331788"/>
                  <a:gd name="connsiteY48" fmla="*/ 176059 h 328613"/>
                  <a:gd name="connsiteX49" fmla="*/ 226608 w 331788"/>
                  <a:gd name="connsiteY49" fmla="*/ 182563 h 328613"/>
                  <a:gd name="connsiteX50" fmla="*/ 105179 w 331788"/>
                  <a:gd name="connsiteY50" fmla="*/ 182563 h 328613"/>
                  <a:gd name="connsiteX51" fmla="*/ 100012 w 331788"/>
                  <a:gd name="connsiteY51" fmla="*/ 176059 h 328613"/>
                  <a:gd name="connsiteX52" fmla="*/ 100012 w 331788"/>
                  <a:gd name="connsiteY52" fmla="*/ 125325 h 328613"/>
                  <a:gd name="connsiteX53" fmla="*/ 123264 w 331788"/>
                  <a:gd name="connsiteY53" fmla="*/ 92802 h 328613"/>
                  <a:gd name="connsiteX54" fmla="*/ 134890 w 331788"/>
                  <a:gd name="connsiteY54" fmla="*/ 90201 h 328613"/>
                  <a:gd name="connsiteX55" fmla="*/ 136182 w 331788"/>
                  <a:gd name="connsiteY55" fmla="*/ 88900 h 328613"/>
                  <a:gd name="connsiteX56" fmla="*/ 292100 w 331788"/>
                  <a:gd name="connsiteY56" fmla="*/ 19050 h 328613"/>
                  <a:gd name="connsiteX57" fmla="*/ 331788 w 331788"/>
                  <a:gd name="connsiteY57" fmla="*/ 58738 h 328613"/>
                  <a:gd name="connsiteX58" fmla="*/ 292100 w 331788"/>
                  <a:gd name="connsiteY58" fmla="*/ 98426 h 328613"/>
                  <a:gd name="connsiteX59" fmla="*/ 252412 w 331788"/>
                  <a:gd name="connsiteY59" fmla="*/ 58738 h 328613"/>
                  <a:gd name="connsiteX60" fmla="*/ 292100 w 331788"/>
                  <a:gd name="connsiteY60" fmla="*/ 19050 h 328613"/>
                  <a:gd name="connsiteX61" fmla="*/ 39688 w 331788"/>
                  <a:gd name="connsiteY61" fmla="*/ 19050 h 328613"/>
                  <a:gd name="connsiteX62" fmla="*/ 79376 w 331788"/>
                  <a:gd name="connsiteY62" fmla="*/ 58738 h 328613"/>
                  <a:gd name="connsiteX63" fmla="*/ 39688 w 331788"/>
                  <a:gd name="connsiteY63" fmla="*/ 98426 h 328613"/>
                  <a:gd name="connsiteX64" fmla="*/ 0 w 331788"/>
                  <a:gd name="connsiteY64" fmla="*/ 58738 h 328613"/>
                  <a:gd name="connsiteX65" fmla="*/ 39688 w 331788"/>
                  <a:gd name="connsiteY65" fmla="*/ 19050 h 328613"/>
                  <a:gd name="connsiteX66" fmla="*/ 165894 w 331788"/>
                  <a:gd name="connsiteY66" fmla="*/ 0 h 328613"/>
                  <a:gd name="connsiteX67" fmla="*/ 204788 w 331788"/>
                  <a:gd name="connsiteY67" fmla="*/ 39688 h 328613"/>
                  <a:gd name="connsiteX68" fmla="*/ 165894 w 331788"/>
                  <a:gd name="connsiteY68" fmla="*/ 79376 h 328613"/>
                  <a:gd name="connsiteX69" fmla="*/ 127000 w 331788"/>
                  <a:gd name="connsiteY69" fmla="*/ 39688 h 328613"/>
                  <a:gd name="connsiteX70" fmla="*/ 165894 w 331788"/>
                  <a:gd name="connsiteY70" fmla="*/ 0 h 328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</a:cxnLst>
                <a:rect l="l" t="t" r="r" b="b"/>
                <a:pathLst>
                  <a:path w="331788" h="328613">
                    <a:moveTo>
                      <a:pt x="292147" y="109538"/>
                    </a:moveTo>
                    <a:cubicBezTo>
                      <a:pt x="311524" y="109538"/>
                      <a:pt x="327025" y="126291"/>
                      <a:pt x="327025" y="145621"/>
                    </a:cubicBezTo>
                    <a:cubicBezTo>
                      <a:pt x="327025" y="145621"/>
                      <a:pt x="327025" y="145621"/>
                      <a:pt x="327025" y="229385"/>
                    </a:cubicBezTo>
                    <a:cubicBezTo>
                      <a:pt x="327025" y="248715"/>
                      <a:pt x="311524" y="264179"/>
                      <a:pt x="293438" y="264179"/>
                    </a:cubicBezTo>
                    <a:cubicBezTo>
                      <a:pt x="293438" y="264179"/>
                      <a:pt x="293438" y="264179"/>
                      <a:pt x="252101" y="264179"/>
                    </a:cubicBezTo>
                    <a:cubicBezTo>
                      <a:pt x="252101" y="264179"/>
                      <a:pt x="252101" y="264179"/>
                      <a:pt x="252101" y="319593"/>
                    </a:cubicBezTo>
                    <a:cubicBezTo>
                      <a:pt x="252101" y="324747"/>
                      <a:pt x="248226" y="328613"/>
                      <a:pt x="243059" y="328613"/>
                    </a:cubicBezTo>
                    <a:cubicBezTo>
                      <a:pt x="243059" y="328613"/>
                      <a:pt x="243059" y="328613"/>
                      <a:pt x="205596" y="328613"/>
                    </a:cubicBezTo>
                    <a:cubicBezTo>
                      <a:pt x="199138" y="328613"/>
                      <a:pt x="195262" y="324747"/>
                      <a:pt x="195262" y="319593"/>
                    </a:cubicBezTo>
                    <a:cubicBezTo>
                      <a:pt x="195262" y="319593"/>
                      <a:pt x="195262" y="319593"/>
                      <a:pt x="195262" y="235829"/>
                    </a:cubicBezTo>
                    <a:cubicBezTo>
                      <a:pt x="195262" y="220364"/>
                      <a:pt x="208180" y="207478"/>
                      <a:pt x="224973" y="207478"/>
                    </a:cubicBezTo>
                    <a:cubicBezTo>
                      <a:pt x="224973" y="207478"/>
                      <a:pt x="224973" y="207478"/>
                      <a:pt x="255976" y="207478"/>
                    </a:cubicBezTo>
                    <a:cubicBezTo>
                      <a:pt x="255976" y="207478"/>
                      <a:pt x="255976" y="207478"/>
                      <a:pt x="255976" y="145621"/>
                    </a:cubicBezTo>
                    <a:cubicBezTo>
                      <a:pt x="255976" y="126291"/>
                      <a:pt x="271478" y="109538"/>
                      <a:pt x="292147" y="109538"/>
                    </a:cubicBezTo>
                    <a:close/>
                    <a:moveTo>
                      <a:pt x="38473" y="109538"/>
                    </a:moveTo>
                    <a:cubicBezTo>
                      <a:pt x="59391" y="109538"/>
                      <a:pt x="75079" y="126291"/>
                      <a:pt x="75079" y="145621"/>
                    </a:cubicBezTo>
                    <a:cubicBezTo>
                      <a:pt x="75079" y="145621"/>
                      <a:pt x="75079" y="145621"/>
                      <a:pt x="75079" y="207478"/>
                    </a:cubicBezTo>
                    <a:cubicBezTo>
                      <a:pt x="75079" y="207478"/>
                      <a:pt x="75079" y="207478"/>
                      <a:pt x="106456" y="207478"/>
                    </a:cubicBezTo>
                    <a:cubicBezTo>
                      <a:pt x="123451" y="207478"/>
                      <a:pt x="136525" y="220364"/>
                      <a:pt x="136525" y="235829"/>
                    </a:cubicBezTo>
                    <a:cubicBezTo>
                      <a:pt x="136525" y="235829"/>
                      <a:pt x="136525" y="235829"/>
                      <a:pt x="136525" y="319593"/>
                    </a:cubicBezTo>
                    <a:cubicBezTo>
                      <a:pt x="136525" y="324747"/>
                      <a:pt x="132603" y="328613"/>
                      <a:pt x="126066" y="328613"/>
                    </a:cubicBezTo>
                    <a:cubicBezTo>
                      <a:pt x="126066" y="328613"/>
                      <a:pt x="126066" y="328613"/>
                      <a:pt x="88153" y="328613"/>
                    </a:cubicBezTo>
                    <a:cubicBezTo>
                      <a:pt x="82923" y="328613"/>
                      <a:pt x="79001" y="324747"/>
                      <a:pt x="79001" y="319593"/>
                    </a:cubicBezTo>
                    <a:cubicBezTo>
                      <a:pt x="79001" y="319593"/>
                      <a:pt x="79001" y="319593"/>
                      <a:pt x="79001" y="264179"/>
                    </a:cubicBezTo>
                    <a:cubicBezTo>
                      <a:pt x="79001" y="264179"/>
                      <a:pt x="79001" y="264179"/>
                      <a:pt x="37166" y="264179"/>
                    </a:cubicBezTo>
                    <a:cubicBezTo>
                      <a:pt x="18863" y="264179"/>
                      <a:pt x="3175" y="248715"/>
                      <a:pt x="3175" y="229385"/>
                    </a:cubicBezTo>
                    <a:cubicBezTo>
                      <a:pt x="3175" y="229385"/>
                      <a:pt x="3175" y="229385"/>
                      <a:pt x="3175" y="145621"/>
                    </a:cubicBezTo>
                    <a:cubicBezTo>
                      <a:pt x="3175" y="126291"/>
                      <a:pt x="18863" y="109538"/>
                      <a:pt x="38473" y="109538"/>
                    </a:cubicBezTo>
                    <a:close/>
                    <a:moveTo>
                      <a:pt x="160734" y="88900"/>
                    </a:moveTo>
                    <a:cubicBezTo>
                      <a:pt x="160734" y="88900"/>
                      <a:pt x="160734" y="88900"/>
                      <a:pt x="171053" y="88900"/>
                    </a:cubicBezTo>
                    <a:cubicBezTo>
                      <a:pt x="172343" y="88900"/>
                      <a:pt x="173633" y="90195"/>
                      <a:pt x="173633" y="90195"/>
                    </a:cubicBezTo>
                    <a:cubicBezTo>
                      <a:pt x="174923" y="92785"/>
                      <a:pt x="176213" y="94080"/>
                      <a:pt x="174923" y="95375"/>
                    </a:cubicBezTo>
                    <a:cubicBezTo>
                      <a:pt x="174923" y="95375"/>
                      <a:pt x="174923" y="95375"/>
                      <a:pt x="169763" y="103146"/>
                    </a:cubicBezTo>
                    <a:cubicBezTo>
                      <a:pt x="169763" y="103146"/>
                      <a:pt x="169763" y="103146"/>
                      <a:pt x="172343" y="123867"/>
                    </a:cubicBezTo>
                    <a:cubicBezTo>
                      <a:pt x="172343" y="123867"/>
                      <a:pt x="172343" y="123867"/>
                      <a:pt x="167184" y="136818"/>
                    </a:cubicBezTo>
                    <a:cubicBezTo>
                      <a:pt x="167184" y="138113"/>
                      <a:pt x="164604" y="138113"/>
                      <a:pt x="164604" y="136818"/>
                    </a:cubicBezTo>
                    <a:cubicBezTo>
                      <a:pt x="164604" y="136818"/>
                      <a:pt x="164604" y="136818"/>
                      <a:pt x="159444" y="123867"/>
                    </a:cubicBezTo>
                    <a:cubicBezTo>
                      <a:pt x="159444" y="123867"/>
                      <a:pt x="159444" y="123867"/>
                      <a:pt x="162024" y="103146"/>
                    </a:cubicBezTo>
                    <a:cubicBezTo>
                      <a:pt x="162024" y="103146"/>
                      <a:pt x="162024" y="103146"/>
                      <a:pt x="156865" y="95375"/>
                    </a:cubicBezTo>
                    <a:cubicBezTo>
                      <a:pt x="155575" y="94080"/>
                      <a:pt x="156865" y="92785"/>
                      <a:pt x="158155" y="90195"/>
                    </a:cubicBezTo>
                    <a:cubicBezTo>
                      <a:pt x="158155" y="90195"/>
                      <a:pt x="159444" y="88900"/>
                      <a:pt x="160734" y="88900"/>
                    </a:cubicBezTo>
                    <a:close/>
                    <a:moveTo>
                      <a:pt x="136182" y="88900"/>
                    </a:moveTo>
                    <a:cubicBezTo>
                      <a:pt x="137474" y="88900"/>
                      <a:pt x="138766" y="90201"/>
                      <a:pt x="138766" y="91502"/>
                    </a:cubicBezTo>
                    <a:cubicBezTo>
                      <a:pt x="138766" y="91502"/>
                      <a:pt x="138766" y="91502"/>
                      <a:pt x="165893" y="165652"/>
                    </a:cubicBezTo>
                    <a:cubicBezTo>
                      <a:pt x="165893" y="165652"/>
                      <a:pt x="165893" y="165652"/>
                      <a:pt x="193021" y="91502"/>
                    </a:cubicBezTo>
                    <a:cubicBezTo>
                      <a:pt x="193021" y="90201"/>
                      <a:pt x="195605" y="88900"/>
                      <a:pt x="196897" y="90201"/>
                    </a:cubicBezTo>
                    <a:cubicBezTo>
                      <a:pt x="196897" y="90201"/>
                      <a:pt x="196897" y="90201"/>
                      <a:pt x="208523" y="92802"/>
                    </a:cubicBezTo>
                    <a:cubicBezTo>
                      <a:pt x="222733" y="98006"/>
                      <a:pt x="231775" y="111015"/>
                      <a:pt x="231775" y="125325"/>
                    </a:cubicBezTo>
                    <a:cubicBezTo>
                      <a:pt x="231775" y="125325"/>
                      <a:pt x="231775" y="125325"/>
                      <a:pt x="231775" y="176059"/>
                    </a:cubicBezTo>
                    <a:cubicBezTo>
                      <a:pt x="231775" y="179961"/>
                      <a:pt x="229192" y="182563"/>
                      <a:pt x="226608" y="182563"/>
                    </a:cubicBezTo>
                    <a:cubicBezTo>
                      <a:pt x="226608" y="182563"/>
                      <a:pt x="226608" y="182563"/>
                      <a:pt x="105179" y="182563"/>
                    </a:cubicBezTo>
                    <a:cubicBezTo>
                      <a:pt x="102595" y="182563"/>
                      <a:pt x="100012" y="179961"/>
                      <a:pt x="100012" y="176059"/>
                    </a:cubicBezTo>
                    <a:cubicBezTo>
                      <a:pt x="100012" y="176059"/>
                      <a:pt x="100012" y="176059"/>
                      <a:pt x="100012" y="125325"/>
                    </a:cubicBezTo>
                    <a:cubicBezTo>
                      <a:pt x="100012" y="111015"/>
                      <a:pt x="109054" y="98006"/>
                      <a:pt x="123264" y="92802"/>
                    </a:cubicBezTo>
                    <a:cubicBezTo>
                      <a:pt x="123264" y="92802"/>
                      <a:pt x="123264" y="92802"/>
                      <a:pt x="134890" y="90201"/>
                    </a:cubicBezTo>
                    <a:cubicBezTo>
                      <a:pt x="134890" y="88900"/>
                      <a:pt x="134890" y="88900"/>
                      <a:pt x="136182" y="88900"/>
                    </a:cubicBezTo>
                    <a:close/>
                    <a:moveTo>
                      <a:pt x="292100" y="19050"/>
                    </a:moveTo>
                    <a:cubicBezTo>
                      <a:pt x="314019" y="19050"/>
                      <a:pt x="331788" y="36819"/>
                      <a:pt x="331788" y="58738"/>
                    </a:cubicBezTo>
                    <a:cubicBezTo>
                      <a:pt x="331788" y="80657"/>
                      <a:pt x="314019" y="98426"/>
                      <a:pt x="292100" y="98426"/>
                    </a:cubicBezTo>
                    <a:cubicBezTo>
                      <a:pt x="270181" y="98426"/>
                      <a:pt x="252412" y="80657"/>
                      <a:pt x="252412" y="58738"/>
                    </a:cubicBezTo>
                    <a:cubicBezTo>
                      <a:pt x="252412" y="36819"/>
                      <a:pt x="270181" y="19050"/>
                      <a:pt x="292100" y="19050"/>
                    </a:cubicBezTo>
                    <a:close/>
                    <a:moveTo>
                      <a:pt x="39688" y="19050"/>
                    </a:moveTo>
                    <a:cubicBezTo>
                      <a:pt x="61607" y="19050"/>
                      <a:pt x="79376" y="36819"/>
                      <a:pt x="79376" y="58738"/>
                    </a:cubicBezTo>
                    <a:cubicBezTo>
                      <a:pt x="79376" y="80657"/>
                      <a:pt x="61607" y="98426"/>
                      <a:pt x="39688" y="98426"/>
                    </a:cubicBezTo>
                    <a:cubicBezTo>
                      <a:pt x="17769" y="98426"/>
                      <a:pt x="0" y="80657"/>
                      <a:pt x="0" y="58738"/>
                    </a:cubicBezTo>
                    <a:cubicBezTo>
                      <a:pt x="0" y="36819"/>
                      <a:pt x="17769" y="19050"/>
                      <a:pt x="39688" y="19050"/>
                    </a:cubicBezTo>
                    <a:close/>
                    <a:moveTo>
                      <a:pt x="165894" y="0"/>
                    </a:moveTo>
                    <a:cubicBezTo>
                      <a:pt x="187375" y="0"/>
                      <a:pt x="204788" y="17769"/>
                      <a:pt x="204788" y="39688"/>
                    </a:cubicBezTo>
                    <a:cubicBezTo>
                      <a:pt x="204788" y="61607"/>
                      <a:pt x="187375" y="79376"/>
                      <a:pt x="165894" y="79376"/>
                    </a:cubicBezTo>
                    <a:cubicBezTo>
                      <a:pt x="144413" y="79376"/>
                      <a:pt x="127000" y="61607"/>
                      <a:pt x="127000" y="39688"/>
                    </a:cubicBezTo>
                    <a:cubicBezTo>
                      <a:pt x="127000" y="17769"/>
                      <a:pt x="144413" y="0"/>
                      <a:pt x="16589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24" name="组合 123">
            <a:extLst>
              <a:ext uri="{FF2B5EF4-FFF2-40B4-BE49-F238E27FC236}">
                <a16:creationId xmlns:a16="http://schemas.microsoft.com/office/drawing/2014/main" xmlns="" id="{A7A4B3A3-F968-445B-BABD-200005B78F95}"/>
              </a:ext>
            </a:extLst>
          </p:cNvPr>
          <p:cNvGrpSpPr/>
          <p:nvPr/>
        </p:nvGrpSpPr>
        <p:grpSpPr>
          <a:xfrm>
            <a:off x="858521" y="1548155"/>
            <a:ext cx="3209345" cy="4257109"/>
            <a:chOff x="858520" y="1548155"/>
            <a:chExt cx="3209345" cy="4257109"/>
          </a:xfrm>
        </p:grpSpPr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xmlns="" id="{C98148E1-2902-47FB-AF2B-7C28916121CD}"/>
                </a:ext>
              </a:extLst>
            </p:cNvPr>
            <p:cNvSpPr/>
            <p:nvPr/>
          </p:nvSpPr>
          <p:spPr>
            <a:xfrm>
              <a:off x="937785" y="1548155"/>
              <a:ext cx="2587220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/>
                  <a:ea typeface="微软雅黑"/>
                  <a:sym typeface="+mn-lt"/>
                </a:rPr>
                <a:t>标题文字添加</a:t>
              </a:r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xmlns="" id="{A5867BE6-50AC-4551-B475-7B19880E0DF8}"/>
                </a:ext>
              </a:extLst>
            </p:cNvPr>
            <p:cNvSpPr/>
            <p:nvPr/>
          </p:nvSpPr>
          <p:spPr>
            <a:xfrm>
              <a:off x="858520" y="1876690"/>
              <a:ext cx="2587220" cy="53601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400" dirty="0">
                  <a:latin typeface="Arial"/>
                  <a:ea typeface="微软雅黑"/>
                  <a:sym typeface="+mn-lt"/>
                </a:rPr>
                <a:t>您的内容打在这里，或者通过复制您的文本后，在此框中选择粘贴，并选择只保留文字。</a:t>
              </a:r>
              <a:br>
                <a:rPr lang="zh-CN" altLang="en-US" sz="1400" dirty="0">
                  <a:latin typeface="Arial"/>
                  <a:ea typeface="微软雅黑"/>
                  <a:sym typeface="+mn-lt"/>
                </a:rPr>
              </a:br>
              <a:r>
                <a:rPr lang="zh-CN" altLang="en-US" sz="1400" dirty="0">
                  <a:latin typeface="Arial"/>
                  <a:ea typeface="微软雅黑"/>
                  <a:sym typeface="+mn-lt"/>
                </a:rPr>
                <a:t> </a:t>
              </a:r>
            </a:p>
          </p:txBody>
        </p: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xmlns="" id="{A8F9B1E3-2F62-42DD-99F9-2AA38341CBA3}"/>
                </a:ext>
              </a:extLst>
            </p:cNvPr>
            <p:cNvSpPr/>
            <p:nvPr/>
          </p:nvSpPr>
          <p:spPr>
            <a:xfrm>
              <a:off x="939581" y="3363075"/>
              <a:ext cx="2587220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/>
                  <a:ea typeface="微软雅黑"/>
                  <a:sym typeface="+mn-lt"/>
                </a:rPr>
                <a:t>标题文字添加</a:t>
              </a:r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xmlns="" id="{8A85F392-AB32-4305-AF6F-64C8E77FC8DC}"/>
                </a:ext>
              </a:extLst>
            </p:cNvPr>
            <p:cNvSpPr/>
            <p:nvPr/>
          </p:nvSpPr>
          <p:spPr>
            <a:xfrm>
              <a:off x="858520" y="3665227"/>
              <a:ext cx="2587220" cy="53601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400" dirty="0">
                  <a:latin typeface="Arial"/>
                  <a:ea typeface="微软雅黑"/>
                  <a:sym typeface="+mn-lt"/>
                </a:rPr>
                <a:t>您的内容打在这里，或者通过复制您的文本后，在此框中选择粘贴，并选择只保留文字。</a:t>
              </a:r>
              <a:br>
                <a:rPr lang="zh-CN" altLang="en-US" sz="1400" dirty="0">
                  <a:latin typeface="Arial"/>
                  <a:ea typeface="微软雅黑"/>
                  <a:sym typeface="+mn-lt"/>
                </a:rPr>
              </a:br>
              <a:r>
                <a:rPr lang="zh-CN" altLang="en-US" sz="1400" dirty="0">
                  <a:latin typeface="Arial"/>
                  <a:ea typeface="微软雅黑"/>
                  <a:sym typeface="+mn-lt"/>
                </a:rPr>
                <a:t> </a:t>
              </a:r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xmlns="" id="{8196DFF4-8A1A-4656-A1D9-1E210A28BEEA}"/>
                </a:ext>
              </a:extLst>
            </p:cNvPr>
            <p:cNvSpPr/>
            <p:nvPr/>
          </p:nvSpPr>
          <p:spPr>
            <a:xfrm>
              <a:off x="925414" y="4938947"/>
              <a:ext cx="2587220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/>
                  <a:ea typeface="微软雅黑"/>
                  <a:sym typeface="+mn-lt"/>
                </a:rPr>
                <a:t>标题文字添加</a:t>
              </a:r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xmlns="" id="{FA4C992C-500D-461E-8CA5-6A886F376A9B}"/>
                </a:ext>
              </a:extLst>
            </p:cNvPr>
            <p:cNvSpPr/>
            <p:nvPr/>
          </p:nvSpPr>
          <p:spPr>
            <a:xfrm>
              <a:off x="858520" y="5269253"/>
              <a:ext cx="2587220" cy="53601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400" dirty="0">
                  <a:latin typeface="Arial"/>
                  <a:ea typeface="微软雅黑"/>
                  <a:sym typeface="+mn-lt"/>
                </a:rPr>
                <a:t>您的内容打在这里，或者通过复制您的文本后，在此框中选择粘贴，并选择只保留文字。</a:t>
              </a:r>
              <a:br>
                <a:rPr lang="zh-CN" altLang="en-US" sz="1400" dirty="0">
                  <a:latin typeface="Arial"/>
                  <a:ea typeface="微软雅黑"/>
                  <a:sym typeface="+mn-lt"/>
                </a:rPr>
              </a:br>
              <a:r>
                <a:rPr lang="zh-CN" altLang="en-US" sz="1400" dirty="0">
                  <a:latin typeface="Arial"/>
                  <a:ea typeface="微软雅黑"/>
                  <a:sym typeface="+mn-lt"/>
                </a:rPr>
                <a:t> </a:t>
              </a:r>
            </a:p>
          </p:txBody>
        </p:sp>
        <p:grpSp>
          <p:nvGrpSpPr>
            <p:cNvPr id="131" name="组合 130">
              <a:extLst>
                <a:ext uri="{FF2B5EF4-FFF2-40B4-BE49-F238E27FC236}">
                  <a16:creationId xmlns:a16="http://schemas.microsoft.com/office/drawing/2014/main" xmlns="" id="{D18134BA-2482-4F5C-B88E-B23E849998B2}"/>
                </a:ext>
              </a:extLst>
            </p:cNvPr>
            <p:cNvGrpSpPr/>
            <p:nvPr/>
          </p:nvGrpSpPr>
          <p:grpSpPr>
            <a:xfrm>
              <a:off x="3578007" y="1653267"/>
              <a:ext cx="489858" cy="489858"/>
              <a:chOff x="1363763" y="1653267"/>
              <a:chExt cx="489858" cy="489858"/>
            </a:xfrm>
          </p:grpSpPr>
          <p:sp>
            <p:nvSpPr>
              <p:cNvPr id="138" name="椭圆 137">
                <a:extLst>
                  <a:ext uri="{FF2B5EF4-FFF2-40B4-BE49-F238E27FC236}">
                    <a16:creationId xmlns:a16="http://schemas.microsoft.com/office/drawing/2014/main" xmlns="" id="{B9E3DBAE-FB62-404F-91E9-0DCF13278DF8}"/>
                  </a:ext>
                </a:extLst>
              </p:cNvPr>
              <p:cNvSpPr/>
              <p:nvPr/>
            </p:nvSpPr>
            <p:spPr>
              <a:xfrm>
                <a:off x="1363763" y="1653267"/>
                <a:ext cx="489858" cy="489858"/>
              </a:xfrm>
              <a:prstGeom prst="ellipse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139" name="任意多边形: 形状 138">
                <a:extLst>
                  <a:ext uri="{FF2B5EF4-FFF2-40B4-BE49-F238E27FC236}">
                    <a16:creationId xmlns:a16="http://schemas.microsoft.com/office/drawing/2014/main" xmlns="" id="{315D6878-4F66-4E26-A277-4A55C6D161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8705" y="1804342"/>
                <a:ext cx="179973" cy="179973"/>
              </a:xfrm>
              <a:custGeom>
                <a:avLst/>
                <a:gdLst>
                  <a:gd name="connsiteX0" fmla="*/ 221853 w 338138"/>
                  <a:gd name="connsiteY0" fmla="*/ 169862 h 338138"/>
                  <a:gd name="connsiteX1" fmla="*/ 243284 w 338138"/>
                  <a:gd name="connsiteY1" fmla="*/ 169862 h 338138"/>
                  <a:gd name="connsiteX2" fmla="*/ 254000 w 338138"/>
                  <a:gd name="connsiteY2" fmla="*/ 180379 h 338138"/>
                  <a:gd name="connsiteX3" fmla="*/ 254000 w 338138"/>
                  <a:gd name="connsiteY3" fmla="*/ 243483 h 338138"/>
                  <a:gd name="connsiteX4" fmla="*/ 243284 w 338138"/>
                  <a:gd name="connsiteY4" fmla="*/ 254000 h 338138"/>
                  <a:gd name="connsiteX5" fmla="*/ 221853 w 338138"/>
                  <a:gd name="connsiteY5" fmla="*/ 254000 h 338138"/>
                  <a:gd name="connsiteX6" fmla="*/ 211137 w 338138"/>
                  <a:gd name="connsiteY6" fmla="*/ 243483 h 338138"/>
                  <a:gd name="connsiteX7" fmla="*/ 211137 w 338138"/>
                  <a:gd name="connsiteY7" fmla="*/ 180379 h 338138"/>
                  <a:gd name="connsiteX8" fmla="*/ 221853 w 338138"/>
                  <a:gd name="connsiteY8" fmla="*/ 169862 h 338138"/>
                  <a:gd name="connsiteX9" fmla="*/ 94853 w 338138"/>
                  <a:gd name="connsiteY9" fmla="*/ 127000 h 338138"/>
                  <a:gd name="connsiteX10" fmla="*/ 116284 w 338138"/>
                  <a:gd name="connsiteY10" fmla="*/ 127000 h 338138"/>
                  <a:gd name="connsiteX11" fmla="*/ 127000 w 338138"/>
                  <a:gd name="connsiteY11" fmla="*/ 137583 h 338138"/>
                  <a:gd name="connsiteX12" fmla="*/ 127000 w 338138"/>
                  <a:gd name="connsiteY12" fmla="*/ 243417 h 338138"/>
                  <a:gd name="connsiteX13" fmla="*/ 116284 w 338138"/>
                  <a:gd name="connsiteY13" fmla="*/ 254000 h 338138"/>
                  <a:gd name="connsiteX14" fmla="*/ 94853 w 338138"/>
                  <a:gd name="connsiteY14" fmla="*/ 254000 h 338138"/>
                  <a:gd name="connsiteX15" fmla="*/ 84137 w 338138"/>
                  <a:gd name="connsiteY15" fmla="*/ 243417 h 338138"/>
                  <a:gd name="connsiteX16" fmla="*/ 84137 w 338138"/>
                  <a:gd name="connsiteY16" fmla="*/ 137583 h 338138"/>
                  <a:gd name="connsiteX17" fmla="*/ 94853 w 338138"/>
                  <a:gd name="connsiteY17" fmla="*/ 127000 h 338138"/>
                  <a:gd name="connsiteX18" fmla="*/ 285353 w 338138"/>
                  <a:gd name="connsiteY18" fmla="*/ 85725 h 338138"/>
                  <a:gd name="connsiteX19" fmla="*/ 306784 w 338138"/>
                  <a:gd name="connsiteY19" fmla="*/ 85725 h 338138"/>
                  <a:gd name="connsiteX20" fmla="*/ 317500 w 338138"/>
                  <a:gd name="connsiteY20" fmla="*/ 96242 h 338138"/>
                  <a:gd name="connsiteX21" fmla="*/ 317500 w 338138"/>
                  <a:gd name="connsiteY21" fmla="*/ 243483 h 338138"/>
                  <a:gd name="connsiteX22" fmla="*/ 306784 w 338138"/>
                  <a:gd name="connsiteY22" fmla="*/ 254000 h 338138"/>
                  <a:gd name="connsiteX23" fmla="*/ 285353 w 338138"/>
                  <a:gd name="connsiteY23" fmla="*/ 254000 h 338138"/>
                  <a:gd name="connsiteX24" fmla="*/ 274637 w 338138"/>
                  <a:gd name="connsiteY24" fmla="*/ 243483 h 338138"/>
                  <a:gd name="connsiteX25" fmla="*/ 274637 w 338138"/>
                  <a:gd name="connsiteY25" fmla="*/ 96242 h 338138"/>
                  <a:gd name="connsiteX26" fmla="*/ 285353 w 338138"/>
                  <a:gd name="connsiteY26" fmla="*/ 85725 h 338138"/>
                  <a:gd name="connsiteX27" fmla="*/ 158353 w 338138"/>
                  <a:gd name="connsiteY27" fmla="*/ 42862 h 338138"/>
                  <a:gd name="connsiteX28" fmla="*/ 179784 w 338138"/>
                  <a:gd name="connsiteY28" fmla="*/ 42862 h 338138"/>
                  <a:gd name="connsiteX29" fmla="*/ 190500 w 338138"/>
                  <a:gd name="connsiteY29" fmla="*/ 53419 h 338138"/>
                  <a:gd name="connsiteX30" fmla="*/ 190500 w 338138"/>
                  <a:gd name="connsiteY30" fmla="*/ 243443 h 338138"/>
                  <a:gd name="connsiteX31" fmla="*/ 179784 w 338138"/>
                  <a:gd name="connsiteY31" fmla="*/ 254000 h 338138"/>
                  <a:gd name="connsiteX32" fmla="*/ 158353 w 338138"/>
                  <a:gd name="connsiteY32" fmla="*/ 254000 h 338138"/>
                  <a:gd name="connsiteX33" fmla="*/ 147637 w 338138"/>
                  <a:gd name="connsiteY33" fmla="*/ 243443 h 338138"/>
                  <a:gd name="connsiteX34" fmla="*/ 147637 w 338138"/>
                  <a:gd name="connsiteY34" fmla="*/ 53419 h 338138"/>
                  <a:gd name="connsiteX35" fmla="*/ 158353 w 338138"/>
                  <a:gd name="connsiteY35" fmla="*/ 42862 h 338138"/>
                  <a:gd name="connsiteX36" fmla="*/ 0 w 338138"/>
                  <a:gd name="connsiteY36" fmla="*/ 0 h 338138"/>
                  <a:gd name="connsiteX37" fmla="*/ 42267 w 338138"/>
                  <a:gd name="connsiteY37" fmla="*/ 0 h 338138"/>
                  <a:gd name="connsiteX38" fmla="*/ 42267 w 338138"/>
                  <a:gd name="connsiteY38" fmla="*/ 295871 h 338138"/>
                  <a:gd name="connsiteX39" fmla="*/ 338138 w 338138"/>
                  <a:gd name="connsiteY39" fmla="*/ 295871 h 338138"/>
                  <a:gd name="connsiteX40" fmla="*/ 338138 w 338138"/>
                  <a:gd name="connsiteY40" fmla="*/ 338138 h 338138"/>
                  <a:gd name="connsiteX41" fmla="*/ 21133 w 338138"/>
                  <a:gd name="connsiteY41" fmla="*/ 338138 h 338138"/>
                  <a:gd name="connsiteX42" fmla="*/ 0 w 338138"/>
                  <a:gd name="connsiteY42" fmla="*/ 317005 h 338138"/>
                  <a:gd name="connsiteX43" fmla="*/ 0 w 338138"/>
                  <a:gd name="connsiteY43" fmla="*/ 0 h 33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338138" h="338138">
                    <a:moveTo>
                      <a:pt x="221853" y="169862"/>
                    </a:moveTo>
                    <a:cubicBezTo>
                      <a:pt x="221853" y="169862"/>
                      <a:pt x="221853" y="169862"/>
                      <a:pt x="243284" y="169862"/>
                    </a:cubicBezTo>
                    <a:cubicBezTo>
                      <a:pt x="248642" y="169862"/>
                      <a:pt x="254000" y="175121"/>
                      <a:pt x="254000" y="180379"/>
                    </a:cubicBezTo>
                    <a:cubicBezTo>
                      <a:pt x="254000" y="180379"/>
                      <a:pt x="254000" y="180379"/>
                      <a:pt x="254000" y="243483"/>
                    </a:cubicBezTo>
                    <a:cubicBezTo>
                      <a:pt x="254000" y="248742"/>
                      <a:pt x="248642" y="254000"/>
                      <a:pt x="243284" y="254000"/>
                    </a:cubicBezTo>
                    <a:cubicBezTo>
                      <a:pt x="243284" y="254000"/>
                      <a:pt x="243284" y="254000"/>
                      <a:pt x="221853" y="254000"/>
                    </a:cubicBezTo>
                    <a:cubicBezTo>
                      <a:pt x="216495" y="254000"/>
                      <a:pt x="211137" y="248742"/>
                      <a:pt x="211137" y="243483"/>
                    </a:cubicBezTo>
                    <a:cubicBezTo>
                      <a:pt x="211137" y="243483"/>
                      <a:pt x="211137" y="243483"/>
                      <a:pt x="211137" y="180379"/>
                    </a:cubicBezTo>
                    <a:cubicBezTo>
                      <a:pt x="211137" y="175121"/>
                      <a:pt x="216495" y="169862"/>
                      <a:pt x="221853" y="169862"/>
                    </a:cubicBezTo>
                    <a:close/>
                    <a:moveTo>
                      <a:pt x="94853" y="127000"/>
                    </a:moveTo>
                    <a:cubicBezTo>
                      <a:pt x="94853" y="127000"/>
                      <a:pt x="94853" y="127000"/>
                      <a:pt x="116284" y="127000"/>
                    </a:cubicBezTo>
                    <a:cubicBezTo>
                      <a:pt x="121642" y="127000"/>
                      <a:pt x="127000" y="132292"/>
                      <a:pt x="127000" y="137583"/>
                    </a:cubicBezTo>
                    <a:cubicBezTo>
                      <a:pt x="127000" y="137583"/>
                      <a:pt x="127000" y="137583"/>
                      <a:pt x="127000" y="243417"/>
                    </a:cubicBezTo>
                    <a:cubicBezTo>
                      <a:pt x="127000" y="248708"/>
                      <a:pt x="121642" y="254000"/>
                      <a:pt x="116284" y="254000"/>
                    </a:cubicBezTo>
                    <a:cubicBezTo>
                      <a:pt x="116284" y="254000"/>
                      <a:pt x="116284" y="254000"/>
                      <a:pt x="94853" y="254000"/>
                    </a:cubicBezTo>
                    <a:cubicBezTo>
                      <a:pt x="89495" y="254000"/>
                      <a:pt x="84137" y="248708"/>
                      <a:pt x="84137" y="243417"/>
                    </a:cubicBezTo>
                    <a:cubicBezTo>
                      <a:pt x="84137" y="243417"/>
                      <a:pt x="84137" y="243417"/>
                      <a:pt x="84137" y="137583"/>
                    </a:cubicBezTo>
                    <a:cubicBezTo>
                      <a:pt x="84137" y="132292"/>
                      <a:pt x="89495" y="127000"/>
                      <a:pt x="94853" y="127000"/>
                    </a:cubicBezTo>
                    <a:close/>
                    <a:moveTo>
                      <a:pt x="285353" y="85725"/>
                    </a:moveTo>
                    <a:cubicBezTo>
                      <a:pt x="285353" y="85725"/>
                      <a:pt x="285353" y="85725"/>
                      <a:pt x="306784" y="85725"/>
                    </a:cubicBezTo>
                    <a:cubicBezTo>
                      <a:pt x="312142" y="85725"/>
                      <a:pt x="317500" y="90984"/>
                      <a:pt x="317500" y="96242"/>
                    </a:cubicBezTo>
                    <a:cubicBezTo>
                      <a:pt x="317500" y="96242"/>
                      <a:pt x="317500" y="96242"/>
                      <a:pt x="317500" y="243483"/>
                    </a:cubicBezTo>
                    <a:cubicBezTo>
                      <a:pt x="317500" y="248742"/>
                      <a:pt x="312142" y="254000"/>
                      <a:pt x="306784" y="254000"/>
                    </a:cubicBezTo>
                    <a:cubicBezTo>
                      <a:pt x="306784" y="254000"/>
                      <a:pt x="306784" y="254000"/>
                      <a:pt x="285353" y="254000"/>
                    </a:cubicBezTo>
                    <a:cubicBezTo>
                      <a:pt x="279995" y="254000"/>
                      <a:pt x="274637" y="248742"/>
                      <a:pt x="274637" y="243483"/>
                    </a:cubicBezTo>
                    <a:cubicBezTo>
                      <a:pt x="274637" y="243483"/>
                      <a:pt x="274637" y="243483"/>
                      <a:pt x="274637" y="96242"/>
                    </a:cubicBezTo>
                    <a:cubicBezTo>
                      <a:pt x="274637" y="90984"/>
                      <a:pt x="279995" y="85725"/>
                      <a:pt x="285353" y="85725"/>
                    </a:cubicBezTo>
                    <a:close/>
                    <a:moveTo>
                      <a:pt x="158353" y="42862"/>
                    </a:moveTo>
                    <a:cubicBezTo>
                      <a:pt x="158353" y="42862"/>
                      <a:pt x="158353" y="42862"/>
                      <a:pt x="179784" y="42862"/>
                    </a:cubicBezTo>
                    <a:cubicBezTo>
                      <a:pt x="185142" y="42862"/>
                      <a:pt x="190500" y="48140"/>
                      <a:pt x="190500" y="53419"/>
                    </a:cubicBezTo>
                    <a:cubicBezTo>
                      <a:pt x="190500" y="53419"/>
                      <a:pt x="190500" y="53419"/>
                      <a:pt x="190500" y="243443"/>
                    </a:cubicBezTo>
                    <a:cubicBezTo>
                      <a:pt x="190500" y="248722"/>
                      <a:pt x="185142" y="254000"/>
                      <a:pt x="179784" y="254000"/>
                    </a:cubicBezTo>
                    <a:cubicBezTo>
                      <a:pt x="179784" y="254000"/>
                      <a:pt x="179784" y="254000"/>
                      <a:pt x="158353" y="254000"/>
                    </a:cubicBezTo>
                    <a:cubicBezTo>
                      <a:pt x="152995" y="254000"/>
                      <a:pt x="147637" y="248722"/>
                      <a:pt x="147637" y="243443"/>
                    </a:cubicBezTo>
                    <a:cubicBezTo>
                      <a:pt x="147637" y="243443"/>
                      <a:pt x="147637" y="243443"/>
                      <a:pt x="147637" y="53419"/>
                    </a:cubicBezTo>
                    <a:cubicBezTo>
                      <a:pt x="147637" y="48140"/>
                      <a:pt x="152995" y="42862"/>
                      <a:pt x="158353" y="42862"/>
                    </a:cubicBezTo>
                    <a:close/>
                    <a:moveTo>
                      <a:pt x="0" y="0"/>
                    </a:moveTo>
                    <a:cubicBezTo>
                      <a:pt x="0" y="0"/>
                      <a:pt x="0" y="0"/>
                      <a:pt x="42267" y="0"/>
                    </a:cubicBezTo>
                    <a:cubicBezTo>
                      <a:pt x="42267" y="0"/>
                      <a:pt x="42267" y="0"/>
                      <a:pt x="42267" y="295871"/>
                    </a:cubicBezTo>
                    <a:lnTo>
                      <a:pt x="338138" y="295871"/>
                    </a:lnTo>
                    <a:cubicBezTo>
                      <a:pt x="338138" y="295871"/>
                      <a:pt x="338138" y="295871"/>
                      <a:pt x="338138" y="338138"/>
                    </a:cubicBezTo>
                    <a:cubicBezTo>
                      <a:pt x="338138" y="338138"/>
                      <a:pt x="338138" y="338138"/>
                      <a:pt x="21133" y="338138"/>
                    </a:cubicBezTo>
                    <a:cubicBezTo>
                      <a:pt x="9246" y="338138"/>
                      <a:pt x="0" y="328892"/>
                      <a:pt x="0" y="317005"/>
                    </a:cubicBezTo>
                    <a:cubicBezTo>
                      <a:pt x="0" y="317005"/>
                      <a:pt x="0" y="317005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</p:grpSp>
        <p:grpSp>
          <p:nvGrpSpPr>
            <p:cNvPr id="132" name="组合 131">
              <a:extLst>
                <a:ext uri="{FF2B5EF4-FFF2-40B4-BE49-F238E27FC236}">
                  <a16:creationId xmlns:a16="http://schemas.microsoft.com/office/drawing/2014/main" xmlns="" id="{14544B36-89A9-4AFD-8C16-2AB8FBA50B5C}"/>
                </a:ext>
              </a:extLst>
            </p:cNvPr>
            <p:cNvGrpSpPr/>
            <p:nvPr/>
          </p:nvGrpSpPr>
          <p:grpSpPr>
            <a:xfrm>
              <a:off x="3578007" y="3392284"/>
              <a:ext cx="489858" cy="489858"/>
              <a:chOff x="1363763" y="3392284"/>
              <a:chExt cx="489858" cy="489858"/>
            </a:xfrm>
          </p:grpSpPr>
          <p:sp>
            <p:nvSpPr>
              <p:cNvPr id="136" name="椭圆 135">
                <a:extLst>
                  <a:ext uri="{FF2B5EF4-FFF2-40B4-BE49-F238E27FC236}">
                    <a16:creationId xmlns:a16="http://schemas.microsoft.com/office/drawing/2014/main" xmlns="" id="{88C1DE08-56D7-45C2-B009-42428AA26CF0}"/>
                  </a:ext>
                </a:extLst>
              </p:cNvPr>
              <p:cNvSpPr/>
              <p:nvPr/>
            </p:nvSpPr>
            <p:spPr>
              <a:xfrm>
                <a:off x="1363763" y="3392284"/>
                <a:ext cx="489858" cy="489858"/>
              </a:xfrm>
              <a:prstGeom prst="ellipse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137" name="任意多边形: 形状 136">
                <a:extLst>
                  <a:ext uri="{FF2B5EF4-FFF2-40B4-BE49-F238E27FC236}">
                    <a16:creationId xmlns:a16="http://schemas.microsoft.com/office/drawing/2014/main" xmlns="" id="{F217D07D-4239-4679-A048-D56683BD44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0535" y="3528650"/>
                <a:ext cx="259868" cy="224200"/>
              </a:xfrm>
              <a:custGeom>
                <a:avLst/>
                <a:gdLst>
                  <a:gd name="connsiteX0" fmla="*/ 19050 w 331788"/>
                  <a:gd name="connsiteY0" fmla="*/ 213226 h 286251"/>
                  <a:gd name="connsiteX1" fmla="*/ 151105 w 331788"/>
                  <a:gd name="connsiteY1" fmla="*/ 213226 h 286251"/>
                  <a:gd name="connsiteX2" fmla="*/ 151105 w 331788"/>
                  <a:gd name="connsiteY2" fmla="*/ 278564 h 286251"/>
                  <a:gd name="connsiteX3" fmla="*/ 152400 w 331788"/>
                  <a:gd name="connsiteY3" fmla="*/ 286251 h 286251"/>
                  <a:gd name="connsiteX4" fmla="*/ 25523 w 331788"/>
                  <a:gd name="connsiteY4" fmla="*/ 286251 h 286251"/>
                  <a:gd name="connsiteX5" fmla="*/ 19050 w 331788"/>
                  <a:gd name="connsiteY5" fmla="*/ 278564 h 286251"/>
                  <a:gd name="connsiteX6" fmla="*/ 19050 w 331788"/>
                  <a:gd name="connsiteY6" fmla="*/ 213226 h 286251"/>
                  <a:gd name="connsiteX7" fmla="*/ 185265 w 331788"/>
                  <a:gd name="connsiteY7" fmla="*/ 165601 h 286251"/>
                  <a:gd name="connsiteX8" fmla="*/ 308448 w 331788"/>
                  <a:gd name="connsiteY8" fmla="*/ 165601 h 286251"/>
                  <a:gd name="connsiteX9" fmla="*/ 313635 w 331788"/>
                  <a:gd name="connsiteY9" fmla="*/ 165601 h 286251"/>
                  <a:gd name="connsiteX10" fmla="*/ 331788 w 331788"/>
                  <a:gd name="connsiteY10" fmla="*/ 187421 h 286251"/>
                  <a:gd name="connsiteX11" fmla="*/ 331788 w 331788"/>
                  <a:gd name="connsiteY11" fmla="*/ 278550 h 286251"/>
                  <a:gd name="connsiteX12" fmla="*/ 324008 w 331788"/>
                  <a:gd name="connsiteY12" fmla="*/ 286251 h 286251"/>
                  <a:gd name="connsiteX13" fmla="*/ 169705 w 331788"/>
                  <a:gd name="connsiteY13" fmla="*/ 286251 h 286251"/>
                  <a:gd name="connsiteX14" fmla="*/ 161925 w 331788"/>
                  <a:gd name="connsiteY14" fmla="*/ 278550 h 286251"/>
                  <a:gd name="connsiteX15" fmla="*/ 161925 w 331788"/>
                  <a:gd name="connsiteY15" fmla="*/ 187421 h 286251"/>
                  <a:gd name="connsiteX16" fmla="*/ 168408 w 331788"/>
                  <a:gd name="connsiteY16" fmla="*/ 173302 h 286251"/>
                  <a:gd name="connsiteX17" fmla="*/ 174892 w 331788"/>
                  <a:gd name="connsiteY17" fmla="*/ 166885 h 286251"/>
                  <a:gd name="connsiteX18" fmla="*/ 185265 w 331788"/>
                  <a:gd name="connsiteY18" fmla="*/ 165601 h 286251"/>
                  <a:gd name="connsiteX19" fmla="*/ 59302 w 331788"/>
                  <a:gd name="connsiteY19" fmla="*/ 117976 h 286251"/>
                  <a:gd name="connsiteX20" fmla="*/ 78640 w 331788"/>
                  <a:gd name="connsiteY20" fmla="*/ 117976 h 286251"/>
                  <a:gd name="connsiteX21" fmla="*/ 86375 w 331788"/>
                  <a:gd name="connsiteY21" fmla="*/ 123154 h 286251"/>
                  <a:gd name="connsiteX22" fmla="*/ 94110 w 331788"/>
                  <a:gd name="connsiteY22" fmla="*/ 160692 h 286251"/>
                  <a:gd name="connsiteX23" fmla="*/ 95399 w 331788"/>
                  <a:gd name="connsiteY23" fmla="*/ 165870 h 286251"/>
                  <a:gd name="connsiteX24" fmla="*/ 96688 w 331788"/>
                  <a:gd name="connsiteY24" fmla="*/ 169753 h 286251"/>
                  <a:gd name="connsiteX25" fmla="*/ 96688 w 331788"/>
                  <a:gd name="connsiteY25" fmla="*/ 172342 h 286251"/>
                  <a:gd name="connsiteX26" fmla="*/ 103134 w 331788"/>
                  <a:gd name="connsiteY26" fmla="*/ 172342 h 286251"/>
                  <a:gd name="connsiteX27" fmla="*/ 103134 w 331788"/>
                  <a:gd name="connsiteY27" fmla="*/ 165870 h 286251"/>
                  <a:gd name="connsiteX28" fmla="*/ 103134 w 331788"/>
                  <a:gd name="connsiteY28" fmla="*/ 164576 h 286251"/>
                  <a:gd name="connsiteX29" fmla="*/ 104424 w 331788"/>
                  <a:gd name="connsiteY29" fmla="*/ 160692 h 286251"/>
                  <a:gd name="connsiteX30" fmla="*/ 112159 w 331788"/>
                  <a:gd name="connsiteY30" fmla="*/ 134804 h 286251"/>
                  <a:gd name="connsiteX31" fmla="*/ 107002 w 331788"/>
                  <a:gd name="connsiteY31" fmla="*/ 121859 h 286251"/>
                  <a:gd name="connsiteX32" fmla="*/ 109580 w 331788"/>
                  <a:gd name="connsiteY32" fmla="*/ 117976 h 286251"/>
                  <a:gd name="connsiteX33" fmla="*/ 121183 w 331788"/>
                  <a:gd name="connsiteY33" fmla="*/ 117976 h 286251"/>
                  <a:gd name="connsiteX34" fmla="*/ 125050 w 331788"/>
                  <a:gd name="connsiteY34" fmla="*/ 121859 h 286251"/>
                  <a:gd name="connsiteX35" fmla="*/ 118605 w 331788"/>
                  <a:gd name="connsiteY35" fmla="*/ 134804 h 286251"/>
                  <a:gd name="connsiteX36" fmla="*/ 126340 w 331788"/>
                  <a:gd name="connsiteY36" fmla="*/ 160692 h 286251"/>
                  <a:gd name="connsiteX37" fmla="*/ 126340 w 331788"/>
                  <a:gd name="connsiteY37" fmla="*/ 165870 h 286251"/>
                  <a:gd name="connsiteX38" fmla="*/ 127629 w 331788"/>
                  <a:gd name="connsiteY38" fmla="*/ 165870 h 286251"/>
                  <a:gd name="connsiteX39" fmla="*/ 127629 w 331788"/>
                  <a:gd name="connsiteY39" fmla="*/ 172342 h 286251"/>
                  <a:gd name="connsiteX40" fmla="*/ 134075 w 331788"/>
                  <a:gd name="connsiteY40" fmla="*/ 172342 h 286251"/>
                  <a:gd name="connsiteX41" fmla="*/ 134075 w 331788"/>
                  <a:gd name="connsiteY41" fmla="*/ 169753 h 286251"/>
                  <a:gd name="connsiteX42" fmla="*/ 135364 w 331788"/>
                  <a:gd name="connsiteY42" fmla="*/ 165870 h 286251"/>
                  <a:gd name="connsiteX43" fmla="*/ 136653 w 331788"/>
                  <a:gd name="connsiteY43" fmla="*/ 160692 h 286251"/>
                  <a:gd name="connsiteX44" fmla="*/ 144388 w 331788"/>
                  <a:gd name="connsiteY44" fmla="*/ 123154 h 286251"/>
                  <a:gd name="connsiteX45" fmla="*/ 152123 w 331788"/>
                  <a:gd name="connsiteY45" fmla="*/ 117976 h 286251"/>
                  <a:gd name="connsiteX46" fmla="*/ 171461 w 331788"/>
                  <a:gd name="connsiteY46" fmla="*/ 117976 h 286251"/>
                  <a:gd name="connsiteX47" fmla="*/ 192088 w 331788"/>
                  <a:gd name="connsiteY47" fmla="*/ 138687 h 286251"/>
                  <a:gd name="connsiteX48" fmla="*/ 192088 w 331788"/>
                  <a:gd name="connsiteY48" fmla="*/ 152926 h 286251"/>
                  <a:gd name="connsiteX49" fmla="*/ 184353 w 331788"/>
                  <a:gd name="connsiteY49" fmla="*/ 152926 h 286251"/>
                  <a:gd name="connsiteX50" fmla="*/ 163726 w 331788"/>
                  <a:gd name="connsiteY50" fmla="*/ 160692 h 286251"/>
                  <a:gd name="connsiteX51" fmla="*/ 158569 w 331788"/>
                  <a:gd name="connsiteY51" fmla="*/ 165870 h 286251"/>
                  <a:gd name="connsiteX52" fmla="*/ 154702 w 331788"/>
                  <a:gd name="connsiteY52" fmla="*/ 172342 h 286251"/>
                  <a:gd name="connsiteX53" fmla="*/ 150834 w 331788"/>
                  <a:gd name="connsiteY53" fmla="*/ 186581 h 286251"/>
                  <a:gd name="connsiteX54" fmla="*/ 150834 w 331788"/>
                  <a:gd name="connsiteY54" fmla="*/ 202114 h 286251"/>
                  <a:gd name="connsiteX55" fmla="*/ 10313 w 331788"/>
                  <a:gd name="connsiteY55" fmla="*/ 202114 h 286251"/>
                  <a:gd name="connsiteX56" fmla="*/ 0 w 331788"/>
                  <a:gd name="connsiteY56" fmla="*/ 190464 h 286251"/>
                  <a:gd name="connsiteX57" fmla="*/ 0 w 331788"/>
                  <a:gd name="connsiteY57" fmla="*/ 182698 h 286251"/>
                  <a:gd name="connsiteX58" fmla="*/ 10313 w 331788"/>
                  <a:gd name="connsiteY58" fmla="*/ 172342 h 286251"/>
                  <a:gd name="connsiteX59" fmla="*/ 38675 w 331788"/>
                  <a:gd name="connsiteY59" fmla="*/ 172342 h 286251"/>
                  <a:gd name="connsiteX60" fmla="*/ 38675 w 331788"/>
                  <a:gd name="connsiteY60" fmla="*/ 138687 h 286251"/>
                  <a:gd name="connsiteX61" fmla="*/ 59302 w 331788"/>
                  <a:gd name="connsiteY61" fmla="*/ 117976 h 286251"/>
                  <a:gd name="connsiteX62" fmla="*/ 206838 w 331788"/>
                  <a:gd name="connsiteY62" fmla="*/ 33838 h 286251"/>
                  <a:gd name="connsiteX63" fmla="*/ 208124 w 331788"/>
                  <a:gd name="connsiteY63" fmla="*/ 33838 h 286251"/>
                  <a:gd name="connsiteX64" fmla="*/ 278858 w 331788"/>
                  <a:gd name="connsiteY64" fmla="*/ 48038 h 286251"/>
                  <a:gd name="connsiteX65" fmla="*/ 296863 w 331788"/>
                  <a:gd name="connsiteY65" fmla="*/ 69984 h 286251"/>
                  <a:gd name="connsiteX66" fmla="*/ 296863 w 331788"/>
                  <a:gd name="connsiteY66" fmla="*/ 99676 h 286251"/>
                  <a:gd name="connsiteX67" fmla="*/ 246706 w 331788"/>
                  <a:gd name="connsiteY67" fmla="*/ 151313 h 286251"/>
                  <a:gd name="connsiteX68" fmla="*/ 195263 w 331788"/>
                  <a:gd name="connsiteY68" fmla="*/ 99676 h 286251"/>
                  <a:gd name="connsiteX69" fmla="*/ 195263 w 331788"/>
                  <a:gd name="connsiteY69" fmla="*/ 45456 h 286251"/>
                  <a:gd name="connsiteX70" fmla="*/ 206838 w 331788"/>
                  <a:gd name="connsiteY70" fmla="*/ 33838 h 286251"/>
                  <a:gd name="connsiteX71" fmla="*/ 150465 w 331788"/>
                  <a:gd name="connsiteY71" fmla="*/ 198 h 286251"/>
                  <a:gd name="connsiteX72" fmla="*/ 163513 w 331788"/>
                  <a:gd name="connsiteY72" fmla="*/ 10479 h 286251"/>
                  <a:gd name="connsiteX73" fmla="*/ 163513 w 331788"/>
                  <a:gd name="connsiteY73" fmla="*/ 60599 h 286251"/>
                  <a:gd name="connsiteX74" fmla="*/ 116540 w 331788"/>
                  <a:gd name="connsiteY74" fmla="*/ 106863 h 286251"/>
                  <a:gd name="connsiteX75" fmla="*/ 68263 w 331788"/>
                  <a:gd name="connsiteY75" fmla="*/ 60599 h 286251"/>
                  <a:gd name="connsiteX76" fmla="*/ 68263 w 331788"/>
                  <a:gd name="connsiteY76" fmla="*/ 33611 h 286251"/>
                  <a:gd name="connsiteX77" fmla="*/ 85225 w 331788"/>
                  <a:gd name="connsiteY77" fmla="*/ 13049 h 286251"/>
                  <a:gd name="connsiteX78" fmla="*/ 150465 w 331788"/>
                  <a:gd name="connsiteY78" fmla="*/ 198 h 286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331788" h="286251">
                    <a:moveTo>
                      <a:pt x="19050" y="213226"/>
                    </a:moveTo>
                    <a:lnTo>
                      <a:pt x="151105" y="213226"/>
                    </a:lnTo>
                    <a:cubicBezTo>
                      <a:pt x="151105" y="213226"/>
                      <a:pt x="151105" y="213226"/>
                      <a:pt x="151105" y="278564"/>
                    </a:cubicBezTo>
                    <a:cubicBezTo>
                      <a:pt x="151105" y="281126"/>
                      <a:pt x="152400" y="283689"/>
                      <a:pt x="152400" y="286251"/>
                    </a:cubicBezTo>
                    <a:cubicBezTo>
                      <a:pt x="152400" y="286251"/>
                      <a:pt x="152400" y="286251"/>
                      <a:pt x="25523" y="286251"/>
                    </a:cubicBezTo>
                    <a:cubicBezTo>
                      <a:pt x="21639" y="286251"/>
                      <a:pt x="19050" y="282408"/>
                      <a:pt x="19050" y="278564"/>
                    </a:cubicBezTo>
                    <a:cubicBezTo>
                      <a:pt x="19050" y="278564"/>
                      <a:pt x="19050" y="278564"/>
                      <a:pt x="19050" y="213226"/>
                    </a:cubicBezTo>
                    <a:close/>
                    <a:moveTo>
                      <a:pt x="185265" y="165601"/>
                    </a:moveTo>
                    <a:lnTo>
                      <a:pt x="308448" y="165601"/>
                    </a:lnTo>
                    <a:cubicBezTo>
                      <a:pt x="309745" y="165601"/>
                      <a:pt x="312338" y="165601"/>
                      <a:pt x="313635" y="165601"/>
                    </a:cubicBezTo>
                    <a:cubicBezTo>
                      <a:pt x="324008" y="168168"/>
                      <a:pt x="331788" y="177153"/>
                      <a:pt x="331788" y="187421"/>
                    </a:cubicBezTo>
                    <a:cubicBezTo>
                      <a:pt x="331788" y="187421"/>
                      <a:pt x="331788" y="187421"/>
                      <a:pt x="331788" y="278550"/>
                    </a:cubicBezTo>
                    <a:cubicBezTo>
                      <a:pt x="331788" y="282401"/>
                      <a:pt x="327898" y="286251"/>
                      <a:pt x="324008" y="286251"/>
                    </a:cubicBezTo>
                    <a:cubicBezTo>
                      <a:pt x="324008" y="286251"/>
                      <a:pt x="324008" y="286251"/>
                      <a:pt x="169705" y="286251"/>
                    </a:cubicBezTo>
                    <a:cubicBezTo>
                      <a:pt x="165815" y="286251"/>
                      <a:pt x="161925" y="282401"/>
                      <a:pt x="161925" y="278550"/>
                    </a:cubicBezTo>
                    <a:cubicBezTo>
                      <a:pt x="161925" y="278550"/>
                      <a:pt x="161925" y="278550"/>
                      <a:pt x="161925" y="187421"/>
                    </a:cubicBezTo>
                    <a:cubicBezTo>
                      <a:pt x="161925" y="182287"/>
                      <a:pt x="164518" y="177153"/>
                      <a:pt x="168408" y="173302"/>
                    </a:cubicBezTo>
                    <a:cubicBezTo>
                      <a:pt x="169705" y="170735"/>
                      <a:pt x="172298" y="168168"/>
                      <a:pt x="174892" y="166885"/>
                    </a:cubicBezTo>
                    <a:cubicBezTo>
                      <a:pt x="177485" y="165601"/>
                      <a:pt x="181375" y="165601"/>
                      <a:pt x="185265" y="165601"/>
                    </a:cubicBezTo>
                    <a:close/>
                    <a:moveTo>
                      <a:pt x="59302" y="117976"/>
                    </a:moveTo>
                    <a:cubicBezTo>
                      <a:pt x="59302" y="117976"/>
                      <a:pt x="59302" y="117976"/>
                      <a:pt x="78640" y="117976"/>
                    </a:cubicBezTo>
                    <a:cubicBezTo>
                      <a:pt x="82507" y="117976"/>
                      <a:pt x="85086" y="120565"/>
                      <a:pt x="86375" y="123154"/>
                    </a:cubicBezTo>
                    <a:cubicBezTo>
                      <a:pt x="86375" y="123154"/>
                      <a:pt x="86375" y="123154"/>
                      <a:pt x="94110" y="160692"/>
                    </a:cubicBezTo>
                    <a:cubicBezTo>
                      <a:pt x="94110" y="160692"/>
                      <a:pt x="94110" y="160692"/>
                      <a:pt x="95399" y="165870"/>
                    </a:cubicBezTo>
                    <a:cubicBezTo>
                      <a:pt x="95399" y="165870"/>
                      <a:pt x="95399" y="165870"/>
                      <a:pt x="96688" y="169753"/>
                    </a:cubicBezTo>
                    <a:cubicBezTo>
                      <a:pt x="96688" y="171048"/>
                      <a:pt x="96688" y="171048"/>
                      <a:pt x="96688" y="172342"/>
                    </a:cubicBezTo>
                    <a:cubicBezTo>
                      <a:pt x="96688" y="172342"/>
                      <a:pt x="96688" y="172342"/>
                      <a:pt x="103134" y="172342"/>
                    </a:cubicBezTo>
                    <a:cubicBezTo>
                      <a:pt x="103134" y="169753"/>
                      <a:pt x="103134" y="168459"/>
                      <a:pt x="103134" y="165870"/>
                    </a:cubicBezTo>
                    <a:cubicBezTo>
                      <a:pt x="103134" y="165870"/>
                      <a:pt x="103134" y="165870"/>
                      <a:pt x="103134" y="164576"/>
                    </a:cubicBezTo>
                    <a:cubicBezTo>
                      <a:pt x="103134" y="164576"/>
                      <a:pt x="103134" y="164576"/>
                      <a:pt x="104424" y="160692"/>
                    </a:cubicBezTo>
                    <a:cubicBezTo>
                      <a:pt x="104424" y="160692"/>
                      <a:pt x="104424" y="160692"/>
                      <a:pt x="112159" y="134804"/>
                    </a:cubicBezTo>
                    <a:cubicBezTo>
                      <a:pt x="112159" y="134804"/>
                      <a:pt x="112159" y="134804"/>
                      <a:pt x="107002" y="121859"/>
                    </a:cubicBezTo>
                    <a:cubicBezTo>
                      <a:pt x="105713" y="120565"/>
                      <a:pt x="107002" y="117976"/>
                      <a:pt x="109580" y="117976"/>
                    </a:cubicBezTo>
                    <a:cubicBezTo>
                      <a:pt x="109580" y="117976"/>
                      <a:pt x="109580" y="117976"/>
                      <a:pt x="121183" y="117976"/>
                    </a:cubicBezTo>
                    <a:cubicBezTo>
                      <a:pt x="123761" y="117976"/>
                      <a:pt x="125050" y="120565"/>
                      <a:pt x="125050" y="121859"/>
                    </a:cubicBezTo>
                    <a:cubicBezTo>
                      <a:pt x="125050" y="121859"/>
                      <a:pt x="125050" y="121859"/>
                      <a:pt x="118605" y="134804"/>
                    </a:cubicBezTo>
                    <a:cubicBezTo>
                      <a:pt x="118605" y="134804"/>
                      <a:pt x="118605" y="134804"/>
                      <a:pt x="126340" y="160692"/>
                    </a:cubicBezTo>
                    <a:cubicBezTo>
                      <a:pt x="126340" y="160692"/>
                      <a:pt x="126340" y="160692"/>
                      <a:pt x="126340" y="165870"/>
                    </a:cubicBezTo>
                    <a:cubicBezTo>
                      <a:pt x="127629" y="165870"/>
                      <a:pt x="127629" y="165870"/>
                      <a:pt x="127629" y="165870"/>
                    </a:cubicBezTo>
                    <a:cubicBezTo>
                      <a:pt x="127629" y="168459"/>
                      <a:pt x="127629" y="169753"/>
                      <a:pt x="127629" y="172342"/>
                    </a:cubicBezTo>
                    <a:cubicBezTo>
                      <a:pt x="127629" y="172342"/>
                      <a:pt x="127629" y="172342"/>
                      <a:pt x="134075" y="172342"/>
                    </a:cubicBezTo>
                    <a:cubicBezTo>
                      <a:pt x="134075" y="171048"/>
                      <a:pt x="134075" y="171048"/>
                      <a:pt x="134075" y="169753"/>
                    </a:cubicBezTo>
                    <a:cubicBezTo>
                      <a:pt x="134075" y="169753"/>
                      <a:pt x="134075" y="169753"/>
                      <a:pt x="135364" y="165870"/>
                    </a:cubicBezTo>
                    <a:cubicBezTo>
                      <a:pt x="135364" y="165870"/>
                      <a:pt x="135364" y="165870"/>
                      <a:pt x="136653" y="160692"/>
                    </a:cubicBezTo>
                    <a:cubicBezTo>
                      <a:pt x="136653" y="160692"/>
                      <a:pt x="136653" y="160692"/>
                      <a:pt x="144388" y="123154"/>
                    </a:cubicBezTo>
                    <a:cubicBezTo>
                      <a:pt x="145677" y="120565"/>
                      <a:pt x="148256" y="117976"/>
                      <a:pt x="152123" y="117976"/>
                    </a:cubicBezTo>
                    <a:cubicBezTo>
                      <a:pt x="152123" y="117976"/>
                      <a:pt x="152123" y="117976"/>
                      <a:pt x="171461" y="117976"/>
                    </a:cubicBezTo>
                    <a:cubicBezTo>
                      <a:pt x="183064" y="117976"/>
                      <a:pt x="192088" y="127037"/>
                      <a:pt x="192088" y="138687"/>
                    </a:cubicBezTo>
                    <a:cubicBezTo>
                      <a:pt x="192088" y="138687"/>
                      <a:pt x="192088" y="138687"/>
                      <a:pt x="192088" y="152926"/>
                    </a:cubicBezTo>
                    <a:cubicBezTo>
                      <a:pt x="192088" y="152926"/>
                      <a:pt x="192088" y="152926"/>
                      <a:pt x="184353" y="152926"/>
                    </a:cubicBezTo>
                    <a:cubicBezTo>
                      <a:pt x="176618" y="152926"/>
                      <a:pt x="168883" y="156809"/>
                      <a:pt x="163726" y="160692"/>
                    </a:cubicBezTo>
                    <a:cubicBezTo>
                      <a:pt x="161148" y="161987"/>
                      <a:pt x="159858" y="164576"/>
                      <a:pt x="158569" y="165870"/>
                    </a:cubicBezTo>
                    <a:cubicBezTo>
                      <a:pt x="157280" y="168459"/>
                      <a:pt x="155991" y="169753"/>
                      <a:pt x="154702" y="172342"/>
                    </a:cubicBezTo>
                    <a:cubicBezTo>
                      <a:pt x="152123" y="176225"/>
                      <a:pt x="150834" y="181403"/>
                      <a:pt x="150834" y="186581"/>
                    </a:cubicBezTo>
                    <a:cubicBezTo>
                      <a:pt x="150834" y="186581"/>
                      <a:pt x="150834" y="186581"/>
                      <a:pt x="150834" y="202114"/>
                    </a:cubicBezTo>
                    <a:cubicBezTo>
                      <a:pt x="150834" y="202114"/>
                      <a:pt x="150834" y="202114"/>
                      <a:pt x="10313" y="202114"/>
                    </a:cubicBezTo>
                    <a:cubicBezTo>
                      <a:pt x="5157" y="202114"/>
                      <a:pt x="0" y="196936"/>
                      <a:pt x="0" y="190464"/>
                    </a:cubicBezTo>
                    <a:cubicBezTo>
                      <a:pt x="0" y="190464"/>
                      <a:pt x="0" y="190464"/>
                      <a:pt x="0" y="182698"/>
                    </a:cubicBezTo>
                    <a:cubicBezTo>
                      <a:pt x="0" y="176225"/>
                      <a:pt x="5157" y="172342"/>
                      <a:pt x="10313" y="172342"/>
                    </a:cubicBezTo>
                    <a:cubicBezTo>
                      <a:pt x="10313" y="172342"/>
                      <a:pt x="10313" y="172342"/>
                      <a:pt x="38675" y="172342"/>
                    </a:cubicBezTo>
                    <a:cubicBezTo>
                      <a:pt x="38675" y="172342"/>
                      <a:pt x="38675" y="172342"/>
                      <a:pt x="38675" y="138687"/>
                    </a:cubicBezTo>
                    <a:cubicBezTo>
                      <a:pt x="38675" y="127037"/>
                      <a:pt x="47700" y="117976"/>
                      <a:pt x="59302" y="117976"/>
                    </a:cubicBezTo>
                    <a:close/>
                    <a:moveTo>
                      <a:pt x="206838" y="33838"/>
                    </a:moveTo>
                    <a:cubicBezTo>
                      <a:pt x="206838" y="33838"/>
                      <a:pt x="208124" y="33838"/>
                      <a:pt x="208124" y="33838"/>
                    </a:cubicBezTo>
                    <a:cubicBezTo>
                      <a:pt x="223557" y="36420"/>
                      <a:pt x="258281" y="44166"/>
                      <a:pt x="278858" y="48038"/>
                    </a:cubicBezTo>
                    <a:cubicBezTo>
                      <a:pt x="289147" y="50620"/>
                      <a:pt x="296863" y="59657"/>
                      <a:pt x="296863" y="69984"/>
                    </a:cubicBezTo>
                    <a:cubicBezTo>
                      <a:pt x="296863" y="69984"/>
                      <a:pt x="296863" y="69984"/>
                      <a:pt x="296863" y="99676"/>
                    </a:cubicBezTo>
                    <a:cubicBezTo>
                      <a:pt x="296863" y="128076"/>
                      <a:pt x="275000" y="151313"/>
                      <a:pt x="246706" y="151313"/>
                    </a:cubicBezTo>
                    <a:cubicBezTo>
                      <a:pt x="218412" y="151313"/>
                      <a:pt x="195263" y="128076"/>
                      <a:pt x="195263" y="99676"/>
                    </a:cubicBezTo>
                    <a:cubicBezTo>
                      <a:pt x="195263" y="99676"/>
                      <a:pt x="195263" y="99676"/>
                      <a:pt x="195263" y="45456"/>
                    </a:cubicBezTo>
                    <a:cubicBezTo>
                      <a:pt x="195263" y="39002"/>
                      <a:pt x="200407" y="33838"/>
                      <a:pt x="206838" y="33838"/>
                    </a:cubicBezTo>
                    <a:close/>
                    <a:moveTo>
                      <a:pt x="150465" y="198"/>
                    </a:moveTo>
                    <a:cubicBezTo>
                      <a:pt x="156989" y="-1087"/>
                      <a:pt x="163513" y="4053"/>
                      <a:pt x="163513" y="10479"/>
                    </a:cubicBezTo>
                    <a:cubicBezTo>
                      <a:pt x="163513" y="10479"/>
                      <a:pt x="163513" y="10479"/>
                      <a:pt x="163513" y="60599"/>
                    </a:cubicBezTo>
                    <a:cubicBezTo>
                      <a:pt x="163513" y="86301"/>
                      <a:pt x="142636" y="106863"/>
                      <a:pt x="116540" y="106863"/>
                    </a:cubicBezTo>
                    <a:cubicBezTo>
                      <a:pt x="90444" y="106863"/>
                      <a:pt x="68263" y="86301"/>
                      <a:pt x="68263" y="60599"/>
                    </a:cubicBezTo>
                    <a:cubicBezTo>
                      <a:pt x="68263" y="60599"/>
                      <a:pt x="68263" y="60599"/>
                      <a:pt x="68263" y="33611"/>
                    </a:cubicBezTo>
                    <a:cubicBezTo>
                      <a:pt x="68263" y="23330"/>
                      <a:pt x="76092" y="14334"/>
                      <a:pt x="85225" y="13049"/>
                    </a:cubicBezTo>
                    <a:cubicBezTo>
                      <a:pt x="104797" y="9194"/>
                      <a:pt x="137417" y="2768"/>
                      <a:pt x="150465" y="19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</p:grpSp>
        <p:grpSp>
          <p:nvGrpSpPr>
            <p:cNvPr id="133" name="组合 132">
              <a:extLst>
                <a:ext uri="{FF2B5EF4-FFF2-40B4-BE49-F238E27FC236}">
                  <a16:creationId xmlns:a16="http://schemas.microsoft.com/office/drawing/2014/main" xmlns="" id="{4E7812B4-9EBB-47C7-AEC6-4EDEEE0F3032}"/>
                </a:ext>
              </a:extLst>
            </p:cNvPr>
            <p:cNvGrpSpPr/>
            <p:nvPr/>
          </p:nvGrpSpPr>
          <p:grpSpPr>
            <a:xfrm>
              <a:off x="3578007" y="5074916"/>
              <a:ext cx="489858" cy="489858"/>
              <a:chOff x="1363763" y="5074916"/>
              <a:chExt cx="489858" cy="489858"/>
            </a:xfrm>
          </p:grpSpPr>
          <p:sp>
            <p:nvSpPr>
              <p:cNvPr id="134" name="椭圆 133">
                <a:extLst>
                  <a:ext uri="{FF2B5EF4-FFF2-40B4-BE49-F238E27FC236}">
                    <a16:creationId xmlns:a16="http://schemas.microsoft.com/office/drawing/2014/main" xmlns="" id="{CA5FD0FC-1F0B-4950-9C0F-BC37D8FF1F4A}"/>
                  </a:ext>
                </a:extLst>
              </p:cNvPr>
              <p:cNvSpPr/>
              <p:nvPr/>
            </p:nvSpPr>
            <p:spPr>
              <a:xfrm>
                <a:off x="1363763" y="5074916"/>
                <a:ext cx="489858" cy="489858"/>
              </a:xfrm>
              <a:prstGeom prst="ellipse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135" name="任意多边形: 形状 134">
                <a:extLst>
                  <a:ext uri="{FF2B5EF4-FFF2-40B4-BE49-F238E27FC236}">
                    <a16:creationId xmlns:a16="http://schemas.microsoft.com/office/drawing/2014/main" xmlns="" id="{AAF26187-F760-4B35-88B0-1E5E71844F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8706" y="5225991"/>
                <a:ext cx="179973" cy="179973"/>
              </a:xfrm>
              <a:custGeom>
                <a:avLst/>
                <a:gdLst>
                  <a:gd name="connsiteX0" fmla="*/ 65088 w 331788"/>
                  <a:gd name="connsiteY0" fmla="*/ 223838 h 331788"/>
                  <a:gd name="connsiteX1" fmla="*/ 276226 w 331788"/>
                  <a:gd name="connsiteY1" fmla="*/ 223838 h 331788"/>
                  <a:gd name="connsiteX2" fmla="*/ 276226 w 331788"/>
                  <a:gd name="connsiteY2" fmla="*/ 265113 h 331788"/>
                  <a:gd name="connsiteX3" fmla="*/ 65088 w 331788"/>
                  <a:gd name="connsiteY3" fmla="*/ 265113 h 331788"/>
                  <a:gd name="connsiteX4" fmla="*/ 65088 w 331788"/>
                  <a:gd name="connsiteY4" fmla="*/ 157163 h 331788"/>
                  <a:gd name="connsiteX5" fmla="*/ 163513 w 331788"/>
                  <a:gd name="connsiteY5" fmla="*/ 157163 h 331788"/>
                  <a:gd name="connsiteX6" fmla="*/ 163513 w 331788"/>
                  <a:gd name="connsiteY6" fmla="*/ 198438 h 331788"/>
                  <a:gd name="connsiteX7" fmla="*/ 65088 w 331788"/>
                  <a:gd name="connsiteY7" fmla="*/ 198438 h 331788"/>
                  <a:gd name="connsiteX8" fmla="*/ 65088 w 331788"/>
                  <a:gd name="connsiteY8" fmla="*/ 90488 h 331788"/>
                  <a:gd name="connsiteX9" fmla="*/ 209551 w 331788"/>
                  <a:gd name="connsiteY9" fmla="*/ 90488 h 331788"/>
                  <a:gd name="connsiteX10" fmla="*/ 209551 w 331788"/>
                  <a:gd name="connsiteY10" fmla="*/ 133351 h 331788"/>
                  <a:gd name="connsiteX11" fmla="*/ 65088 w 331788"/>
                  <a:gd name="connsiteY11" fmla="*/ 133351 h 331788"/>
                  <a:gd name="connsiteX12" fmla="*/ 65088 w 331788"/>
                  <a:gd name="connsiteY12" fmla="*/ 25400 h 331788"/>
                  <a:gd name="connsiteX13" fmla="*/ 142876 w 331788"/>
                  <a:gd name="connsiteY13" fmla="*/ 25400 h 331788"/>
                  <a:gd name="connsiteX14" fmla="*/ 142876 w 331788"/>
                  <a:gd name="connsiteY14" fmla="*/ 66675 h 331788"/>
                  <a:gd name="connsiteX15" fmla="*/ 65088 w 331788"/>
                  <a:gd name="connsiteY15" fmla="*/ 66675 h 331788"/>
                  <a:gd name="connsiteX16" fmla="*/ 0 w 331788"/>
                  <a:gd name="connsiteY16" fmla="*/ 0 h 331788"/>
                  <a:gd name="connsiteX17" fmla="*/ 38100 w 331788"/>
                  <a:gd name="connsiteY17" fmla="*/ 0 h 331788"/>
                  <a:gd name="connsiteX18" fmla="*/ 38100 w 331788"/>
                  <a:gd name="connsiteY18" fmla="*/ 293688 h 331788"/>
                  <a:gd name="connsiteX19" fmla="*/ 331788 w 331788"/>
                  <a:gd name="connsiteY19" fmla="*/ 293688 h 331788"/>
                  <a:gd name="connsiteX20" fmla="*/ 331788 w 331788"/>
                  <a:gd name="connsiteY20" fmla="*/ 331788 h 331788"/>
                  <a:gd name="connsiteX21" fmla="*/ 0 w 331788"/>
                  <a:gd name="connsiteY21" fmla="*/ 331788 h 331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31788" h="331788">
                    <a:moveTo>
                      <a:pt x="65088" y="223838"/>
                    </a:moveTo>
                    <a:lnTo>
                      <a:pt x="276226" y="223838"/>
                    </a:lnTo>
                    <a:lnTo>
                      <a:pt x="276226" y="265113"/>
                    </a:lnTo>
                    <a:lnTo>
                      <a:pt x="65088" y="265113"/>
                    </a:lnTo>
                    <a:close/>
                    <a:moveTo>
                      <a:pt x="65088" y="157163"/>
                    </a:moveTo>
                    <a:lnTo>
                      <a:pt x="163513" y="157163"/>
                    </a:lnTo>
                    <a:lnTo>
                      <a:pt x="163513" y="198438"/>
                    </a:lnTo>
                    <a:lnTo>
                      <a:pt x="65088" y="198438"/>
                    </a:lnTo>
                    <a:close/>
                    <a:moveTo>
                      <a:pt x="65088" y="90488"/>
                    </a:moveTo>
                    <a:lnTo>
                      <a:pt x="209551" y="90488"/>
                    </a:lnTo>
                    <a:lnTo>
                      <a:pt x="209551" y="133351"/>
                    </a:lnTo>
                    <a:lnTo>
                      <a:pt x="65088" y="133351"/>
                    </a:lnTo>
                    <a:close/>
                    <a:moveTo>
                      <a:pt x="65088" y="25400"/>
                    </a:moveTo>
                    <a:lnTo>
                      <a:pt x="142876" y="25400"/>
                    </a:lnTo>
                    <a:lnTo>
                      <a:pt x="142876" y="66675"/>
                    </a:lnTo>
                    <a:lnTo>
                      <a:pt x="65088" y="66675"/>
                    </a:lnTo>
                    <a:close/>
                    <a:moveTo>
                      <a:pt x="0" y="0"/>
                    </a:moveTo>
                    <a:lnTo>
                      <a:pt x="38100" y="0"/>
                    </a:lnTo>
                    <a:lnTo>
                      <a:pt x="38100" y="293688"/>
                    </a:lnTo>
                    <a:lnTo>
                      <a:pt x="331788" y="293688"/>
                    </a:lnTo>
                    <a:lnTo>
                      <a:pt x="331788" y="331788"/>
                    </a:lnTo>
                    <a:lnTo>
                      <a:pt x="0" y="33178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</p:grpSp>
      </p:grpSp>
      <p:pic>
        <p:nvPicPr>
          <p:cNvPr id="58" name="图片 5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6091" y="119291"/>
            <a:ext cx="951530" cy="95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6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317BC6E6-7141-4C67-A47A-292843862901}"/>
              </a:ext>
            </a:extLst>
          </p:cNvPr>
          <p:cNvGrpSpPr/>
          <p:nvPr/>
        </p:nvGrpSpPr>
        <p:grpSpPr>
          <a:xfrm>
            <a:off x="4300326" y="1993156"/>
            <a:ext cx="3591348" cy="3592414"/>
            <a:chOff x="4674737" y="2106204"/>
            <a:chExt cx="2829891" cy="2830733"/>
          </a:xfrm>
        </p:grpSpPr>
        <p:sp>
          <p:nvSpPr>
            <p:cNvPr id="5" name="任意多边形 77">
              <a:extLst>
                <a:ext uri="{FF2B5EF4-FFF2-40B4-BE49-F238E27FC236}">
                  <a16:creationId xmlns:a16="http://schemas.microsoft.com/office/drawing/2014/main" xmlns="" id="{32069C4B-48F7-44E3-B7A8-98F9DA43B1A5}"/>
                </a:ext>
              </a:extLst>
            </p:cNvPr>
            <p:cNvSpPr/>
            <p:nvPr/>
          </p:nvSpPr>
          <p:spPr>
            <a:xfrm>
              <a:off x="5404214" y="2835194"/>
              <a:ext cx="1502516" cy="1352263"/>
            </a:xfrm>
            <a:custGeom>
              <a:avLst/>
              <a:gdLst>
                <a:gd name="T0" fmla="*/ 116 w 257"/>
                <a:gd name="T1" fmla="*/ 232 h 232"/>
                <a:gd name="T2" fmla="*/ 124 w 257"/>
                <a:gd name="T3" fmla="*/ 224 h 232"/>
                <a:gd name="T4" fmla="*/ 116 w 257"/>
                <a:gd name="T5" fmla="*/ 216 h 232"/>
                <a:gd name="T6" fmla="*/ 16 w 257"/>
                <a:gd name="T7" fmla="*/ 116 h 232"/>
                <a:gd name="T8" fmla="*/ 116 w 257"/>
                <a:gd name="T9" fmla="*/ 16 h 232"/>
                <a:gd name="T10" fmla="*/ 216 w 257"/>
                <a:gd name="T11" fmla="*/ 116 h 232"/>
                <a:gd name="T12" fmla="*/ 212 w 257"/>
                <a:gd name="T13" fmla="*/ 150 h 232"/>
                <a:gd name="T14" fmla="*/ 204 w 257"/>
                <a:gd name="T15" fmla="*/ 132 h 232"/>
                <a:gd name="T16" fmla="*/ 194 w 257"/>
                <a:gd name="T17" fmla="*/ 127 h 232"/>
                <a:gd name="T18" fmla="*/ 189 w 257"/>
                <a:gd name="T19" fmla="*/ 138 h 232"/>
                <a:gd name="T20" fmla="*/ 204 w 257"/>
                <a:gd name="T21" fmla="*/ 174 h 232"/>
                <a:gd name="T22" fmla="*/ 204 w 257"/>
                <a:gd name="T23" fmla="*/ 175 h 232"/>
                <a:gd name="T24" fmla="*/ 204 w 257"/>
                <a:gd name="T25" fmla="*/ 175 h 232"/>
                <a:gd name="T26" fmla="*/ 205 w 257"/>
                <a:gd name="T27" fmla="*/ 176 h 232"/>
                <a:gd name="T28" fmla="*/ 205 w 257"/>
                <a:gd name="T29" fmla="*/ 176 h 232"/>
                <a:gd name="T30" fmla="*/ 206 w 257"/>
                <a:gd name="T31" fmla="*/ 177 h 232"/>
                <a:gd name="T32" fmla="*/ 207 w 257"/>
                <a:gd name="T33" fmla="*/ 178 h 232"/>
                <a:gd name="T34" fmla="*/ 208 w 257"/>
                <a:gd name="T35" fmla="*/ 178 h 232"/>
                <a:gd name="T36" fmla="*/ 209 w 257"/>
                <a:gd name="T37" fmla="*/ 179 h 232"/>
                <a:gd name="T38" fmla="*/ 210 w 257"/>
                <a:gd name="T39" fmla="*/ 179 h 232"/>
                <a:gd name="T40" fmla="*/ 210 w 257"/>
                <a:gd name="T41" fmla="*/ 179 h 232"/>
                <a:gd name="T42" fmla="*/ 211 w 257"/>
                <a:gd name="T43" fmla="*/ 179 h 232"/>
                <a:gd name="T44" fmla="*/ 211 w 257"/>
                <a:gd name="T45" fmla="*/ 179 h 232"/>
                <a:gd name="T46" fmla="*/ 212 w 257"/>
                <a:gd name="T47" fmla="*/ 179 h 232"/>
                <a:gd name="T48" fmla="*/ 213 w 257"/>
                <a:gd name="T49" fmla="*/ 179 h 232"/>
                <a:gd name="T50" fmla="*/ 214 w 257"/>
                <a:gd name="T51" fmla="*/ 179 h 232"/>
                <a:gd name="T52" fmla="*/ 215 w 257"/>
                <a:gd name="T53" fmla="*/ 178 h 232"/>
                <a:gd name="T54" fmla="*/ 215 w 257"/>
                <a:gd name="T55" fmla="*/ 178 h 232"/>
                <a:gd name="T56" fmla="*/ 252 w 257"/>
                <a:gd name="T57" fmla="*/ 157 h 232"/>
                <a:gd name="T58" fmla="*/ 255 w 257"/>
                <a:gd name="T59" fmla="*/ 146 h 232"/>
                <a:gd name="T60" fmla="*/ 244 w 257"/>
                <a:gd name="T61" fmla="*/ 143 h 232"/>
                <a:gd name="T62" fmla="*/ 228 w 257"/>
                <a:gd name="T63" fmla="*/ 152 h 232"/>
                <a:gd name="T64" fmla="*/ 232 w 257"/>
                <a:gd name="T65" fmla="*/ 116 h 232"/>
                <a:gd name="T66" fmla="*/ 116 w 257"/>
                <a:gd name="T67" fmla="*/ 0 h 232"/>
                <a:gd name="T68" fmla="*/ 0 w 257"/>
                <a:gd name="T69" fmla="*/ 116 h 232"/>
                <a:gd name="T70" fmla="*/ 116 w 257"/>
                <a:gd name="T71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7" h="232">
                  <a:moveTo>
                    <a:pt x="116" y="232"/>
                  </a:moveTo>
                  <a:cubicBezTo>
                    <a:pt x="121" y="232"/>
                    <a:pt x="124" y="229"/>
                    <a:pt x="124" y="224"/>
                  </a:cubicBezTo>
                  <a:cubicBezTo>
                    <a:pt x="124" y="220"/>
                    <a:pt x="121" y="216"/>
                    <a:pt x="116" y="216"/>
                  </a:cubicBezTo>
                  <a:cubicBezTo>
                    <a:pt x="61" y="216"/>
                    <a:pt x="16" y="171"/>
                    <a:pt x="16" y="116"/>
                  </a:cubicBezTo>
                  <a:cubicBezTo>
                    <a:pt x="16" y="61"/>
                    <a:pt x="61" y="16"/>
                    <a:pt x="116" y="16"/>
                  </a:cubicBezTo>
                  <a:cubicBezTo>
                    <a:pt x="171" y="16"/>
                    <a:pt x="216" y="61"/>
                    <a:pt x="216" y="116"/>
                  </a:cubicBezTo>
                  <a:cubicBezTo>
                    <a:pt x="216" y="117"/>
                    <a:pt x="217" y="134"/>
                    <a:pt x="212" y="150"/>
                  </a:cubicBezTo>
                  <a:cubicBezTo>
                    <a:pt x="204" y="132"/>
                    <a:pt x="204" y="132"/>
                    <a:pt x="204" y="132"/>
                  </a:cubicBezTo>
                  <a:cubicBezTo>
                    <a:pt x="202" y="128"/>
                    <a:pt x="198" y="126"/>
                    <a:pt x="194" y="127"/>
                  </a:cubicBezTo>
                  <a:cubicBezTo>
                    <a:pt x="189" y="129"/>
                    <a:pt x="187" y="134"/>
                    <a:pt x="189" y="138"/>
                  </a:cubicBezTo>
                  <a:cubicBezTo>
                    <a:pt x="204" y="174"/>
                    <a:pt x="204" y="174"/>
                    <a:pt x="204" y="174"/>
                  </a:cubicBezTo>
                  <a:cubicBezTo>
                    <a:pt x="204" y="174"/>
                    <a:pt x="204" y="174"/>
                    <a:pt x="204" y="175"/>
                  </a:cubicBezTo>
                  <a:cubicBezTo>
                    <a:pt x="204" y="175"/>
                    <a:pt x="204" y="175"/>
                    <a:pt x="204" y="175"/>
                  </a:cubicBezTo>
                  <a:cubicBezTo>
                    <a:pt x="204" y="175"/>
                    <a:pt x="204" y="175"/>
                    <a:pt x="205" y="176"/>
                  </a:cubicBezTo>
                  <a:cubicBezTo>
                    <a:pt x="205" y="176"/>
                    <a:pt x="205" y="176"/>
                    <a:pt x="205" y="176"/>
                  </a:cubicBezTo>
                  <a:cubicBezTo>
                    <a:pt x="205" y="177"/>
                    <a:pt x="206" y="177"/>
                    <a:pt x="206" y="177"/>
                  </a:cubicBezTo>
                  <a:cubicBezTo>
                    <a:pt x="206" y="177"/>
                    <a:pt x="207" y="178"/>
                    <a:pt x="207" y="178"/>
                  </a:cubicBezTo>
                  <a:cubicBezTo>
                    <a:pt x="207" y="178"/>
                    <a:pt x="207" y="178"/>
                    <a:pt x="208" y="178"/>
                  </a:cubicBezTo>
                  <a:cubicBezTo>
                    <a:pt x="208" y="178"/>
                    <a:pt x="208" y="179"/>
                    <a:pt x="209" y="179"/>
                  </a:cubicBezTo>
                  <a:cubicBezTo>
                    <a:pt x="209" y="179"/>
                    <a:pt x="209" y="179"/>
                    <a:pt x="210" y="179"/>
                  </a:cubicBezTo>
                  <a:cubicBezTo>
                    <a:pt x="210" y="179"/>
                    <a:pt x="210" y="179"/>
                    <a:pt x="210" y="179"/>
                  </a:cubicBezTo>
                  <a:cubicBezTo>
                    <a:pt x="211" y="179"/>
                    <a:pt x="211" y="179"/>
                    <a:pt x="211" y="179"/>
                  </a:cubicBezTo>
                  <a:cubicBezTo>
                    <a:pt x="211" y="179"/>
                    <a:pt x="211" y="179"/>
                    <a:pt x="211" y="179"/>
                  </a:cubicBezTo>
                  <a:cubicBezTo>
                    <a:pt x="211" y="179"/>
                    <a:pt x="212" y="179"/>
                    <a:pt x="212" y="179"/>
                  </a:cubicBezTo>
                  <a:cubicBezTo>
                    <a:pt x="212" y="179"/>
                    <a:pt x="213" y="179"/>
                    <a:pt x="213" y="179"/>
                  </a:cubicBezTo>
                  <a:cubicBezTo>
                    <a:pt x="213" y="179"/>
                    <a:pt x="214" y="179"/>
                    <a:pt x="214" y="179"/>
                  </a:cubicBezTo>
                  <a:cubicBezTo>
                    <a:pt x="214" y="178"/>
                    <a:pt x="215" y="178"/>
                    <a:pt x="215" y="178"/>
                  </a:cubicBezTo>
                  <a:cubicBezTo>
                    <a:pt x="215" y="178"/>
                    <a:pt x="215" y="178"/>
                    <a:pt x="215" y="178"/>
                  </a:cubicBezTo>
                  <a:cubicBezTo>
                    <a:pt x="252" y="157"/>
                    <a:pt x="252" y="157"/>
                    <a:pt x="252" y="157"/>
                  </a:cubicBezTo>
                  <a:cubicBezTo>
                    <a:pt x="256" y="154"/>
                    <a:pt x="257" y="149"/>
                    <a:pt x="255" y="146"/>
                  </a:cubicBezTo>
                  <a:cubicBezTo>
                    <a:pt x="253" y="142"/>
                    <a:pt x="248" y="140"/>
                    <a:pt x="244" y="143"/>
                  </a:cubicBezTo>
                  <a:cubicBezTo>
                    <a:pt x="228" y="152"/>
                    <a:pt x="228" y="152"/>
                    <a:pt x="228" y="152"/>
                  </a:cubicBezTo>
                  <a:cubicBezTo>
                    <a:pt x="233" y="134"/>
                    <a:pt x="232" y="117"/>
                    <a:pt x="232" y="116"/>
                  </a:cubicBezTo>
                  <a:cubicBezTo>
                    <a:pt x="232" y="52"/>
                    <a:pt x="180" y="0"/>
                    <a:pt x="116" y="0"/>
                  </a:cubicBezTo>
                  <a:cubicBezTo>
                    <a:pt x="52" y="0"/>
                    <a:pt x="0" y="52"/>
                    <a:pt x="0" y="116"/>
                  </a:cubicBezTo>
                  <a:cubicBezTo>
                    <a:pt x="0" y="180"/>
                    <a:pt x="52" y="232"/>
                    <a:pt x="116" y="23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6" name="任意多边形 2">
              <a:extLst>
                <a:ext uri="{FF2B5EF4-FFF2-40B4-BE49-F238E27FC236}">
                  <a16:creationId xmlns:a16="http://schemas.microsoft.com/office/drawing/2014/main" xmlns="" id="{53D35868-DEB4-4630-8D78-7D042D36620E}"/>
                </a:ext>
              </a:extLst>
            </p:cNvPr>
            <p:cNvSpPr/>
            <p:nvPr/>
          </p:nvSpPr>
          <p:spPr>
            <a:xfrm rot="10800000">
              <a:off x="4674737" y="2106204"/>
              <a:ext cx="1664820" cy="1398714"/>
            </a:xfrm>
            <a:custGeom>
              <a:avLst/>
              <a:gdLst>
                <a:gd name="connsiteX0" fmla="*/ 370825 w 2466521"/>
                <a:gd name="connsiteY0" fmla="*/ 2072270 h 2072270"/>
                <a:gd name="connsiteX1" fmla="*/ 303147 w 2466521"/>
                <a:gd name="connsiteY1" fmla="*/ 2068853 h 2072270"/>
                <a:gd name="connsiteX2" fmla="*/ 284239 w 2466521"/>
                <a:gd name="connsiteY2" fmla="*/ 2066281 h 2072270"/>
                <a:gd name="connsiteX3" fmla="*/ 47099 w 2466521"/>
                <a:gd name="connsiteY3" fmla="*/ 1877727 h 2072270"/>
                <a:gd name="connsiteX4" fmla="*/ 62381 w 2466521"/>
                <a:gd name="connsiteY4" fmla="*/ 1481505 h 2072270"/>
                <a:gd name="connsiteX5" fmla="*/ 215929 w 2466521"/>
                <a:gd name="connsiteY5" fmla="*/ 1344762 h 2072270"/>
                <a:gd name="connsiteX6" fmla="*/ 307716 w 2466521"/>
                <a:gd name="connsiteY6" fmla="*/ 1313682 h 2072270"/>
                <a:gd name="connsiteX7" fmla="*/ 370825 w 2466521"/>
                <a:gd name="connsiteY7" fmla="*/ 1316868 h 2072270"/>
                <a:gd name="connsiteX8" fmla="*/ 1705439 w 2466521"/>
                <a:gd name="connsiteY8" fmla="*/ 112493 h 2072270"/>
                <a:gd name="connsiteX9" fmla="*/ 1709142 w 2466521"/>
                <a:gd name="connsiteY9" fmla="*/ 39163 h 2072270"/>
                <a:gd name="connsiteX10" fmla="*/ 1718451 w 2466521"/>
                <a:gd name="connsiteY10" fmla="*/ 53001 h 2072270"/>
                <a:gd name="connsiteX11" fmla="*/ 1815545 w 2466521"/>
                <a:gd name="connsiteY11" fmla="*/ 136486 h 2072270"/>
                <a:gd name="connsiteX12" fmla="*/ 2300446 w 2466521"/>
                <a:gd name="connsiteY12" fmla="*/ 155189 h 2072270"/>
                <a:gd name="connsiteX13" fmla="*/ 2403682 w 2466521"/>
                <a:gd name="connsiteY13" fmla="*/ 79431 h 2072270"/>
                <a:gd name="connsiteX14" fmla="*/ 2466521 w 2466521"/>
                <a:gd name="connsiteY14" fmla="*/ 0 h 2072270"/>
                <a:gd name="connsiteX15" fmla="*/ 2456941 w 2466521"/>
                <a:gd name="connsiteY15" fmla="*/ 189728 h 2072270"/>
                <a:gd name="connsiteX16" fmla="*/ 370825 w 2466521"/>
                <a:gd name="connsiteY16" fmla="*/ 2072270 h 2072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66521" h="2072270">
                  <a:moveTo>
                    <a:pt x="370825" y="2072270"/>
                  </a:moveTo>
                  <a:lnTo>
                    <a:pt x="303147" y="2068853"/>
                  </a:lnTo>
                  <a:lnTo>
                    <a:pt x="284239" y="2066281"/>
                  </a:lnTo>
                  <a:cubicBezTo>
                    <a:pt x="184305" y="2038557"/>
                    <a:pt x="98017" y="1971400"/>
                    <a:pt x="47099" y="1877727"/>
                  </a:cubicBezTo>
                  <a:cubicBezTo>
                    <a:pt x="-20793" y="1752830"/>
                    <a:pt x="-14929" y="1600802"/>
                    <a:pt x="62381" y="1481505"/>
                  </a:cubicBezTo>
                  <a:cubicBezTo>
                    <a:pt x="101036" y="1421857"/>
                    <a:pt x="154456" y="1375169"/>
                    <a:pt x="215929" y="1344762"/>
                  </a:cubicBezTo>
                  <a:lnTo>
                    <a:pt x="307716" y="1313682"/>
                  </a:lnTo>
                  <a:lnTo>
                    <a:pt x="370825" y="1316868"/>
                  </a:lnTo>
                  <a:cubicBezTo>
                    <a:pt x="1065430" y="1316868"/>
                    <a:pt x="1636739" y="788972"/>
                    <a:pt x="1705439" y="112493"/>
                  </a:cubicBezTo>
                  <a:lnTo>
                    <a:pt x="1709142" y="39163"/>
                  </a:lnTo>
                  <a:lnTo>
                    <a:pt x="1718451" y="53001"/>
                  </a:lnTo>
                  <a:cubicBezTo>
                    <a:pt x="1746512" y="84662"/>
                    <a:pt x="1779046" y="112833"/>
                    <a:pt x="1815545" y="136486"/>
                  </a:cubicBezTo>
                  <a:cubicBezTo>
                    <a:pt x="1961542" y="231099"/>
                    <a:pt x="2147595" y="238275"/>
                    <a:pt x="2300446" y="155189"/>
                  </a:cubicBezTo>
                  <a:cubicBezTo>
                    <a:pt x="2338659" y="134418"/>
                    <a:pt x="2373266" y="108837"/>
                    <a:pt x="2403682" y="79431"/>
                  </a:cubicBezTo>
                  <a:lnTo>
                    <a:pt x="2466521" y="0"/>
                  </a:lnTo>
                  <a:lnTo>
                    <a:pt x="2456941" y="189728"/>
                  </a:lnTo>
                  <a:cubicBezTo>
                    <a:pt x="2349556" y="1247124"/>
                    <a:pt x="1456552" y="2072270"/>
                    <a:pt x="370825" y="207227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7" name="任意多边形 3">
              <a:extLst>
                <a:ext uri="{FF2B5EF4-FFF2-40B4-BE49-F238E27FC236}">
                  <a16:creationId xmlns:a16="http://schemas.microsoft.com/office/drawing/2014/main" xmlns="" id="{F77B4272-B587-42B2-9254-934EFDDE8660}"/>
                </a:ext>
              </a:extLst>
            </p:cNvPr>
            <p:cNvSpPr/>
            <p:nvPr/>
          </p:nvSpPr>
          <p:spPr>
            <a:xfrm rot="10800000">
              <a:off x="6247940" y="2121237"/>
              <a:ext cx="1256688" cy="1620066"/>
            </a:xfrm>
            <a:custGeom>
              <a:avLst/>
              <a:gdLst>
                <a:gd name="connsiteX0" fmla="*/ 1807547 w 1861852"/>
                <a:gd name="connsiteY0" fmla="*/ 2400216 h 2400216"/>
                <a:gd name="connsiteX1" fmla="*/ 1674335 w 1861852"/>
                <a:gd name="connsiteY1" fmla="*/ 2379885 h 2400216"/>
                <a:gd name="connsiteX2" fmla="*/ 0 w 1861852"/>
                <a:gd name="connsiteY2" fmla="*/ 325545 h 2400216"/>
                <a:gd name="connsiteX3" fmla="*/ 1464 w 1861852"/>
                <a:gd name="connsiteY3" fmla="*/ 296556 h 2400216"/>
                <a:gd name="connsiteX4" fmla="*/ 3139 w 1861852"/>
                <a:gd name="connsiteY4" fmla="*/ 284239 h 2400216"/>
                <a:gd name="connsiteX5" fmla="*/ 191693 w 1861852"/>
                <a:gd name="connsiteY5" fmla="*/ 47099 h 2400216"/>
                <a:gd name="connsiteX6" fmla="*/ 587915 w 1861852"/>
                <a:gd name="connsiteY6" fmla="*/ 62381 h 2400216"/>
                <a:gd name="connsiteX7" fmla="*/ 724658 w 1861852"/>
                <a:gd name="connsiteY7" fmla="*/ 215929 h 2400216"/>
                <a:gd name="connsiteX8" fmla="*/ 756229 w 1861852"/>
                <a:gd name="connsiteY8" fmla="*/ 309165 h 2400216"/>
                <a:gd name="connsiteX9" fmla="*/ 755402 w 1861852"/>
                <a:gd name="connsiteY9" fmla="*/ 325545 h 2400216"/>
                <a:gd name="connsiteX10" fmla="*/ 1826575 w 1861852"/>
                <a:gd name="connsiteY10" fmla="*/ 1639830 h 2400216"/>
                <a:gd name="connsiteX11" fmla="*/ 1861852 w 1861852"/>
                <a:gd name="connsiteY11" fmla="*/ 1645214 h 2400216"/>
                <a:gd name="connsiteX12" fmla="*/ 1799125 w 1861852"/>
                <a:gd name="connsiteY12" fmla="*/ 1687413 h 2400216"/>
                <a:gd name="connsiteX13" fmla="*/ 1715640 w 1861852"/>
                <a:gd name="connsiteY13" fmla="*/ 1784507 h 2400216"/>
                <a:gd name="connsiteX14" fmla="*/ 1696937 w 1861852"/>
                <a:gd name="connsiteY14" fmla="*/ 2269408 h 2400216"/>
                <a:gd name="connsiteX15" fmla="*/ 1772695 w 1861852"/>
                <a:gd name="connsiteY15" fmla="*/ 2372644 h 2400216"/>
                <a:gd name="connsiteX16" fmla="*/ 1807547 w 1861852"/>
                <a:gd name="connsiteY16" fmla="*/ 2400216 h 2400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1852" h="2400216">
                  <a:moveTo>
                    <a:pt x="1807547" y="2400216"/>
                  </a:moveTo>
                  <a:lnTo>
                    <a:pt x="1674335" y="2379885"/>
                  </a:lnTo>
                  <a:cubicBezTo>
                    <a:pt x="718794" y="2184353"/>
                    <a:pt x="0" y="1338891"/>
                    <a:pt x="0" y="325545"/>
                  </a:cubicBezTo>
                  <a:lnTo>
                    <a:pt x="1464" y="296556"/>
                  </a:lnTo>
                  <a:lnTo>
                    <a:pt x="3139" y="284239"/>
                  </a:lnTo>
                  <a:cubicBezTo>
                    <a:pt x="30863" y="184305"/>
                    <a:pt x="98020" y="98017"/>
                    <a:pt x="191693" y="47099"/>
                  </a:cubicBezTo>
                  <a:cubicBezTo>
                    <a:pt x="316590" y="-20793"/>
                    <a:pt x="468618" y="-14929"/>
                    <a:pt x="587915" y="62381"/>
                  </a:cubicBezTo>
                  <a:cubicBezTo>
                    <a:pt x="647564" y="101036"/>
                    <a:pt x="694251" y="154456"/>
                    <a:pt x="724658" y="215929"/>
                  </a:cubicBezTo>
                  <a:lnTo>
                    <a:pt x="756229" y="309165"/>
                  </a:lnTo>
                  <a:lnTo>
                    <a:pt x="755402" y="325545"/>
                  </a:lnTo>
                  <a:cubicBezTo>
                    <a:pt x="755402" y="973843"/>
                    <a:pt x="1215258" y="1514736"/>
                    <a:pt x="1826575" y="1639830"/>
                  </a:cubicBezTo>
                  <a:lnTo>
                    <a:pt x="1861852" y="1645214"/>
                  </a:lnTo>
                  <a:lnTo>
                    <a:pt x="1799125" y="1687413"/>
                  </a:lnTo>
                  <a:cubicBezTo>
                    <a:pt x="1767464" y="1715474"/>
                    <a:pt x="1739293" y="1748008"/>
                    <a:pt x="1715640" y="1784507"/>
                  </a:cubicBezTo>
                  <a:cubicBezTo>
                    <a:pt x="1621027" y="1930504"/>
                    <a:pt x="1613851" y="2116557"/>
                    <a:pt x="1696937" y="2269408"/>
                  </a:cubicBezTo>
                  <a:cubicBezTo>
                    <a:pt x="1717709" y="2307621"/>
                    <a:pt x="1743290" y="2342228"/>
                    <a:pt x="1772695" y="2372644"/>
                  </a:cubicBezTo>
                  <a:lnTo>
                    <a:pt x="1807547" y="2400216"/>
                  </a:lnTo>
                  <a:close/>
                </a:path>
              </a:pathLst>
            </a:custGeom>
            <a:solidFill>
              <a:srgbClr val="0170B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8" name="任意多边形 4">
              <a:extLst>
                <a:ext uri="{FF2B5EF4-FFF2-40B4-BE49-F238E27FC236}">
                  <a16:creationId xmlns:a16="http://schemas.microsoft.com/office/drawing/2014/main" xmlns="" id="{44D82598-AA36-4FE2-88AF-35DDCDA02ABA}"/>
                </a:ext>
              </a:extLst>
            </p:cNvPr>
            <p:cNvSpPr/>
            <p:nvPr/>
          </p:nvSpPr>
          <p:spPr>
            <a:xfrm rot="10800000">
              <a:off x="4680913" y="3419867"/>
              <a:ext cx="1243855" cy="1499149"/>
            </a:xfrm>
            <a:custGeom>
              <a:avLst/>
              <a:gdLst>
                <a:gd name="connsiteX0" fmla="*/ 1444238 w 1842839"/>
                <a:gd name="connsiteY0" fmla="*/ 2220782 h 2221070"/>
                <a:gd name="connsiteX1" fmla="*/ 1248227 w 1842839"/>
                <a:gd name="connsiteY1" fmla="*/ 2158690 h 2221070"/>
                <a:gd name="connsiteX2" fmla="*/ 1111484 w 1842839"/>
                <a:gd name="connsiteY2" fmla="*/ 2005141 h 2221070"/>
                <a:gd name="connsiteX3" fmla="*/ 1091568 w 1842839"/>
                <a:gd name="connsiteY3" fmla="*/ 1946324 h 2221070"/>
                <a:gd name="connsiteX4" fmla="*/ 1090906 w 1842839"/>
                <a:gd name="connsiteY4" fmla="*/ 1933225 h 2221070"/>
                <a:gd name="connsiteX5" fmla="*/ 1073259 w 1842839"/>
                <a:gd name="connsiteY5" fmla="*/ 1817593 h 2221070"/>
                <a:gd name="connsiteX6" fmla="*/ 1072426 w 1842839"/>
                <a:gd name="connsiteY6" fmla="*/ 1803275 h 2221070"/>
                <a:gd name="connsiteX7" fmla="*/ 1071057 w 1842839"/>
                <a:gd name="connsiteY7" fmla="*/ 1803169 h 2221070"/>
                <a:gd name="connsiteX8" fmla="*/ 1070577 w 1842839"/>
                <a:gd name="connsiteY8" fmla="*/ 1800023 h 2221070"/>
                <a:gd name="connsiteX9" fmla="*/ 26659 w 1842839"/>
                <a:gd name="connsiteY9" fmla="*/ 756105 h 2221070"/>
                <a:gd name="connsiteX10" fmla="*/ 0 w 1842839"/>
                <a:gd name="connsiteY10" fmla="*/ 752036 h 2221070"/>
                <a:gd name="connsiteX11" fmla="*/ 71201 w 1842839"/>
                <a:gd name="connsiteY11" fmla="*/ 704136 h 2221070"/>
                <a:gd name="connsiteX12" fmla="*/ 154686 w 1842839"/>
                <a:gd name="connsiteY12" fmla="*/ 607042 h 2221070"/>
                <a:gd name="connsiteX13" fmla="*/ 173389 w 1842839"/>
                <a:gd name="connsiteY13" fmla="*/ 122141 h 2221070"/>
                <a:gd name="connsiteX14" fmla="*/ 97631 w 1842839"/>
                <a:gd name="connsiteY14" fmla="*/ 18905 h 2221070"/>
                <a:gd name="connsiteX15" fmla="*/ 73735 w 1842839"/>
                <a:gd name="connsiteY15" fmla="*/ 0 h 2221070"/>
                <a:gd name="connsiteX16" fmla="*/ 178899 w 1842839"/>
                <a:gd name="connsiteY16" fmla="*/ 16050 h 2221070"/>
                <a:gd name="connsiteX17" fmla="*/ 1842408 w 1842839"/>
                <a:gd name="connsiteY17" fmla="*/ 1855990 h 2221070"/>
                <a:gd name="connsiteX18" fmla="*/ 1842839 w 1842839"/>
                <a:gd name="connsiteY18" fmla="*/ 1864516 h 2221070"/>
                <a:gd name="connsiteX19" fmla="*/ 1833003 w 1842839"/>
                <a:gd name="connsiteY19" fmla="*/ 1936832 h 2221070"/>
                <a:gd name="connsiteX20" fmla="*/ 1644449 w 1842839"/>
                <a:gd name="connsiteY20" fmla="*/ 2173972 h 2221070"/>
                <a:gd name="connsiteX21" fmla="*/ 1444238 w 1842839"/>
                <a:gd name="connsiteY21" fmla="*/ 2220782 h 2221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42839" h="2221070">
                  <a:moveTo>
                    <a:pt x="1444238" y="2220782"/>
                  </a:moveTo>
                  <a:cubicBezTo>
                    <a:pt x="1375707" y="2218139"/>
                    <a:pt x="1307876" y="2197345"/>
                    <a:pt x="1248227" y="2158690"/>
                  </a:cubicBezTo>
                  <a:cubicBezTo>
                    <a:pt x="1188579" y="2120035"/>
                    <a:pt x="1141891" y="2066615"/>
                    <a:pt x="1111484" y="2005141"/>
                  </a:cubicBezTo>
                  <a:lnTo>
                    <a:pt x="1091568" y="1946324"/>
                  </a:lnTo>
                  <a:lnTo>
                    <a:pt x="1090906" y="1933225"/>
                  </a:lnTo>
                  <a:lnTo>
                    <a:pt x="1073259" y="1817593"/>
                  </a:lnTo>
                  <a:lnTo>
                    <a:pt x="1072426" y="1803275"/>
                  </a:lnTo>
                  <a:lnTo>
                    <a:pt x="1071057" y="1803169"/>
                  </a:lnTo>
                  <a:lnTo>
                    <a:pt x="1070577" y="1800023"/>
                  </a:lnTo>
                  <a:cubicBezTo>
                    <a:pt x="963354" y="1276037"/>
                    <a:pt x="550645" y="863328"/>
                    <a:pt x="26659" y="756105"/>
                  </a:cubicBezTo>
                  <a:lnTo>
                    <a:pt x="0" y="752036"/>
                  </a:lnTo>
                  <a:lnTo>
                    <a:pt x="71201" y="704136"/>
                  </a:lnTo>
                  <a:cubicBezTo>
                    <a:pt x="102862" y="676075"/>
                    <a:pt x="131033" y="643541"/>
                    <a:pt x="154686" y="607042"/>
                  </a:cubicBezTo>
                  <a:cubicBezTo>
                    <a:pt x="249299" y="461045"/>
                    <a:pt x="256475" y="274992"/>
                    <a:pt x="173389" y="122141"/>
                  </a:cubicBezTo>
                  <a:cubicBezTo>
                    <a:pt x="152618" y="83928"/>
                    <a:pt x="127037" y="49321"/>
                    <a:pt x="97631" y="18905"/>
                  </a:cubicBezTo>
                  <a:lnTo>
                    <a:pt x="73735" y="0"/>
                  </a:lnTo>
                  <a:lnTo>
                    <a:pt x="178899" y="16050"/>
                  </a:lnTo>
                  <a:cubicBezTo>
                    <a:pt x="1066187" y="197616"/>
                    <a:pt x="1749341" y="939580"/>
                    <a:pt x="1842408" y="1855990"/>
                  </a:cubicBezTo>
                  <a:lnTo>
                    <a:pt x="1842839" y="1864516"/>
                  </a:lnTo>
                  <a:lnTo>
                    <a:pt x="1833003" y="1936832"/>
                  </a:lnTo>
                  <a:cubicBezTo>
                    <a:pt x="1805279" y="2036766"/>
                    <a:pt x="1738122" y="2123054"/>
                    <a:pt x="1644449" y="2173972"/>
                  </a:cubicBezTo>
                  <a:cubicBezTo>
                    <a:pt x="1582001" y="2207918"/>
                    <a:pt x="1512769" y="2223425"/>
                    <a:pt x="1444238" y="2220782"/>
                  </a:cubicBezTo>
                  <a:close/>
                </a:path>
              </a:pathLst>
            </a:custGeom>
            <a:solidFill>
              <a:srgbClr val="0170B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9" name="任意多边形 5">
              <a:extLst>
                <a:ext uri="{FF2B5EF4-FFF2-40B4-BE49-F238E27FC236}">
                  <a16:creationId xmlns:a16="http://schemas.microsoft.com/office/drawing/2014/main" xmlns="" id="{7900724E-5527-409C-9DD9-C43096A08892}"/>
                </a:ext>
              </a:extLst>
            </p:cNvPr>
            <p:cNvSpPr/>
            <p:nvPr/>
          </p:nvSpPr>
          <p:spPr>
            <a:xfrm rot="10800000">
              <a:off x="5827432" y="3653007"/>
              <a:ext cx="1667483" cy="1283930"/>
            </a:xfrm>
            <a:custGeom>
              <a:avLst/>
              <a:gdLst>
                <a:gd name="connsiteX0" fmla="*/ 756723 w 2470467"/>
                <a:gd name="connsiteY0" fmla="*/ 1902212 h 1902212"/>
                <a:gd name="connsiteX1" fmla="*/ 717833 w 2470467"/>
                <a:gd name="connsiteY1" fmla="*/ 1844405 h 1902212"/>
                <a:gd name="connsiteX2" fmla="*/ 620739 w 2470467"/>
                <a:gd name="connsiteY2" fmla="*/ 1760920 h 1902212"/>
                <a:gd name="connsiteX3" fmla="*/ 135838 w 2470467"/>
                <a:gd name="connsiteY3" fmla="*/ 1742217 h 1902212"/>
                <a:gd name="connsiteX4" fmla="*/ 32602 w 2470467"/>
                <a:gd name="connsiteY4" fmla="*/ 1817975 h 1902212"/>
                <a:gd name="connsiteX5" fmla="*/ 0 w 2470467"/>
                <a:gd name="connsiteY5" fmla="*/ 1859186 h 1902212"/>
                <a:gd name="connsiteX6" fmla="*/ 28211 w 2470467"/>
                <a:gd name="connsiteY6" fmla="*/ 1674335 h 1902212"/>
                <a:gd name="connsiteX7" fmla="*/ 2082551 w 2470467"/>
                <a:gd name="connsiteY7" fmla="*/ 0 h 1902212"/>
                <a:gd name="connsiteX8" fmla="*/ 2195875 w 2470467"/>
                <a:gd name="connsiteY8" fmla="*/ 5722 h 1902212"/>
                <a:gd name="connsiteX9" fmla="*/ 2280810 w 2470467"/>
                <a:gd name="connsiteY9" fmla="*/ 41993 h 1902212"/>
                <a:gd name="connsiteX10" fmla="*/ 2423369 w 2470467"/>
                <a:gd name="connsiteY10" fmla="*/ 190157 h 1902212"/>
                <a:gd name="connsiteX11" fmla="*/ 2408087 w 2470467"/>
                <a:gd name="connsiteY11" fmla="*/ 586379 h 1902212"/>
                <a:gd name="connsiteX12" fmla="*/ 2157128 w 2470467"/>
                <a:gd name="connsiteY12" fmla="*/ 756107 h 1902212"/>
                <a:gd name="connsiteX13" fmla="*/ 2128954 w 2470467"/>
                <a:gd name="connsiteY13" fmla="*/ 757745 h 1902212"/>
                <a:gd name="connsiteX14" fmla="*/ 2082551 w 2470467"/>
                <a:gd name="connsiteY14" fmla="*/ 755402 h 1902212"/>
                <a:gd name="connsiteX15" fmla="*/ 768266 w 2470467"/>
                <a:gd name="connsiteY15" fmla="*/ 1826575 h 1902212"/>
                <a:gd name="connsiteX16" fmla="*/ 756723 w 2470467"/>
                <a:gd name="connsiteY16" fmla="*/ 1902212 h 190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0467" h="1902212">
                  <a:moveTo>
                    <a:pt x="756723" y="1902212"/>
                  </a:moveTo>
                  <a:lnTo>
                    <a:pt x="717833" y="1844405"/>
                  </a:lnTo>
                  <a:cubicBezTo>
                    <a:pt x="689772" y="1812744"/>
                    <a:pt x="657238" y="1784573"/>
                    <a:pt x="620739" y="1760920"/>
                  </a:cubicBezTo>
                  <a:cubicBezTo>
                    <a:pt x="474742" y="1666307"/>
                    <a:pt x="288689" y="1659131"/>
                    <a:pt x="135838" y="1742217"/>
                  </a:cubicBezTo>
                  <a:cubicBezTo>
                    <a:pt x="97625" y="1762989"/>
                    <a:pt x="63018" y="1788570"/>
                    <a:pt x="32602" y="1817975"/>
                  </a:cubicBezTo>
                  <a:lnTo>
                    <a:pt x="0" y="1859186"/>
                  </a:lnTo>
                  <a:lnTo>
                    <a:pt x="28211" y="1674335"/>
                  </a:lnTo>
                  <a:cubicBezTo>
                    <a:pt x="223744" y="718794"/>
                    <a:pt x="1069206" y="0"/>
                    <a:pt x="2082551" y="0"/>
                  </a:cubicBezTo>
                  <a:lnTo>
                    <a:pt x="2195875" y="5722"/>
                  </a:lnTo>
                  <a:lnTo>
                    <a:pt x="2280810" y="41993"/>
                  </a:lnTo>
                  <a:cubicBezTo>
                    <a:pt x="2339758" y="77045"/>
                    <a:pt x="2389424" y="127708"/>
                    <a:pt x="2423369" y="190157"/>
                  </a:cubicBezTo>
                  <a:cubicBezTo>
                    <a:pt x="2491261" y="315054"/>
                    <a:pt x="2485397" y="467082"/>
                    <a:pt x="2408087" y="586379"/>
                  </a:cubicBezTo>
                  <a:cubicBezTo>
                    <a:pt x="2350105" y="675852"/>
                    <a:pt x="2258900" y="736163"/>
                    <a:pt x="2157128" y="756107"/>
                  </a:cubicBezTo>
                  <a:lnTo>
                    <a:pt x="2128954" y="757745"/>
                  </a:lnTo>
                  <a:lnTo>
                    <a:pt x="2082551" y="755402"/>
                  </a:lnTo>
                  <a:cubicBezTo>
                    <a:pt x="1434253" y="755402"/>
                    <a:pt x="893360" y="1215258"/>
                    <a:pt x="768266" y="1826575"/>
                  </a:cubicBezTo>
                  <a:lnTo>
                    <a:pt x="756723" y="1902212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B357A30B-ACA2-4707-8C44-98DEE0AD7BB2}"/>
                </a:ext>
              </a:extLst>
            </p:cNvPr>
            <p:cNvSpPr/>
            <p:nvPr/>
          </p:nvSpPr>
          <p:spPr>
            <a:xfrm>
              <a:off x="5327475" y="3360086"/>
              <a:ext cx="1554723" cy="423790"/>
            </a:xfrm>
            <a:prstGeom prst="rect">
              <a:avLst/>
            </a:prstGeom>
          </p:spPr>
          <p:txBody>
            <a:bodyPr wrap="square">
              <a:normAutofit fontScale="9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78578">
                <a:defRPr/>
              </a:pPr>
              <a:r>
                <a:rPr lang="en-US" sz="3600" b="1" kern="0" dirty="0">
                  <a:solidFill>
                    <a:srgbClr val="0170B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2019</a:t>
              </a:r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xmlns="" id="{B1FACC99-6F5D-4364-B547-547B74FDC5CF}"/>
                </a:ext>
              </a:extLst>
            </p:cNvPr>
            <p:cNvGrpSpPr/>
            <p:nvPr/>
          </p:nvGrpSpPr>
          <p:grpSpPr>
            <a:xfrm>
              <a:off x="5852753" y="2203809"/>
              <a:ext cx="272022" cy="313233"/>
              <a:chOff x="2623759" y="1362870"/>
              <a:chExt cx="581783" cy="669925"/>
            </a:xfrm>
            <a:solidFill>
              <a:srgbClr val="FFFFFF"/>
            </a:solidFill>
          </p:grpSpPr>
          <p:sp>
            <p:nvSpPr>
              <p:cNvPr id="22" name="任意多边形 46">
                <a:extLst>
                  <a:ext uri="{FF2B5EF4-FFF2-40B4-BE49-F238E27FC236}">
                    <a16:creationId xmlns:a16="http://schemas.microsoft.com/office/drawing/2014/main" xmlns="" id="{92300F54-5296-4ACA-8D9C-3F99F05A9D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5283" y="1685926"/>
                <a:ext cx="81858" cy="98425"/>
              </a:xfrm>
              <a:custGeom>
                <a:avLst/>
                <a:gdLst>
                  <a:gd name="connsiteX0" fmla="*/ 55289 w 268288"/>
                  <a:gd name="connsiteY0" fmla="*/ 122559 h 322584"/>
                  <a:gd name="connsiteX1" fmla="*/ 214313 w 268288"/>
                  <a:gd name="connsiteY1" fmla="*/ 122559 h 322584"/>
                  <a:gd name="connsiteX2" fmla="*/ 214313 w 268288"/>
                  <a:gd name="connsiteY2" fmla="*/ 235731 h 322584"/>
                  <a:gd name="connsiteX3" fmla="*/ 188028 w 268288"/>
                  <a:gd name="connsiteY3" fmla="*/ 268630 h 322584"/>
                  <a:gd name="connsiteX4" fmla="*/ 188028 w 268288"/>
                  <a:gd name="connsiteY4" fmla="*/ 309425 h 322584"/>
                  <a:gd name="connsiteX5" fmla="*/ 168314 w 268288"/>
                  <a:gd name="connsiteY5" fmla="*/ 322584 h 322584"/>
                  <a:gd name="connsiteX6" fmla="*/ 148601 w 268288"/>
                  <a:gd name="connsiteY6" fmla="*/ 309425 h 322584"/>
                  <a:gd name="connsiteX7" fmla="*/ 148601 w 268288"/>
                  <a:gd name="connsiteY7" fmla="*/ 268630 h 322584"/>
                  <a:gd name="connsiteX8" fmla="*/ 119687 w 268288"/>
                  <a:gd name="connsiteY8" fmla="*/ 268630 h 322584"/>
                  <a:gd name="connsiteX9" fmla="*/ 119687 w 268288"/>
                  <a:gd name="connsiteY9" fmla="*/ 309425 h 322584"/>
                  <a:gd name="connsiteX10" fmla="*/ 99974 w 268288"/>
                  <a:gd name="connsiteY10" fmla="*/ 322584 h 322584"/>
                  <a:gd name="connsiteX11" fmla="*/ 81574 w 268288"/>
                  <a:gd name="connsiteY11" fmla="*/ 309425 h 322584"/>
                  <a:gd name="connsiteX12" fmla="*/ 81574 w 268288"/>
                  <a:gd name="connsiteY12" fmla="*/ 268630 h 322584"/>
                  <a:gd name="connsiteX13" fmla="*/ 53975 w 268288"/>
                  <a:gd name="connsiteY13" fmla="*/ 235731 h 322584"/>
                  <a:gd name="connsiteX14" fmla="*/ 55289 w 268288"/>
                  <a:gd name="connsiteY14" fmla="*/ 122559 h 322584"/>
                  <a:gd name="connsiteX15" fmla="*/ 248444 w 268288"/>
                  <a:gd name="connsiteY15" fmla="*/ 108272 h 322584"/>
                  <a:gd name="connsiteX16" fmla="*/ 268288 w 268288"/>
                  <a:gd name="connsiteY16" fmla="*/ 121403 h 322584"/>
                  <a:gd name="connsiteX17" fmla="*/ 268288 w 268288"/>
                  <a:gd name="connsiteY17" fmla="*/ 201504 h 322584"/>
                  <a:gd name="connsiteX18" fmla="*/ 248444 w 268288"/>
                  <a:gd name="connsiteY18" fmla="*/ 214635 h 322584"/>
                  <a:gd name="connsiteX19" fmla="*/ 228600 w 268288"/>
                  <a:gd name="connsiteY19" fmla="*/ 201504 h 322584"/>
                  <a:gd name="connsiteX20" fmla="*/ 228600 w 268288"/>
                  <a:gd name="connsiteY20" fmla="*/ 121403 h 322584"/>
                  <a:gd name="connsiteX21" fmla="*/ 248444 w 268288"/>
                  <a:gd name="connsiteY21" fmla="*/ 108272 h 322584"/>
                  <a:gd name="connsiteX22" fmla="*/ 19844 w 268288"/>
                  <a:gd name="connsiteY22" fmla="*/ 108272 h 322584"/>
                  <a:gd name="connsiteX23" fmla="*/ 39688 w 268288"/>
                  <a:gd name="connsiteY23" fmla="*/ 121437 h 322584"/>
                  <a:gd name="connsiteX24" fmla="*/ 39688 w 268288"/>
                  <a:gd name="connsiteY24" fmla="*/ 201741 h 322584"/>
                  <a:gd name="connsiteX25" fmla="*/ 19844 w 268288"/>
                  <a:gd name="connsiteY25" fmla="*/ 216222 h 322584"/>
                  <a:gd name="connsiteX26" fmla="*/ 0 w 268288"/>
                  <a:gd name="connsiteY26" fmla="*/ 201741 h 322584"/>
                  <a:gd name="connsiteX27" fmla="*/ 0 w 268288"/>
                  <a:gd name="connsiteY27" fmla="*/ 121437 h 322584"/>
                  <a:gd name="connsiteX28" fmla="*/ 19844 w 268288"/>
                  <a:gd name="connsiteY28" fmla="*/ 108272 h 322584"/>
                  <a:gd name="connsiteX29" fmla="*/ 167482 w 268288"/>
                  <a:gd name="connsiteY29" fmla="*/ 65409 h 322584"/>
                  <a:gd name="connsiteX30" fmla="*/ 157163 w 268288"/>
                  <a:gd name="connsiteY30" fmla="*/ 75728 h 322584"/>
                  <a:gd name="connsiteX31" fmla="*/ 167482 w 268288"/>
                  <a:gd name="connsiteY31" fmla="*/ 86047 h 322584"/>
                  <a:gd name="connsiteX32" fmla="*/ 177801 w 268288"/>
                  <a:gd name="connsiteY32" fmla="*/ 75728 h 322584"/>
                  <a:gd name="connsiteX33" fmla="*/ 167482 w 268288"/>
                  <a:gd name="connsiteY33" fmla="*/ 65409 h 322584"/>
                  <a:gd name="connsiteX34" fmla="*/ 100807 w 268288"/>
                  <a:gd name="connsiteY34" fmla="*/ 65409 h 322584"/>
                  <a:gd name="connsiteX35" fmla="*/ 90488 w 268288"/>
                  <a:gd name="connsiteY35" fmla="*/ 75728 h 322584"/>
                  <a:gd name="connsiteX36" fmla="*/ 100807 w 268288"/>
                  <a:gd name="connsiteY36" fmla="*/ 86047 h 322584"/>
                  <a:gd name="connsiteX37" fmla="*/ 111126 w 268288"/>
                  <a:gd name="connsiteY37" fmla="*/ 75728 h 322584"/>
                  <a:gd name="connsiteX38" fmla="*/ 100807 w 268288"/>
                  <a:gd name="connsiteY38" fmla="*/ 65409 h 322584"/>
                  <a:gd name="connsiteX39" fmla="*/ 71089 w 268288"/>
                  <a:gd name="connsiteY39" fmla="*/ 1373 h 322584"/>
                  <a:gd name="connsiteX40" fmla="*/ 81621 w 268288"/>
                  <a:gd name="connsiteY40" fmla="*/ 4013 h 322584"/>
                  <a:gd name="connsiteX41" fmla="*/ 106633 w 268288"/>
                  <a:gd name="connsiteY41" fmla="*/ 43605 h 322584"/>
                  <a:gd name="connsiteX42" fmla="*/ 106633 w 268288"/>
                  <a:gd name="connsiteY42" fmla="*/ 44924 h 322584"/>
                  <a:gd name="connsiteX43" fmla="*/ 134279 w 268288"/>
                  <a:gd name="connsiteY43" fmla="*/ 40965 h 322584"/>
                  <a:gd name="connsiteX44" fmla="*/ 161925 w 268288"/>
                  <a:gd name="connsiteY44" fmla="*/ 44924 h 322584"/>
                  <a:gd name="connsiteX45" fmla="*/ 163242 w 268288"/>
                  <a:gd name="connsiteY45" fmla="*/ 43605 h 322584"/>
                  <a:gd name="connsiteX46" fmla="*/ 188254 w 268288"/>
                  <a:gd name="connsiteY46" fmla="*/ 4013 h 322584"/>
                  <a:gd name="connsiteX47" fmla="*/ 197470 w 268288"/>
                  <a:gd name="connsiteY47" fmla="*/ 1373 h 322584"/>
                  <a:gd name="connsiteX48" fmla="*/ 201419 w 268288"/>
                  <a:gd name="connsiteY48" fmla="*/ 10611 h 322584"/>
                  <a:gd name="connsiteX49" fmla="*/ 175090 w 268288"/>
                  <a:gd name="connsiteY49" fmla="*/ 50203 h 322584"/>
                  <a:gd name="connsiteX50" fmla="*/ 175090 w 268288"/>
                  <a:gd name="connsiteY50" fmla="*/ 51523 h 322584"/>
                  <a:gd name="connsiteX51" fmla="*/ 215900 w 268288"/>
                  <a:gd name="connsiteY51" fmla="*/ 108272 h 322584"/>
                  <a:gd name="connsiteX52" fmla="*/ 53975 w 268288"/>
                  <a:gd name="connsiteY52" fmla="*/ 108272 h 322584"/>
                  <a:gd name="connsiteX53" fmla="*/ 94785 w 268288"/>
                  <a:gd name="connsiteY53" fmla="*/ 51523 h 322584"/>
                  <a:gd name="connsiteX54" fmla="*/ 93469 w 268288"/>
                  <a:gd name="connsiteY54" fmla="*/ 50203 h 322584"/>
                  <a:gd name="connsiteX55" fmla="*/ 68456 w 268288"/>
                  <a:gd name="connsiteY55" fmla="*/ 10611 h 322584"/>
                  <a:gd name="connsiteX56" fmla="*/ 71089 w 268288"/>
                  <a:gd name="connsiteY56" fmla="*/ 1373 h 322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268288" h="322584">
                    <a:moveTo>
                      <a:pt x="55289" y="122559"/>
                    </a:moveTo>
                    <a:cubicBezTo>
                      <a:pt x="55289" y="122559"/>
                      <a:pt x="55289" y="122559"/>
                      <a:pt x="214313" y="122559"/>
                    </a:cubicBezTo>
                    <a:cubicBezTo>
                      <a:pt x="214313" y="122559"/>
                      <a:pt x="214313" y="122559"/>
                      <a:pt x="214313" y="235731"/>
                    </a:cubicBezTo>
                    <a:cubicBezTo>
                      <a:pt x="214313" y="255471"/>
                      <a:pt x="206428" y="265998"/>
                      <a:pt x="188028" y="268630"/>
                    </a:cubicBezTo>
                    <a:cubicBezTo>
                      <a:pt x="188028" y="268630"/>
                      <a:pt x="188028" y="268630"/>
                      <a:pt x="188028" y="309425"/>
                    </a:cubicBezTo>
                    <a:cubicBezTo>
                      <a:pt x="188028" y="316004"/>
                      <a:pt x="178828" y="322584"/>
                      <a:pt x="168314" y="322584"/>
                    </a:cubicBezTo>
                    <a:cubicBezTo>
                      <a:pt x="157800" y="322584"/>
                      <a:pt x="148601" y="316004"/>
                      <a:pt x="148601" y="309425"/>
                    </a:cubicBezTo>
                    <a:cubicBezTo>
                      <a:pt x="148601" y="309425"/>
                      <a:pt x="148601" y="309425"/>
                      <a:pt x="148601" y="268630"/>
                    </a:cubicBezTo>
                    <a:cubicBezTo>
                      <a:pt x="139401" y="268630"/>
                      <a:pt x="128887" y="268630"/>
                      <a:pt x="119687" y="268630"/>
                    </a:cubicBezTo>
                    <a:cubicBezTo>
                      <a:pt x="119687" y="268630"/>
                      <a:pt x="119687" y="268630"/>
                      <a:pt x="119687" y="309425"/>
                    </a:cubicBezTo>
                    <a:cubicBezTo>
                      <a:pt x="119687" y="316004"/>
                      <a:pt x="111802" y="322584"/>
                      <a:pt x="99974" y="322584"/>
                    </a:cubicBezTo>
                    <a:cubicBezTo>
                      <a:pt x="89460" y="322584"/>
                      <a:pt x="81574" y="316004"/>
                      <a:pt x="81574" y="309425"/>
                    </a:cubicBezTo>
                    <a:cubicBezTo>
                      <a:pt x="81574" y="309425"/>
                      <a:pt x="81574" y="309425"/>
                      <a:pt x="81574" y="268630"/>
                    </a:cubicBezTo>
                    <a:cubicBezTo>
                      <a:pt x="63175" y="265998"/>
                      <a:pt x="53975" y="255471"/>
                      <a:pt x="53975" y="235731"/>
                    </a:cubicBezTo>
                    <a:cubicBezTo>
                      <a:pt x="53975" y="212044"/>
                      <a:pt x="55289" y="122559"/>
                      <a:pt x="55289" y="122559"/>
                    </a:cubicBezTo>
                    <a:close/>
                    <a:moveTo>
                      <a:pt x="248444" y="108272"/>
                    </a:moveTo>
                    <a:cubicBezTo>
                      <a:pt x="259028" y="108272"/>
                      <a:pt x="268288" y="114838"/>
                      <a:pt x="268288" y="121403"/>
                    </a:cubicBezTo>
                    <a:cubicBezTo>
                      <a:pt x="268288" y="121403"/>
                      <a:pt x="268288" y="121403"/>
                      <a:pt x="268288" y="201504"/>
                    </a:cubicBezTo>
                    <a:cubicBezTo>
                      <a:pt x="268288" y="208070"/>
                      <a:pt x="259028" y="214635"/>
                      <a:pt x="248444" y="214635"/>
                    </a:cubicBezTo>
                    <a:cubicBezTo>
                      <a:pt x="237861" y="214635"/>
                      <a:pt x="228600" y="208070"/>
                      <a:pt x="228600" y="201504"/>
                    </a:cubicBezTo>
                    <a:cubicBezTo>
                      <a:pt x="228600" y="201504"/>
                      <a:pt x="228600" y="201504"/>
                      <a:pt x="228600" y="121403"/>
                    </a:cubicBezTo>
                    <a:cubicBezTo>
                      <a:pt x="228600" y="114838"/>
                      <a:pt x="237861" y="108272"/>
                      <a:pt x="248444" y="108272"/>
                    </a:cubicBezTo>
                    <a:close/>
                    <a:moveTo>
                      <a:pt x="19844" y="108272"/>
                    </a:moveTo>
                    <a:cubicBezTo>
                      <a:pt x="30427" y="108272"/>
                      <a:pt x="39688" y="113538"/>
                      <a:pt x="39688" y="121437"/>
                    </a:cubicBezTo>
                    <a:cubicBezTo>
                      <a:pt x="39688" y="121437"/>
                      <a:pt x="39688" y="121437"/>
                      <a:pt x="39688" y="201741"/>
                    </a:cubicBezTo>
                    <a:cubicBezTo>
                      <a:pt x="39688" y="209640"/>
                      <a:pt x="30427" y="216222"/>
                      <a:pt x="19844" y="216222"/>
                    </a:cubicBezTo>
                    <a:cubicBezTo>
                      <a:pt x="9260" y="216222"/>
                      <a:pt x="0" y="209640"/>
                      <a:pt x="0" y="201741"/>
                    </a:cubicBezTo>
                    <a:cubicBezTo>
                      <a:pt x="0" y="201741"/>
                      <a:pt x="0" y="201741"/>
                      <a:pt x="0" y="121437"/>
                    </a:cubicBezTo>
                    <a:cubicBezTo>
                      <a:pt x="0" y="113538"/>
                      <a:pt x="9260" y="108272"/>
                      <a:pt x="19844" y="108272"/>
                    </a:cubicBezTo>
                    <a:close/>
                    <a:moveTo>
                      <a:pt x="167482" y="65409"/>
                    </a:moveTo>
                    <a:cubicBezTo>
                      <a:pt x="161783" y="65409"/>
                      <a:pt x="157163" y="70029"/>
                      <a:pt x="157163" y="75728"/>
                    </a:cubicBezTo>
                    <a:cubicBezTo>
                      <a:pt x="157163" y="81427"/>
                      <a:pt x="161783" y="86047"/>
                      <a:pt x="167482" y="86047"/>
                    </a:cubicBezTo>
                    <a:cubicBezTo>
                      <a:pt x="173181" y="86047"/>
                      <a:pt x="177801" y="81427"/>
                      <a:pt x="177801" y="75728"/>
                    </a:cubicBezTo>
                    <a:cubicBezTo>
                      <a:pt x="177801" y="70029"/>
                      <a:pt x="173181" y="65409"/>
                      <a:pt x="167482" y="65409"/>
                    </a:cubicBezTo>
                    <a:close/>
                    <a:moveTo>
                      <a:pt x="100807" y="65409"/>
                    </a:moveTo>
                    <a:cubicBezTo>
                      <a:pt x="95108" y="65409"/>
                      <a:pt x="90488" y="70029"/>
                      <a:pt x="90488" y="75728"/>
                    </a:cubicBezTo>
                    <a:cubicBezTo>
                      <a:pt x="90488" y="81427"/>
                      <a:pt x="95108" y="86047"/>
                      <a:pt x="100807" y="86047"/>
                    </a:cubicBezTo>
                    <a:cubicBezTo>
                      <a:pt x="106506" y="86047"/>
                      <a:pt x="111126" y="81427"/>
                      <a:pt x="111126" y="75728"/>
                    </a:cubicBezTo>
                    <a:cubicBezTo>
                      <a:pt x="111126" y="70029"/>
                      <a:pt x="106506" y="65409"/>
                      <a:pt x="100807" y="65409"/>
                    </a:cubicBezTo>
                    <a:close/>
                    <a:moveTo>
                      <a:pt x="71089" y="1373"/>
                    </a:moveTo>
                    <a:cubicBezTo>
                      <a:pt x="75038" y="-1266"/>
                      <a:pt x="78988" y="53"/>
                      <a:pt x="81621" y="4013"/>
                    </a:cubicBezTo>
                    <a:cubicBezTo>
                      <a:pt x="81621" y="4013"/>
                      <a:pt x="81621" y="4013"/>
                      <a:pt x="106633" y="43605"/>
                    </a:cubicBezTo>
                    <a:cubicBezTo>
                      <a:pt x="106633" y="43605"/>
                      <a:pt x="106633" y="44924"/>
                      <a:pt x="106633" y="44924"/>
                    </a:cubicBezTo>
                    <a:cubicBezTo>
                      <a:pt x="115849" y="42285"/>
                      <a:pt x="125064" y="40965"/>
                      <a:pt x="134279" y="40965"/>
                    </a:cubicBezTo>
                    <a:cubicBezTo>
                      <a:pt x="144811" y="40965"/>
                      <a:pt x="154026" y="42285"/>
                      <a:pt x="161925" y="44924"/>
                    </a:cubicBezTo>
                    <a:cubicBezTo>
                      <a:pt x="161925" y="44924"/>
                      <a:pt x="161925" y="43605"/>
                      <a:pt x="163242" y="43605"/>
                    </a:cubicBezTo>
                    <a:cubicBezTo>
                      <a:pt x="163242" y="43605"/>
                      <a:pt x="163242" y="43605"/>
                      <a:pt x="188254" y="4013"/>
                    </a:cubicBezTo>
                    <a:cubicBezTo>
                      <a:pt x="189571" y="53"/>
                      <a:pt x="194837" y="-1266"/>
                      <a:pt x="197470" y="1373"/>
                    </a:cubicBezTo>
                    <a:cubicBezTo>
                      <a:pt x="201419" y="2693"/>
                      <a:pt x="202735" y="6652"/>
                      <a:pt x="201419" y="10611"/>
                    </a:cubicBezTo>
                    <a:cubicBezTo>
                      <a:pt x="201419" y="10611"/>
                      <a:pt x="201419" y="10611"/>
                      <a:pt x="175090" y="50203"/>
                    </a:cubicBezTo>
                    <a:cubicBezTo>
                      <a:pt x="175090" y="50203"/>
                      <a:pt x="175090" y="50203"/>
                      <a:pt x="175090" y="51523"/>
                    </a:cubicBezTo>
                    <a:cubicBezTo>
                      <a:pt x="196153" y="63401"/>
                      <a:pt x="211951" y="83197"/>
                      <a:pt x="215900" y="108272"/>
                    </a:cubicBezTo>
                    <a:cubicBezTo>
                      <a:pt x="215900" y="108272"/>
                      <a:pt x="215900" y="108272"/>
                      <a:pt x="53975" y="108272"/>
                    </a:cubicBezTo>
                    <a:cubicBezTo>
                      <a:pt x="57924" y="83197"/>
                      <a:pt x="73722" y="63401"/>
                      <a:pt x="94785" y="51523"/>
                    </a:cubicBezTo>
                    <a:cubicBezTo>
                      <a:pt x="94785" y="51523"/>
                      <a:pt x="93469" y="50203"/>
                      <a:pt x="93469" y="50203"/>
                    </a:cubicBezTo>
                    <a:cubicBezTo>
                      <a:pt x="93469" y="50203"/>
                      <a:pt x="93469" y="50203"/>
                      <a:pt x="68456" y="10611"/>
                    </a:cubicBezTo>
                    <a:cubicBezTo>
                      <a:pt x="65823" y="6652"/>
                      <a:pt x="67140" y="2693"/>
                      <a:pt x="71089" y="137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3" name="任意多边形 47">
                <a:extLst>
                  <a:ext uri="{FF2B5EF4-FFF2-40B4-BE49-F238E27FC236}">
                    <a16:creationId xmlns:a16="http://schemas.microsoft.com/office/drawing/2014/main" xmlns="" id="{EA44452C-0725-4EA9-A7C2-0E7FDE18CB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2158" y="1685926"/>
                <a:ext cx="81858" cy="98425"/>
              </a:xfrm>
              <a:custGeom>
                <a:avLst/>
                <a:gdLst>
                  <a:gd name="connsiteX0" fmla="*/ 55289 w 268288"/>
                  <a:gd name="connsiteY0" fmla="*/ 122559 h 322584"/>
                  <a:gd name="connsiteX1" fmla="*/ 214313 w 268288"/>
                  <a:gd name="connsiteY1" fmla="*/ 122559 h 322584"/>
                  <a:gd name="connsiteX2" fmla="*/ 214313 w 268288"/>
                  <a:gd name="connsiteY2" fmla="*/ 235731 h 322584"/>
                  <a:gd name="connsiteX3" fmla="*/ 188028 w 268288"/>
                  <a:gd name="connsiteY3" fmla="*/ 268630 h 322584"/>
                  <a:gd name="connsiteX4" fmla="*/ 188028 w 268288"/>
                  <a:gd name="connsiteY4" fmla="*/ 309425 h 322584"/>
                  <a:gd name="connsiteX5" fmla="*/ 168314 w 268288"/>
                  <a:gd name="connsiteY5" fmla="*/ 322584 h 322584"/>
                  <a:gd name="connsiteX6" fmla="*/ 148601 w 268288"/>
                  <a:gd name="connsiteY6" fmla="*/ 309425 h 322584"/>
                  <a:gd name="connsiteX7" fmla="*/ 148601 w 268288"/>
                  <a:gd name="connsiteY7" fmla="*/ 268630 h 322584"/>
                  <a:gd name="connsiteX8" fmla="*/ 119687 w 268288"/>
                  <a:gd name="connsiteY8" fmla="*/ 268630 h 322584"/>
                  <a:gd name="connsiteX9" fmla="*/ 119687 w 268288"/>
                  <a:gd name="connsiteY9" fmla="*/ 309425 h 322584"/>
                  <a:gd name="connsiteX10" fmla="*/ 99974 w 268288"/>
                  <a:gd name="connsiteY10" fmla="*/ 322584 h 322584"/>
                  <a:gd name="connsiteX11" fmla="*/ 81574 w 268288"/>
                  <a:gd name="connsiteY11" fmla="*/ 309425 h 322584"/>
                  <a:gd name="connsiteX12" fmla="*/ 81574 w 268288"/>
                  <a:gd name="connsiteY12" fmla="*/ 268630 h 322584"/>
                  <a:gd name="connsiteX13" fmla="*/ 53975 w 268288"/>
                  <a:gd name="connsiteY13" fmla="*/ 235731 h 322584"/>
                  <a:gd name="connsiteX14" fmla="*/ 55289 w 268288"/>
                  <a:gd name="connsiteY14" fmla="*/ 122559 h 322584"/>
                  <a:gd name="connsiteX15" fmla="*/ 248444 w 268288"/>
                  <a:gd name="connsiteY15" fmla="*/ 108272 h 322584"/>
                  <a:gd name="connsiteX16" fmla="*/ 268288 w 268288"/>
                  <a:gd name="connsiteY16" fmla="*/ 121403 h 322584"/>
                  <a:gd name="connsiteX17" fmla="*/ 268288 w 268288"/>
                  <a:gd name="connsiteY17" fmla="*/ 201504 h 322584"/>
                  <a:gd name="connsiteX18" fmla="*/ 248444 w 268288"/>
                  <a:gd name="connsiteY18" fmla="*/ 214635 h 322584"/>
                  <a:gd name="connsiteX19" fmla="*/ 228600 w 268288"/>
                  <a:gd name="connsiteY19" fmla="*/ 201504 h 322584"/>
                  <a:gd name="connsiteX20" fmla="*/ 228600 w 268288"/>
                  <a:gd name="connsiteY20" fmla="*/ 121403 h 322584"/>
                  <a:gd name="connsiteX21" fmla="*/ 248444 w 268288"/>
                  <a:gd name="connsiteY21" fmla="*/ 108272 h 322584"/>
                  <a:gd name="connsiteX22" fmla="*/ 19844 w 268288"/>
                  <a:gd name="connsiteY22" fmla="*/ 108272 h 322584"/>
                  <a:gd name="connsiteX23" fmla="*/ 39688 w 268288"/>
                  <a:gd name="connsiteY23" fmla="*/ 121437 h 322584"/>
                  <a:gd name="connsiteX24" fmla="*/ 39688 w 268288"/>
                  <a:gd name="connsiteY24" fmla="*/ 201741 h 322584"/>
                  <a:gd name="connsiteX25" fmla="*/ 19844 w 268288"/>
                  <a:gd name="connsiteY25" fmla="*/ 216222 h 322584"/>
                  <a:gd name="connsiteX26" fmla="*/ 0 w 268288"/>
                  <a:gd name="connsiteY26" fmla="*/ 201741 h 322584"/>
                  <a:gd name="connsiteX27" fmla="*/ 0 w 268288"/>
                  <a:gd name="connsiteY27" fmla="*/ 121437 h 322584"/>
                  <a:gd name="connsiteX28" fmla="*/ 19844 w 268288"/>
                  <a:gd name="connsiteY28" fmla="*/ 108272 h 322584"/>
                  <a:gd name="connsiteX29" fmla="*/ 167482 w 268288"/>
                  <a:gd name="connsiteY29" fmla="*/ 65409 h 322584"/>
                  <a:gd name="connsiteX30" fmla="*/ 157163 w 268288"/>
                  <a:gd name="connsiteY30" fmla="*/ 75728 h 322584"/>
                  <a:gd name="connsiteX31" fmla="*/ 167482 w 268288"/>
                  <a:gd name="connsiteY31" fmla="*/ 86047 h 322584"/>
                  <a:gd name="connsiteX32" fmla="*/ 177801 w 268288"/>
                  <a:gd name="connsiteY32" fmla="*/ 75728 h 322584"/>
                  <a:gd name="connsiteX33" fmla="*/ 167482 w 268288"/>
                  <a:gd name="connsiteY33" fmla="*/ 65409 h 322584"/>
                  <a:gd name="connsiteX34" fmla="*/ 100807 w 268288"/>
                  <a:gd name="connsiteY34" fmla="*/ 65409 h 322584"/>
                  <a:gd name="connsiteX35" fmla="*/ 90488 w 268288"/>
                  <a:gd name="connsiteY35" fmla="*/ 75728 h 322584"/>
                  <a:gd name="connsiteX36" fmla="*/ 100807 w 268288"/>
                  <a:gd name="connsiteY36" fmla="*/ 86047 h 322584"/>
                  <a:gd name="connsiteX37" fmla="*/ 111126 w 268288"/>
                  <a:gd name="connsiteY37" fmla="*/ 75728 h 322584"/>
                  <a:gd name="connsiteX38" fmla="*/ 100807 w 268288"/>
                  <a:gd name="connsiteY38" fmla="*/ 65409 h 322584"/>
                  <a:gd name="connsiteX39" fmla="*/ 71089 w 268288"/>
                  <a:gd name="connsiteY39" fmla="*/ 1373 h 322584"/>
                  <a:gd name="connsiteX40" fmla="*/ 81621 w 268288"/>
                  <a:gd name="connsiteY40" fmla="*/ 4013 h 322584"/>
                  <a:gd name="connsiteX41" fmla="*/ 106633 w 268288"/>
                  <a:gd name="connsiteY41" fmla="*/ 43605 h 322584"/>
                  <a:gd name="connsiteX42" fmla="*/ 106633 w 268288"/>
                  <a:gd name="connsiteY42" fmla="*/ 44924 h 322584"/>
                  <a:gd name="connsiteX43" fmla="*/ 134279 w 268288"/>
                  <a:gd name="connsiteY43" fmla="*/ 40965 h 322584"/>
                  <a:gd name="connsiteX44" fmla="*/ 161925 w 268288"/>
                  <a:gd name="connsiteY44" fmla="*/ 44924 h 322584"/>
                  <a:gd name="connsiteX45" fmla="*/ 163242 w 268288"/>
                  <a:gd name="connsiteY45" fmla="*/ 43605 h 322584"/>
                  <a:gd name="connsiteX46" fmla="*/ 188254 w 268288"/>
                  <a:gd name="connsiteY46" fmla="*/ 4013 h 322584"/>
                  <a:gd name="connsiteX47" fmla="*/ 197470 w 268288"/>
                  <a:gd name="connsiteY47" fmla="*/ 1373 h 322584"/>
                  <a:gd name="connsiteX48" fmla="*/ 201419 w 268288"/>
                  <a:gd name="connsiteY48" fmla="*/ 10611 h 322584"/>
                  <a:gd name="connsiteX49" fmla="*/ 175090 w 268288"/>
                  <a:gd name="connsiteY49" fmla="*/ 50203 h 322584"/>
                  <a:gd name="connsiteX50" fmla="*/ 175090 w 268288"/>
                  <a:gd name="connsiteY50" fmla="*/ 51523 h 322584"/>
                  <a:gd name="connsiteX51" fmla="*/ 215900 w 268288"/>
                  <a:gd name="connsiteY51" fmla="*/ 108272 h 322584"/>
                  <a:gd name="connsiteX52" fmla="*/ 53975 w 268288"/>
                  <a:gd name="connsiteY52" fmla="*/ 108272 h 322584"/>
                  <a:gd name="connsiteX53" fmla="*/ 94785 w 268288"/>
                  <a:gd name="connsiteY53" fmla="*/ 51523 h 322584"/>
                  <a:gd name="connsiteX54" fmla="*/ 93469 w 268288"/>
                  <a:gd name="connsiteY54" fmla="*/ 50203 h 322584"/>
                  <a:gd name="connsiteX55" fmla="*/ 68456 w 268288"/>
                  <a:gd name="connsiteY55" fmla="*/ 10611 h 322584"/>
                  <a:gd name="connsiteX56" fmla="*/ 71089 w 268288"/>
                  <a:gd name="connsiteY56" fmla="*/ 1373 h 322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268288" h="322584">
                    <a:moveTo>
                      <a:pt x="55289" y="122559"/>
                    </a:moveTo>
                    <a:cubicBezTo>
                      <a:pt x="55289" y="122559"/>
                      <a:pt x="55289" y="122559"/>
                      <a:pt x="214313" y="122559"/>
                    </a:cubicBezTo>
                    <a:cubicBezTo>
                      <a:pt x="214313" y="122559"/>
                      <a:pt x="214313" y="122559"/>
                      <a:pt x="214313" y="235731"/>
                    </a:cubicBezTo>
                    <a:cubicBezTo>
                      <a:pt x="214313" y="255471"/>
                      <a:pt x="206428" y="265998"/>
                      <a:pt x="188028" y="268630"/>
                    </a:cubicBezTo>
                    <a:cubicBezTo>
                      <a:pt x="188028" y="268630"/>
                      <a:pt x="188028" y="268630"/>
                      <a:pt x="188028" y="309425"/>
                    </a:cubicBezTo>
                    <a:cubicBezTo>
                      <a:pt x="188028" y="316004"/>
                      <a:pt x="178828" y="322584"/>
                      <a:pt x="168314" y="322584"/>
                    </a:cubicBezTo>
                    <a:cubicBezTo>
                      <a:pt x="157800" y="322584"/>
                      <a:pt x="148601" y="316004"/>
                      <a:pt x="148601" y="309425"/>
                    </a:cubicBezTo>
                    <a:cubicBezTo>
                      <a:pt x="148601" y="309425"/>
                      <a:pt x="148601" y="309425"/>
                      <a:pt x="148601" y="268630"/>
                    </a:cubicBezTo>
                    <a:cubicBezTo>
                      <a:pt x="139401" y="268630"/>
                      <a:pt x="128887" y="268630"/>
                      <a:pt x="119687" y="268630"/>
                    </a:cubicBezTo>
                    <a:cubicBezTo>
                      <a:pt x="119687" y="268630"/>
                      <a:pt x="119687" y="268630"/>
                      <a:pt x="119687" y="309425"/>
                    </a:cubicBezTo>
                    <a:cubicBezTo>
                      <a:pt x="119687" y="316004"/>
                      <a:pt x="111802" y="322584"/>
                      <a:pt x="99974" y="322584"/>
                    </a:cubicBezTo>
                    <a:cubicBezTo>
                      <a:pt x="89460" y="322584"/>
                      <a:pt x="81574" y="316004"/>
                      <a:pt x="81574" y="309425"/>
                    </a:cubicBezTo>
                    <a:cubicBezTo>
                      <a:pt x="81574" y="309425"/>
                      <a:pt x="81574" y="309425"/>
                      <a:pt x="81574" y="268630"/>
                    </a:cubicBezTo>
                    <a:cubicBezTo>
                      <a:pt x="63175" y="265998"/>
                      <a:pt x="53975" y="255471"/>
                      <a:pt x="53975" y="235731"/>
                    </a:cubicBezTo>
                    <a:cubicBezTo>
                      <a:pt x="53975" y="212044"/>
                      <a:pt x="55289" y="122559"/>
                      <a:pt x="55289" y="122559"/>
                    </a:cubicBezTo>
                    <a:close/>
                    <a:moveTo>
                      <a:pt x="248444" y="108272"/>
                    </a:moveTo>
                    <a:cubicBezTo>
                      <a:pt x="259028" y="108272"/>
                      <a:pt x="268288" y="114838"/>
                      <a:pt x="268288" y="121403"/>
                    </a:cubicBezTo>
                    <a:cubicBezTo>
                      <a:pt x="268288" y="121403"/>
                      <a:pt x="268288" y="121403"/>
                      <a:pt x="268288" y="201504"/>
                    </a:cubicBezTo>
                    <a:cubicBezTo>
                      <a:pt x="268288" y="208070"/>
                      <a:pt x="259028" y="214635"/>
                      <a:pt x="248444" y="214635"/>
                    </a:cubicBezTo>
                    <a:cubicBezTo>
                      <a:pt x="237861" y="214635"/>
                      <a:pt x="228600" y="208070"/>
                      <a:pt x="228600" y="201504"/>
                    </a:cubicBezTo>
                    <a:cubicBezTo>
                      <a:pt x="228600" y="201504"/>
                      <a:pt x="228600" y="201504"/>
                      <a:pt x="228600" y="121403"/>
                    </a:cubicBezTo>
                    <a:cubicBezTo>
                      <a:pt x="228600" y="114838"/>
                      <a:pt x="237861" y="108272"/>
                      <a:pt x="248444" y="108272"/>
                    </a:cubicBezTo>
                    <a:close/>
                    <a:moveTo>
                      <a:pt x="19844" y="108272"/>
                    </a:moveTo>
                    <a:cubicBezTo>
                      <a:pt x="30427" y="108272"/>
                      <a:pt x="39688" y="113538"/>
                      <a:pt x="39688" y="121437"/>
                    </a:cubicBezTo>
                    <a:cubicBezTo>
                      <a:pt x="39688" y="121437"/>
                      <a:pt x="39688" y="121437"/>
                      <a:pt x="39688" y="201741"/>
                    </a:cubicBezTo>
                    <a:cubicBezTo>
                      <a:pt x="39688" y="209640"/>
                      <a:pt x="30427" y="216222"/>
                      <a:pt x="19844" y="216222"/>
                    </a:cubicBezTo>
                    <a:cubicBezTo>
                      <a:pt x="9260" y="216222"/>
                      <a:pt x="0" y="209640"/>
                      <a:pt x="0" y="201741"/>
                    </a:cubicBezTo>
                    <a:cubicBezTo>
                      <a:pt x="0" y="201741"/>
                      <a:pt x="0" y="201741"/>
                      <a:pt x="0" y="121437"/>
                    </a:cubicBezTo>
                    <a:cubicBezTo>
                      <a:pt x="0" y="113538"/>
                      <a:pt x="9260" y="108272"/>
                      <a:pt x="19844" y="108272"/>
                    </a:cubicBezTo>
                    <a:close/>
                    <a:moveTo>
                      <a:pt x="167482" y="65409"/>
                    </a:moveTo>
                    <a:cubicBezTo>
                      <a:pt x="161783" y="65409"/>
                      <a:pt x="157163" y="70029"/>
                      <a:pt x="157163" y="75728"/>
                    </a:cubicBezTo>
                    <a:cubicBezTo>
                      <a:pt x="157163" y="81427"/>
                      <a:pt x="161783" y="86047"/>
                      <a:pt x="167482" y="86047"/>
                    </a:cubicBezTo>
                    <a:cubicBezTo>
                      <a:pt x="173181" y="86047"/>
                      <a:pt x="177801" y="81427"/>
                      <a:pt x="177801" y="75728"/>
                    </a:cubicBezTo>
                    <a:cubicBezTo>
                      <a:pt x="177801" y="70029"/>
                      <a:pt x="173181" y="65409"/>
                      <a:pt x="167482" y="65409"/>
                    </a:cubicBezTo>
                    <a:close/>
                    <a:moveTo>
                      <a:pt x="100807" y="65409"/>
                    </a:moveTo>
                    <a:cubicBezTo>
                      <a:pt x="95108" y="65409"/>
                      <a:pt x="90488" y="70029"/>
                      <a:pt x="90488" y="75728"/>
                    </a:cubicBezTo>
                    <a:cubicBezTo>
                      <a:pt x="90488" y="81427"/>
                      <a:pt x="95108" y="86047"/>
                      <a:pt x="100807" y="86047"/>
                    </a:cubicBezTo>
                    <a:cubicBezTo>
                      <a:pt x="106506" y="86047"/>
                      <a:pt x="111126" y="81427"/>
                      <a:pt x="111126" y="75728"/>
                    </a:cubicBezTo>
                    <a:cubicBezTo>
                      <a:pt x="111126" y="70029"/>
                      <a:pt x="106506" y="65409"/>
                      <a:pt x="100807" y="65409"/>
                    </a:cubicBezTo>
                    <a:close/>
                    <a:moveTo>
                      <a:pt x="71089" y="1373"/>
                    </a:moveTo>
                    <a:cubicBezTo>
                      <a:pt x="75038" y="-1266"/>
                      <a:pt x="78988" y="53"/>
                      <a:pt x="81621" y="4013"/>
                    </a:cubicBezTo>
                    <a:cubicBezTo>
                      <a:pt x="81621" y="4013"/>
                      <a:pt x="81621" y="4013"/>
                      <a:pt x="106633" y="43605"/>
                    </a:cubicBezTo>
                    <a:cubicBezTo>
                      <a:pt x="106633" y="43605"/>
                      <a:pt x="106633" y="44924"/>
                      <a:pt x="106633" y="44924"/>
                    </a:cubicBezTo>
                    <a:cubicBezTo>
                      <a:pt x="115849" y="42285"/>
                      <a:pt x="125064" y="40965"/>
                      <a:pt x="134279" y="40965"/>
                    </a:cubicBezTo>
                    <a:cubicBezTo>
                      <a:pt x="144811" y="40965"/>
                      <a:pt x="154026" y="42285"/>
                      <a:pt x="161925" y="44924"/>
                    </a:cubicBezTo>
                    <a:cubicBezTo>
                      <a:pt x="161925" y="44924"/>
                      <a:pt x="161925" y="43605"/>
                      <a:pt x="163242" y="43605"/>
                    </a:cubicBezTo>
                    <a:cubicBezTo>
                      <a:pt x="163242" y="43605"/>
                      <a:pt x="163242" y="43605"/>
                      <a:pt x="188254" y="4013"/>
                    </a:cubicBezTo>
                    <a:cubicBezTo>
                      <a:pt x="189571" y="53"/>
                      <a:pt x="194837" y="-1266"/>
                      <a:pt x="197470" y="1373"/>
                    </a:cubicBezTo>
                    <a:cubicBezTo>
                      <a:pt x="201419" y="2693"/>
                      <a:pt x="202735" y="6652"/>
                      <a:pt x="201419" y="10611"/>
                    </a:cubicBezTo>
                    <a:cubicBezTo>
                      <a:pt x="201419" y="10611"/>
                      <a:pt x="201419" y="10611"/>
                      <a:pt x="175090" y="50203"/>
                    </a:cubicBezTo>
                    <a:cubicBezTo>
                      <a:pt x="175090" y="50203"/>
                      <a:pt x="175090" y="50203"/>
                      <a:pt x="175090" y="51523"/>
                    </a:cubicBezTo>
                    <a:cubicBezTo>
                      <a:pt x="196153" y="63401"/>
                      <a:pt x="211951" y="83197"/>
                      <a:pt x="215900" y="108272"/>
                    </a:cubicBezTo>
                    <a:cubicBezTo>
                      <a:pt x="215900" y="108272"/>
                      <a:pt x="215900" y="108272"/>
                      <a:pt x="53975" y="108272"/>
                    </a:cubicBezTo>
                    <a:cubicBezTo>
                      <a:pt x="57924" y="83197"/>
                      <a:pt x="73722" y="63401"/>
                      <a:pt x="94785" y="51523"/>
                    </a:cubicBezTo>
                    <a:cubicBezTo>
                      <a:pt x="94785" y="51523"/>
                      <a:pt x="93469" y="50203"/>
                      <a:pt x="93469" y="50203"/>
                    </a:cubicBezTo>
                    <a:cubicBezTo>
                      <a:pt x="93469" y="50203"/>
                      <a:pt x="93469" y="50203"/>
                      <a:pt x="68456" y="10611"/>
                    </a:cubicBezTo>
                    <a:cubicBezTo>
                      <a:pt x="65823" y="6652"/>
                      <a:pt x="67140" y="2693"/>
                      <a:pt x="71089" y="137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4" name="任意多边形 48">
                <a:extLst>
                  <a:ext uri="{FF2B5EF4-FFF2-40B4-BE49-F238E27FC236}">
                    <a16:creationId xmlns:a16="http://schemas.microsoft.com/office/drawing/2014/main" xmlns="" id="{712A851B-3191-4114-82D0-68C8386441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3759" y="1362870"/>
                <a:ext cx="581783" cy="669925"/>
              </a:xfrm>
              <a:custGeom>
                <a:avLst/>
                <a:gdLst>
                  <a:gd name="connsiteX0" fmla="*/ 184010 w 292270"/>
                  <a:gd name="connsiteY0" fmla="*/ 131763 h 336550"/>
                  <a:gd name="connsiteX1" fmla="*/ 178567 w 292270"/>
                  <a:gd name="connsiteY1" fmla="*/ 141923 h 336550"/>
                  <a:gd name="connsiteX2" fmla="*/ 184010 w 292270"/>
                  <a:gd name="connsiteY2" fmla="*/ 150813 h 336550"/>
                  <a:gd name="connsiteX3" fmla="*/ 188092 w 292270"/>
                  <a:gd name="connsiteY3" fmla="*/ 141923 h 336550"/>
                  <a:gd name="connsiteX4" fmla="*/ 184010 w 292270"/>
                  <a:gd name="connsiteY4" fmla="*/ 131763 h 336550"/>
                  <a:gd name="connsiteX5" fmla="*/ 141147 w 292270"/>
                  <a:gd name="connsiteY5" fmla="*/ 131763 h 336550"/>
                  <a:gd name="connsiteX6" fmla="*/ 135704 w 292270"/>
                  <a:gd name="connsiteY6" fmla="*/ 141923 h 336550"/>
                  <a:gd name="connsiteX7" fmla="*/ 141147 w 292270"/>
                  <a:gd name="connsiteY7" fmla="*/ 150813 h 336550"/>
                  <a:gd name="connsiteX8" fmla="*/ 145229 w 292270"/>
                  <a:gd name="connsiteY8" fmla="*/ 141923 h 336550"/>
                  <a:gd name="connsiteX9" fmla="*/ 141147 w 292270"/>
                  <a:gd name="connsiteY9" fmla="*/ 131763 h 336550"/>
                  <a:gd name="connsiteX10" fmla="*/ 96811 w 292270"/>
                  <a:gd name="connsiteY10" fmla="*/ 131763 h 336550"/>
                  <a:gd name="connsiteX11" fmla="*/ 92842 w 292270"/>
                  <a:gd name="connsiteY11" fmla="*/ 134938 h 336550"/>
                  <a:gd name="connsiteX12" fmla="*/ 100780 w 292270"/>
                  <a:gd name="connsiteY12" fmla="*/ 134938 h 336550"/>
                  <a:gd name="connsiteX13" fmla="*/ 96811 w 292270"/>
                  <a:gd name="connsiteY13" fmla="*/ 131763 h 336550"/>
                  <a:gd name="connsiteX14" fmla="*/ 225310 w 292270"/>
                  <a:gd name="connsiteY14" fmla="*/ 127000 h 336550"/>
                  <a:gd name="connsiteX15" fmla="*/ 226721 w 292270"/>
                  <a:gd name="connsiteY15" fmla="*/ 127000 h 336550"/>
                  <a:gd name="connsiteX16" fmla="*/ 229543 w 292270"/>
                  <a:gd name="connsiteY16" fmla="*/ 127000 h 336550"/>
                  <a:gd name="connsiteX17" fmla="*/ 230954 w 292270"/>
                  <a:gd name="connsiteY17" fmla="*/ 127000 h 336550"/>
                  <a:gd name="connsiteX18" fmla="*/ 230954 w 292270"/>
                  <a:gd name="connsiteY18" fmla="*/ 155792 h 336550"/>
                  <a:gd name="connsiteX19" fmla="*/ 229543 w 292270"/>
                  <a:gd name="connsiteY19" fmla="*/ 157163 h 336550"/>
                  <a:gd name="connsiteX20" fmla="*/ 225310 w 292270"/>
                  <a:gd name="connsiteY20" fmla="*/ 157163 h 336550"/>
                  <a:gd name="connsiteX21" fmla="*/ 225310 w 292270"/>
                  <a:gd name="connsiteY21" fmla="*/ 155792 h 336550"/>
                  <a:gd name="connsiteX22" fmla="*/ 225310 w 292270"/>
                  <a:gd name="connsiteY22" fmla="*/ 132484 h 336550"/>
                  <a:gd name="connsiteX23" fmla="*/ 221076 w 292270"/>
                  <a:gd name="connsiteY23" fmla="*/ 133855 h 336550"/>
                  <a:gd name="connsiteX24" fmla="*/ 221076 w 292270"/>
                  <a:gd name="connsiteY24" fmla="*/ 135227 h 336550"/>
                  <a:gd name="connsiteX25" fmla="*/ 219665 w 292270"/>
                  <a:gd name="connsiteY25" fmla="*/ 133855 h 336550"/>
                  <a:gd name="connsiteX26" fmla="*/ 219665 w 292270"/>
                  <a:gd name="connsiteY26" fmla="*/ 131113 h 336550"/>
                  <a:gd name="connsiteX27" fmla="*/ 219665 w 292270"/>
                  <a:gd name="connsiteY27" fmla="*/ 129742 h 336550"/>
                  <a:gd name="connsiteX28" fmla="*/ 225310 w 292270"/>
                  <a:gd name="connsiteY28" fmla="*/ 127000 h 336550"/>
                  <a:gd name="connsiteX29" fmla="*/ 203791 w 292270"/>
                  <a:gd name="connsiteY29" fmla="*/ 127000 h 336550"/>
                  <a:gd name="connsiteX30" fmla="*/ 207495 w 292270"/>
                  <a:gd name="connsiteY30" fmla="*/ 127000 h 336550"/>
                  <a:gd name="connsiteX31" fmla="*/ 208730 w 292270"/>
                  <a:gd name="connsiteY31" fmla="*/ 127000 h 336550"/>
                  <a:gd name="connsiteX32" fmla="*/ 208730 w 292270"/>
                  <a:gd name="connsiteY32" fmla="*/ 155792 h 336550"/>
                  <a:gd name="connsiteX33" fmla="*/ 207495 w 292270"/>
                  <a:gd name="connsiteY33" fmla="*/ 157163 h 336550"/>
                  <a:gd name="connsiteX34" fmla="*/ 203791 w 292270"/>
                  <a:gd name="connsiteY34" fmla="*/ 157163 h 336550"/>
                  <a:gd name="connsiteX35" fmla="*/ 202556 w 292270"/>
                  <a:gd name="connsiteY35" fmla="*/ 155792 h 336550"/>
                  <a:gd name="connsiteX36" fmla="*/ 202556 w 292270"/>
                  <a:gd name="connsiteY36" fmla="*/ 132484 h 336550"/>
                  <a:gd name="connsiteX37" fmla="*/ 200086 w 292270"/>
                  <a:gd name="connsiteY37" fmla="*/ 133855 h 336550"/>
                  <a:gd name="connsiteX38" fmla="*/ 198852 w 292270"/>
                  <a:gd name="connsiteY38" fmla="*/ 135227 h 336550"/>
                  <a:gd name="connsiteX39" fmla="*/ 198852 w 292270"/>
                  <a:gd name="connsiteY39" fmla="*/ 133855 h 336550"/>
                  <a:gd name="connsiteX40" fmla="*/ 197617 w 292270"/>
                  <a:gd name="connsiteY40" fmla="*/ 131113 h 336550"/>
                  <a:gd name="connsiteX41" fmla="*/ 198852 w 292270"/>
                  <a:gd name="connsiteY41" fmla="*/ 129742 h 336550"/>
                  <a:gd name="connsiteX42" fmla="*/ 203791 w 292270"/>
                  <a:gd name="connsiteY42" fmla="*/ 127000 h 336550"/>
                  <a:gd name="connsiteX43" fmla="*/ 183964 w 292270"/>
                  <a:gd name="connsiteY43" fmla="*/ 127000 h 336550"/>
                  <a:gd name="connsiteX44" fmla="*/ 192854 w 292270"/>
                  <a:gd name="connsiteY44" fmla="*/ 141426 h 336550"/>
                  <a:gd name="connsiteX45" fmla="*/ 182694 w 292270"/>
                  <a:gd name="connsiteY45" fmla="*/ 157163 h 336550"/>
                  <a:gd name="connsiteX46" fmla="*/ 173804 w 292270"/>
                  <a:gd name="connsiteY46" fmla="*/ 142737 h 336550"/>
                  <a:gd name="connsiteX47" fmla="*/ 183964 w 292270"/>
                  <a:gd name="connsiteY47" fmla="*/ 127000 h 336550"/>
                  <a:gd name="connsiteX48" fmla="*/ 161699 w 292270"/>
                  <a:gd name="connsiteY48" fmla="*/ 127000 h 336550"/>
                  <a:gd name="connsiteX49" fmla="*/ 164478 w 292270"/>
                  <a:gd name="connsiteY49" fmla="*/ 127000 h 336550"/>
                  <a:gd name="connsiteX50" fmla="*/ 165867 w 292270"/>
                  <a:gd name="connsiteY50" fmla="*/ 127000 h 336550"/>
                  <a:gd name="connsiteX51" fmla="*/ 165867 w 292270"/>
                  <a:gd name="connsiteY51" fmla="*/ 155792 h 336550"/>
                  <a:gd name="connsiteX52" fmla="*/ 164478 w 292270"/>
                  <a:gd name="connsiteY52" fmla="*/ 157163 h 336550"/>
                  <a:gd name="connsiteX53" fmla="*/ 161699 w 292270"/>
                  <a:gd name="connsiteY53" fmla="*/ 157163 h 336550"/>
                  <a:gd name="connsiteX54" fmla="*/ 160310 w 292270"/>
                  <a:gd name="connsiteY54" fmla="*/ 155792 h 336550"/>
                  <a:gd name="connsiteX55" fmla="*/ 160310 w 292270"/>
                  <a:gd name="connsiteY55" fmla="*/ 132484 h 336550"/>
                  <a:gd name="connsiteX56" fmla="*/ 156143 w 292270"/>
                  <a:gd name="connsiteY56" fmla="*/ 133855 h 336550"/>
                  <a:gd name="connsiteX57" fmla="*/ 156143 w 292270"/>
                  <a:gd name="connsiteY57" fmla="*/ 135227 h 336550"/>
                  <a:gd name="connsiteX58" fmla="*/ 154754 w 292270"/>
                  <a:gd name="connsiteY58" fmla="*/ 133855 h 336550"/>
                  <a:gd name="connsiteX59" fmla="*/ 154754 w 292270"/>
                  <a:gd name="connsiteY59" fmla="*/ 131113 h 336550"/>
                  <a:gd name="connsiteX60" fmla="*/ 154754 w 292270"/>
                  <a:gd name="connsiteY60" fmla="*/ 129742 h 336550"/>
                  <a:gd name="connsiteX61" fmla="*/ 161699 w 292270"/>
                  <a:gd name="connsiteY61" fmla="*/ 127000 h 336550"/>
                  <a:gd name="connsiteX62" fmla="*/ 141261 w 292270"/>
                  <a:gd name="connsiteY62" fmla="*/ 127000 h 336550"/>
                  <a:gd name="connsiteX63" fmla="*/ 151580 w 292270"/>
                  <a:gd name="connsiteY63" fmla="*/ 141426 h 336550"/>
                  <a:gd name="connsiteX64" fmla="*/ 141261 w 292270"/>
                  <a:gd name="connsiteY64" fmla="*/ 157163 h 336550"/>
                  <a:gd name="connsiteX65" fmla="*/ 130942 w 292270"/>
                  <a:gd name="connsiteY65" fmla="*/ 142737 h 336550"/>
                  <a:gd name="connsiteX66" fmla="*/ 141261 w 292270"/>
                  <a:gd name="connsiteY66" fmla="*/ 127000 h 336550"/>
                  <a:gd name="connsiteX67" fmla="*/ 247736 w 292270"/>
                  <a:gd name="connsiteY67" fmla="*/ 80963 h 336550"/>
                  <a:gd name="connsiteX68" fmla="*/ 243654 w 292270"/>
                  <a:gd name="connsiteY68" fmla="*/ 91970 h 336550"/>
                  <a:gd name="connsiteX69" fmla="*/ 247736 w 292270"/>
                  <a:gd name="connsiteY69" fmla="*/ 101601 h 336550"/>
                  <a:gd name="connsiteX70" fmla="*/ 253179 w 292270"/>
                  <a:gd name="connsiteY70" fmla="*/ 90594 h 336550"/>
                  <a:gd name="connsiteX71" fmla="*/ 247736 w 292270"/>
                  <a:gd name="connsiteY71" fmla="*/ 80963 h 336550"/>
                  <a:gd name="connsiteX72" fmla="*/ 205328 w 292270"/>
                  <a:gd name="connsiteY72" fmla="*/ 80963 h 336550"/>
                  <a:gd name="connsiteX73" fmla="*/ 200792 w 292270"/>
                  <a:gd name="connsiteY73" fmla="*/ 91970 h 336550"/>
                  <a:gd name="connsiteX74" fmla="*/ 205328 w 292270"/>
                  <a:gd name="connsiteY74" fmla="*/ 101601 h 336550"/>
                  <a:gd name="connsiteX75" fmla="*/ 208730 w 292270"/>
                  <a:gd name="connsiteY75" fmla="*/ 90594 h 336550"/>
                  <a:gd name="connsiteX76" fmla="*/ 205328 w 292270"/>
                  <a:gd name="connsiteY76" fmla="*/ 80963 h 336550"/>
                  <a:gd name="connsiteX77" fmla="*/ 184010 w 292270"/>
                  <a:gd name="connsiteY77" fmla="*/ 80963 h 336550"/>
                  <a:gd name="connsiteX78" fmla="*/ 178567 w 292270"/>
                  <a:gd name="connsiteY78" fmla="*/ 91970 h 336550"/>
                  <a:gd name="connsiteX79" fmla="*/ 184010 w 292270"/>
                  <a:gd name="connsiteY79" fmla="*/ 101601 h 336550"/>
                  <a:gd name="connsiteX80" fmla="*/ 188092 w 292270"/>
                  <a:gd name="connsiteY80" fmla="*/ 90594 h 336550"/>
                  <a:gd name="connsiteX81" fmla="*/ 184010 w 292270"/>
                  <a:gd name="connsiteY81" fmla="*/ 80963 h 336550"/>
                  <a:gd name="connsiteX82" fmla="*/ 162011 w 292270"/>
                  <a:gd name="connsiteY82" fmla="*/ 80963 h 336550"/>
                  <a:gd name="connsiteX83" fmla="*/ 157929 w 292270"/>
                  <a:gd name="connsiteY83" fmla="*/ 91970 h 336550"/>
                  <a:gd name="connsiteX84" fmla="*/ 162011 w 292270"/>
                  <a:gd name="connsiteY84" fmla="*/ 101601 h 336550"/>
                  <a:gd name="connsiteX85" fmla="*/ 167454 w 292270"/>
                  <a:gd name="connsiteY85" fmla="*/ 90594 h 336550"/>
                  <a:gd name="connsiteX86" fmla="*/ 162011 w 292270"/>
                  <a:gd name="connsiteY86" fmla="*/ 80963 h 336550"/>
                  <a:gd name="connsiteX87" fmla="*/ 76173 w 292270"/>
                  <a:gd name="connsiteY87" fmla="*/ 80963 h 336550"/>
                  <a:gd name="connsiteX88" fmla="*/ 72204 w 292270"/>
                  <a:gd name="connsiteY88" fmla="*/ 91970 h 336550"/>
                  <a:gd name="connsiteX89" fmla="*/ 76173 w 292270"/>
                  <a:gd name="connsiteY89" fmla="*/ 101601 h 336550"/>
                  <a:gd name="connsiteX90" fmla="*/ 80142 w 292270"/>
                  <a:gd name="connsiteY90" fmla="*/ 90594 h 336550"/>
                  <a:gd name="connsiteX91" fmla="*/ 76173 w 292270"/>
                  <a:gd name="connsiteY91" fmla="*/ 80963 h 336550"/>
                  <a:gd name="connsiteX92" fmla="*/ 225310 w 292270"/>
                  <a:gd name="connsiteY92" fmla="*/ 76200 h 336550"/>
                  <a:gd name="connsiteX93" fmla="*/ 226721 w 292270"/>
                  <a:gd name="connsiteY93" fmla="*/ 76200 h 336550"/>
                  <a:gd name="connsiteX94" fmla="*/ 229543 w 292270"/>
                  <a:gd name="connsiteY94" fmla="*/ 76200 h 336550"/>
                  <a:gd name="connsiteX95" fmla="*/ 230954 w 292270"/>
                  <a:gd name="connsiteY95" fmla="*/ 77511 h 336550"/>
                  <a:gd name="connsiteX96" fmla="*/ 230954 w 292270"/>
                  <a:gd name="connsiteY96" fmla="*/ 105052 h 336550"/>
                  <a:gd name="connsiteX97" fmla="*/ 229543 w 292270"/>
                  <a:gd name="connsiteY97" fmla="*/ 106363 h 336550"/>
                  <a:gd name="connsiteX98" fmla="*/ 225310 w 292270"/>
                  <a:gd name="connsiteY98" fmla="*/ 106363 h 336550"/>
                  <a:gd name="connsiteX99" fmla="*/ 225310 w 292270"/>
                  <a:gd name="connsiteY99" fmla="*/ 105052 h 336550"/>
                  <a:gd name="connsiteX100" fmla="*/ 225310 w 292270"/>
                  <a:gd name="connsiteY100" fmla="*/ 82757 h 336550"/>
                  <a:gd name="connsiteX101" fmla="*/ 221076 w 292270"/>
                  <a:gd name="connsiteY101" fmla="*/ 84069 h 336550"/>
                  <a:gd name="connsiteX102" fmla="*/ 219665 w 292270"/>
                  <a:gd name="connsiteY102" fmla="*/ 84069 h 336550"/>
                  <a:gd name="connsiteX103" fmla="*/ 219665 w 292270"/>
                  <a:gd name="connsiteY103" fmla="*/ 81446 h 336550"/>
                  <a:gd name="connsiteX104" fmla="*/ 219665 w 292270"/>
                  <a:gd name="connsiteY104" fmla="*/ 80134 h 336550"/>
                  <a:gd name="connsiteX105" fmla="*/ 225310 w 292270"/>
                  <a:gd name="connsiteY105" fmla="*/ 76200 h 336550"/>
                  <a:gd name="connsiteX106" fmla="*/ 205555 w 292270"/>
                  <a:gd name="connsiteY106" fmla="*/ 76200 h 336550"/>
                  <a:gd name="connsiteX107" fmla="*/ 216667 w 292270"/>
                  <a:gd name="connsiteY107" fmla="*/ 90626 h 336550"/>
                  <a:gd name="connsiteX108" fmla="*/ 205555 w 292270"/>
                  <a:gd name="connsiteY108" fmla="*/ 106363 h 336550"/>
                  <a:gd name="connsiteX109" fmla="*/ 194442 w 292270"/>
                  <a:gd name="connsiteY109" fmla="*/ 91937 h 336550"/>
                  <a:gd name="connsiteX110" fmla="*/ 205555 w 292270"/>
                  <a:gd name="connsiteY110" fmla="*/ 76200 h 336550"/>
                  <a:gd name="connsiteX111" fmla="*/ 183964 w 292270"/>
                  <a:gd name="connsiteY111" fmla="*/ 76200 h 336550"/>
                  <a:gd name="connsiteX112" fmla="*/ 192854 w 292270"/>
                  <a:gd name="connsiteY112" fmla="*/ 90626 h 336550"/>
                  <a:gd name="connsiteX113" fmla="*/ 182694 w 292270"/>
                  <a:gd name="connsiteY113" fmla="*/ 106363 h 336550"/>
                  <a:gd name="connsiteX114" fmla="*/ 173804 w 292270"/>
                  <a:gd name="connsiteY114" fmla="*/ 91937 h 336550"/>
                  <a:gd name="connsiteX115" fmla="*/ 183964 w 292270"/>
                  <a:gd name="connsiteY115" fmla="*/ 76200 h 336550"/>
                  <a:gd name="connsiteX116" fmla="*/ 161898 w 292270"/>
                  <a:gd name="connsiteY116" fmla="*/ 76200 h 336550"/>
                  <a:gd name="connsiteX117" fmla="*/ 172217 w 292270"/>
                  <a:gd name="connsiteY117" fmla="*/ 90626 h 336550"/>
                  <a:gd name="connsiteX118" fmla="*/ 161898 w 292270"/>
                  <a:gd name="connsiteY118" fmla="*/ 106363 h 336550"/>
                  <a:gd name="connsiteX119" fmla="*/ 151579 w 292270"/>
                  <a:gd name="connsiteY119" fmla="*/ 91937 h 336550"/>
                  <a:gd name="connsiteX120" fmla="*/ 161898 w 292270"/>
                  <a:gd name="connsiteY120" fmla="*/ 76200 h 336550"/>
                  <a:gd name="connsiteX121" fmla="*/ 139584 w 292270"/>
                  <a:gd name="connsiteY121" fmla="*/ 76200 h 336550"/>
                  <a:gd name="connsiteX122" fmla="*/ 140996 w 292270"/>
                  <a:gd name="connsiteY122" fmla="*/ 76200 h 336550"/>
                  <a:gd name="connsiteX123" fmla="*/ 143818 w 292270"/>
                  <a:gd name="connsiteY123" fmla="*/ 76200 h 336550"/>
                  <a:gd name="connsiteX124" fmla="*/ 145229 w 292270"/>
                  <a:gd name="connsiteY124" fmla="*/ 77511 h 336550"/>
                  <a:gd name="connsiteX125" fmla="*/ 145229 w 292270"/>
                  <a:gd name="connsiteY125" fmla="*/ 105052 h 336550"/>
                  <a:gd name="connsiteX126" fmla="*/ 143818 w 292270"/>
                  <a:gd name="connsiteY126" fmla="*/ 106363 h 336550"/>
                  <a:gd name="connsiteX127" fmla="*/ 139584 w 292270"/>
                  <a:gd name="connsiteY127" fmla="*/ 106363 h 336550"/>
                  <a:gd name="connsiteX128" fmla="*/ 139584 w 292270"/>
                  <a:gd name="connsiteY128" fmla="*/ 105052 h 336550"/>
                  <a:gd name="connsiteX129" fmla="*/ 139584 w 292270"/>
                  <a:gd name="connsiteY129" fmla="*/ 82757 h 336550"/>
                  <a:gd name="connsiteX130" fmla="*/ 135351 w 292270"/>
                  <a:gd name="connsiteY130" fmla="*/ 84069 h 336550"/>
                  <a:gd name="connsiteX131" fmla="*/ 133940 w 292270"/>
                  <a:gd name="connsiteY131" fmla="*/ 84069 h 336550"/>
                  <a:gd name="connsiteX132" fmla="*/ 132529 w 292270"/>
                  <a:gd name="connsiteY132" fmla="*/ 81446 h 336550"/>
                  <a:gd name="connsiteX133" fmla="*/ 133940 w 292270"/>
                  <a:gd name="connsiteY133" fmla="*/ 80134 h 336550"/>
                  <a:gd name="connsiteX134" fmla="*/ 139584 w 292270"/>
                  <a:gd name="connsiteY134" fmla="*/ 76200 h 336550"/>
                  <a:gd name="connsiteX135" fmla="*/ 118837 w 292270"/>
                  <a:gd name="connsiteY135" fmla="*/ 76200 h 336550"/>
                  <a:gd name="connsiteX136" fmla="*/ 123005 w 292270"/>
                  <a:gd name="connsiteY136" fmla="*/ 76200 h 336550"/>
                  <a:gd name="connsiteX137" fmla="*/ 123005 w 292270"/>
                  <a:gd name="connsiteY137" fmla="*/ 77511 h 336550"/>
                  <a:gd name="connsiteX138" fmla="*/ 123005 w 292270"/>
                  <a:gd name="connsiteY138" fmla="*/ 105052 h 336550"/>
                  <a:gd name="connsiteX139" fmla="*/ 123005 w 292270"/>
                  <a:gd name="connsiteY139" fmla="*/ 106363 h 336550"/>
                  <a:gd name="connsiteX140" fmla="*/ 118837 w 292270"/>
                  <a:gd name="connsiteY140" fmla="*/ 106363 h 336550"/>
                  <a:gd name="connsiteX141" fmla="*/ 117448 w 292270"/>
                  <a:gd name="connsiteY141" fmla="*/ 105052 h 336550"/>
                  <a:gd name="connsiteX142" fmla="*/ 117448 w 292270"/>
                  <a:gd name="connsiteY142" fmla="*/ 82757 h 336550"/>
                  <a:gd name="connsiteX143" fmla="*/ 114670 w 292270"/>
                  <a:gd name="connsiteY143" fmla="*/ 84069 h 336550"/>
                  <a:gd name="connsiteX144" fmla="*/ 113281 w 292270"/>
                  <a:gd name="connsiteY144" fmla="*/ 84069 h 336550"/>
                  <a:gd name="connsiteX145" fmla="*/ 111892 w 292270"/>
                  <a:gd name="connsiteY145" fmla="*/ 81446 h 336550"/>
                  <a:gd name="connsiteX146" fmla="*/ 111892 w 292270"/>
                  <a:gd name="connsiteY146" fmla="*/ 80134 h 336550"/>
                  <a:gd name="connsiteX147" fmla="*/ 118837 w 292270"/>
                  <a:gd name="connsiteY147" fmla="*/ 76200 h 336550"/>
                  <a:gd name="connsiteX148" fmla="*/ 97207 w 292270"/>
                  <a:gd name="connsiteY148" fmla="*/ 76200 h 336550"/>
                  <a:gd name="connsiteX149" fmla="*/ 99588 w 292270"/>
                  <a:gd name="connsiteY149" fmla="*/ 76200 h 336550"/>
                  <a:gd name="connsiteX150" fmla="*/ 100779 w 292270"/>
                  <a:gd name="connsiteY150" fmla="*/ 77511 h 336550"/>
                  <a:gd name="connsiteX151" fmla="*/ 100779 w 292270"/>
                  <a:gd name="connsiteY151" fmla="*/ 105052 h 336550"/>
                  <a:gd name="connsiteX152" fmla="*/ 99588 w 292270"/>
                  <a:gd name="connsiteY152" fmla="*/ 106363 h 336550"/>
                  <a:gd name="connsiteX153" fmla="*/ 97207 w 292270"/>
                  <a:gd name="connsiteY153" fmla="*/ 106363 h 336550"/>
                  <a:gd name="connsiteX154" fmla="*/ 96016 w 292270"/>
                  <a:gd name="connsiteY154" fmla="*/ 105052 h 336550"/>
                  <a:gd name="connsiteX155" fmla="*/ 96016 w 292270"/>
                  <a:gd name="connsiteY155" fmla="*/ 82757 h 336550"/>
                  <a:gd name="connsiteX156" fmla="*/ 92444 w 292270"/>
                  <a:gd name="connsiteY156" fmla="*/ 84069 h 336550"/>
                  <a:gd name="connsiteX157" fmla="*/ 91254 w 292270"/>
                  <a:gd name="connsiteY157" fmla="*/ 84069 h 336550"/>
                  <a:gd name="connsiteX158" fmla="*/ 91254 w 292270"/>
                  <a:gd name="connsiteY158" fmla="*/ 81446 h 336550"/>
                  <a:gd name="connsiteX159" fmla="*/ 91254 w 292270"/>
                  <a:gd name="connsiteY159" fmla="*/ 80134 h 336550"/>
                  <a:gd name="connsiteX160" fmla="*/ 97207 w 292270"/>
                  <a:gd name="connsiteY160" fmla="*/ 76200 h 336550"/>
                  <a:gd name="connsiteX161" fmla="*/ 201926 w 292270"/>
                  <a:gd name="connsiteY161" fmla="*/ 36513 h 336550"/>
                  <a:gd name="connsiteX162" fmla="*/ 200792 w 292270"/>
                  <a:gd name="connsiteY162" fmla="*/ 40409 h 336550"/>
                  <a:gd name="connsiteX163" fmla="*/ 205328 w 292270"/>
                  <a:gd name="connsiteY163" fmla="*/ 50801 h 336550"/>
                  <a:gd name="connsiteX164" fmla="*/ 208730 w 292270"/>
                  <a:gd name="connsiteY164" fmla="*/ 40409 h 336550"/>
                  <a:gd name="connsiteX165" fmla="*/ 208730 w 292270"/>
                  <a:gd name="connsiteY165" fmla="*/ 39111 h 336550"/>
                  <a:gd name="connsiteX166" fmla="*/ 201926 w 292270"/>
                  <a:gd name="connsiteY166" fmla="*/ 36513 h 336550"/>
                  <a:gd name="connsiteX167" fmla="*/ 123005 w 292270"/>
                  <a:gd name="connsiteY167" fmla="*/ 34925 h 336550"/>
                  <a:gd name="connsiteX168" fmla="*/ 116201 w 292270"/>
                  <a:gd name="connsiteY168" fmla="*/ 37571 h 336550"/>
                  <a:gd name="connsiteX169" fmla="*/ 115067 w 292270"/>
                  <a:gd name="connsiteY169" fmla="*/ 38894 h 336550"/>
                  <a:gd name="connsiteX170" fmla="*/ 115067 w 292270"/>
                  <a:gd name="connsiteY170" fmla="*/ 40216 h 336550"/>
                  <a:gd name="connsiteX171" fmla="*/ 119603 w 292270"/>
                  <a:gd name="connsiteY171" fmla="*/ 50800 h 336550"/>
                  <a:gd name="connsiteX172" fmla="*/ 123005 w 292270"/>
                  <a:gd name="connsiteY172" fmla="*/ 40216 h 336550"/>
                  <a:gd name="connsiteX173" fmla="*/ 123005 w 292270"/>
                  <a:gd name="connsiteY173" fmla="*/ 34925 h 336550"/>
                  <a:gd name="connsiteX174" fmla="*/ 162011 w 292270"/>
                  <a:gd name="connsiteY174" fmla="*/ 31750 h 336550"/>
                  <a:gd name="connsiteX175" fmla="*/ 157929 w 292270"/>
                  <a:gd name="connsiteY175" fmla="*/ 40640 h 336550"/>
                  <a:gd name="connsiteX176" fmla="*/ 162011 w 292270"/>
                  <a:gd name="connsiteY176" fmla="*/ 50800 h 336550"/>
                  <a:gd name="connsiteX177" fmla="*/ 167454 w 292270"/>
                  <a:gd name="connsiteY177" fmla="*/ 40640 h 336550"/>
                  <a:gd name="connsiteX178" fmla="*/ 162011 w 292270"/>
                  <a:gd name="connsiteY178" fmla="*/ 31750 h 336550"/>
                  <a:gd name="connsiteX179" fmla="*/ 144703 w 292270"/>
                  <a:gd name="connsiteY179" fmla="*/ 28575 h 336550"/>
                  <a:gd name="connsiteX180" fmla="*/ 144703 w 292270"/>
                  <a:gd name="connsiteY180" fmla="*/ 55075 h 336550"/>
                  <a:gd name="connsiteX181" fmla="*/ 143389 w 292270"/>
                  <a:gd name="connsiteY181" fmla="*/ 55075 h 336550"/>
                  <a:gd name="connsiteX182" fmla="*/ 139447 w 292270"/>
                  <a:gd name="connsiteY182" fmla="*/ 55075 h 336550"/>
                  <a:gd name="connsiteX183" fmla="*/ 139447 w 292270"/>
                  <a:gd name="connsiteY183" fmla="*/ 32550 h 336550"/>
                  <a:gd name="connsiteX184" fmla="*/ 135504 w 292270"/>
                  <a:gd name="connsiteY184" fmla="*/ 33875 h 336550"/>
                  <a:gd name="connsiteX185" fmla="*/ 134190 w 292270"/>
                  <a:gd name="connsiteY185" fmla="*/ 33875 h 336550"/>
                  <a:gd name="connsiteX186" fmla="*/ 132876 w 292270"/>
                  <a:gd name="connsiteY186" fmla="*/ 31225 h 336550"/>
                  <a:gd name="connsiteX187" fmla="*/ 127619 w 292270"/>
                  <a:gd name="connsiteY187" fmla="*/ 32550 h 336550"/>
                  <a:gd name="connsiteX188" fmla="*/ 128934 w 292270"/>
                  <a:gd name="connsiteY188" fmla="*/ 40500 h 336550"/>
                  <a:gd name="connsiteX189" fmla="*/ 118420 w 292270"/>
                  <a:gd name="connsiteY189" fmla="*/ 56400 h 336550"/>
                  <a:gd name="connsiteX190" fmla="*/ 109221 w 292270"/>
                  <a:gd name="connsiteY190" fmla="*/ 41825 h 336550"/>
                  <a:gd name="connsiteX191" fmla="*/ 101336 w 292270"/>
                  <a:gd name="connsiteY191" fmla="*/ 47125 h 336550"/>
                  <a:gd name="connsiteX192" fmla="*/ 101336 w 292270"/>
                  <a:gd name="connsiteY192" fmla="*/ 55075 h 336550"/>
                  <a:gd name="connsiteX193" fmla="*/ 100022 w 292270"/>
                  <a:gd name="connsiteY193" fmla="*/ 55075 h 336550"/>
                  <a:gd name="connsiteX194" fmla="*/ 97394 w 292270"/>
                  <a:gd name="connsiteY194" fmla="*/ 55075 h 336550"/>
                  <a:gd name="connsiteX195" fmla="*/ 96080 w 292270"/>
                  <a:gd name="connsiteY195" fmla="*/ 55075 h 336550"/>
                  <a:gd name="connsiteX196" fmla="*/ 96080 w 292270"/>
                  <a:gd name="connsiteY196" fmla="*/ 49775 h 336550"/>
                  <a:gd name="connsiteX197" fmla="*/ 72425 w 292270"/>
                  <a:gd name="connsiteY197" fmla="*/ 77600 h 336550"/>
                  <a:gd name="connsiteX198" fmla="*/ 76367 w 292270"/>
                  <a:gd name="connsiteY198" fmla="*/ 76275 h 336550"/>
                  <a:gd name="connsiteX199" fmla="*/ 86880 w 292270"/>
                  <a:gd name="connsiteY199" fmla="*/ 90850 h 336550"/>
                  <a:gd name="connsiteX200" fmla="*/ 76367 w 292270"/>
                  <a:gd name="connsiteY200" fmla="*/ 106750 h 336550"/>
                  <a:gd name="connsiteX201" fmla="*/ 67168 w 292270"/>
                  <a:gd name="connsiteY201" fmla="*/ 97475 h 336550"/>
                  <a:gd name="connsiteX202" fmla="*/ 75053 w 292270"/>
                  <a:gd name="connsiteY202" fmla="*/ 127950 h 336550"/>
                  <a:gd name="connsiteX203" fmla="*/ 76367 w 292270"/>
                  <a:gd name="connsiteY203" fmla="*/ 127950 h 336550"/>
                  <a:gd name="connsiteX204" fmla="*/ 78995 w 292270"/>
                  <a:gd name="connsiteY204" fmla="*/ 127950 h 336550"/>
                  <a:gd name="connsiteX205" fmla="*/ 80310 w 292270"/>
                  <a:gd name="connsiteY205" fmla="*/ 127950 h 336550"/>
                  <a:gd name="connsiteX206" fmla="*/ 80310 w 292270"/>
                  <a:gd name="connsiteY206" fmla="*/ 133250 h 336550"/>
                  <a:gd name="connsiteX207" fmla="*/ 88195 w 292270"/>
                  <a:gd name="connsiteY207" fmla="*/ 135900 h 336550"/>
                  <a:gd name="connsiteX208" fmla="*/ 97394 w 292270"/>
                  <a:gd name="connsiteY208" fmla="*/ 126625 h 336550"/>
                  <a:gd name="connsiteX209" fmla="*/ 107907 w 292270"/>
                  <a:gd name="connsiteY209" fmla="*/ 135900 h 336550"/>
                  <a:gd name="connsiteX210" fmla="*/ 114478 w 292270"/>
                  <a:gd name="connsiteY210" fmla="*/ 145175 h 336550"/>
                  <a:gd name="connsiteX211" fmla="*/ 117106 w 292270"/>
                  <a:gd name="connsiteY211" fmla="*/ 151800 h 336550"/>
                  <a:gd name="connsiteX212" fmla="*/ 117106 w 292270"/>
                  <a:gd name="connsiteY212" fmla="*/ 133250 h 336550"/>
                  <a:gd name="connsiteX213" fmla="*/ 114478 w 292270"/>
                  <a:gd name="connsiteY213" fmla="*/ 134575 h 336550"/>
                  <a:gd name="connsiteX214" fmla="*/ 113164 w 292270"/>
                  <a:gd name="connsiteY214" fmla="*/ 135900 h 336550"/>
                  <a:gd name="connsiteX215" fmla="*/ 113164 w 292270"/>
                  <a:gd name="connsiteY215" fmla="*/ 134575 h 336550"/>
                  <a:gd name="connsiteX216" fmla="*/ 111849 w 292270"/>
                  <a:gd name="connsiteY216" fmla="*/ 131925 h 336550"/>
                  <a:gd name="connsiteX217" fmla="*/ 111849 w 292270"/>
                  <a:gd name="connsiteY217" fmla="*/ 130600 h 336550"/>
                  <a:gd name="connsiteX218" fmla="*/ 118420 w 292270"/>
                  <a:gd name="connsiteY218" fmla="*/ 127950 h 336550"/>
                  <a:gd name="connsiteX219" fmla="*/ 122363 w 292270"/>
                  <a:gd name="connsiteY219" fmla="*/ 127950 h 336550"/>
                  <a:gd name="connsiteX220" fmla="*/ 122363 w 292270"/>
                  <a:gd name="connsiteY220" fmla="*/ 155775 h 336550"/>
                  <a:gd name="connsiteX221" fmla="*/ 122363 w 292270"/>
                  <a:gd name="connsiteY221" fmla="*/ 157100 h 336550"/>
                  <a:gd name="connsiteX222" fmla="*/ 121049 w 292270"/>
                  <a:gd name="connsiteY222" fmla="*/ 157100 h 336550"/>
                  <a:gd name="connsiteX223" fmla="*/ 135504 w 292270"/>
                  <a:gd name="connsiteY223" fmla="*/ 162400 h 336550"/>
                  <a:gd name="connsiteX224" fmla="*/ 161787 w 292270"/>
                  <a:gd name="connsiteY224" fmla="*/ 159750 h 336550"/>
                  <a:gd name="connsiteX225" fmla="*/ 181500 w 292270"/>
                  <a:gd name="connsiteY225" fmla="*/ 191550 h 336550"/>
                  <a:gd name="connsiteX226" fmla="*/ 181500 w 292270"/>
                  <a:gd name="connsiteY226" fmla="*/ 183600 h 336550"/>
                  <a:gd name="connsiteX227" fmla="*/ 178872 w 292270"/>
                  <a:gd name="connsiteY227" fmla="*/ 186250 h 336550"/>
                  <a:gd name="connsiteX228" fmla="*/ 177557 w 292270"/>
                  <a:gd name="connsiteY228" fmla="*/ 186250 h 336550"/>
                  <a:gd name="connsiteX229" fmla="*/ 176243 w 292270"/>
                  <a:gd name="connsiteY229" fmla="*/ 184925 h 336550"/>
                  <a:gd name="connsiteX230" fmla="*/ 176243 w 292270"/>
                  <a:gd name="connsiteY230" fmla="*/ 182275 h 336550"/>
                  <a:gd name="connsiteX231" fmla="*/ 176243 w 292270"/>
                  <a:gd name="connsiteY231" fmla="*/ 180950 h 336550"/>
                  <a:gd name="connsiteX232" fmla="*/ 182814 w 292270"/>
                  <a:gd name="connsiteY232" fmla="*/ 178300 h 336550"/>
                  <a:gd name="connsiteX233" fmla="*/ 186756 w 292270"/>
                  <a:gd name="connsiteY233" fmla="*/ 178300 h 336550"/>
                  <a:gd name="connsiteX234" fmla="*/ 186756 w 292270"/>
                  <a:gd name="connsiteY234" fmla="*/ 194200 h 336550"/>
                  <a:gd name="connsiteX235" fmla="*/ 199898 w 292270"/>
                  <a:gd name="connsiteY235" fmla="*/ 186250 h 336550"/>
                  <a:gd name="connsiteX236" fmla="*/ 198584 w 292270"/>
                  <a:gd name="connsiteY236" fmla="*/ 186250 h 336550"/>
                  <a:gd name="connsiteX237" fmla="*/ 198584 w 292270"/>
                  <a:gd name="connsiteY237" fmla="*/ 184925 h 336550"/>
                  <a:gd name="connsiteX238" fmla="*/ 197270 w 292270"/>
                  <a:gd name="connsiteY238" fmla="*/ 182275 h 336550"/>
                  <a:gd name="connsiteX239" fmla="*/ 198584 w 292270"/>
                  <a:gd name="connsiteY239" fmla="*/ 180950 h 336550"/>
                  <a:gd name="connsiteX240" fmla="*/ 199898 w 292270"/>
                  <a:gd name="connsiteY240" fmla="*/ 180950 h 336550"/>
                  <a:gd name="connsiteX241" fmla="*/ 199898 w 292270"/>
                  <a:gd name="connsiteY241" fmla="*/ 166375 h 336550"/>
                  <a:gd name="connsiteX242" fmla="*/ 234066 w 292270"/>
                  <a:gd name="connsiteY242" fmla="*/ 161075 h 336550"/>
                  <a:gd name="connsiteX243" fmla="*/ 241951 w 292270"/>
                  <a:gd name="connsiteY243" fmla="*/ 146500 h 336550"/>
                  <a:gd name="connsiteX244" fmla="*/ 245894 w 292270"/>
                  <a:gd name="connsiteY244" fmla="*/ 143850 h 336550"/>
                  <a:gd name="connsiteX245" fmla="*/ 245894 w 292270"/>
                  <a:gd name="connsiteY245" fmla="*/ 133250 h 336550"/>
                  <a:gd name="connsiteX246" fmla="*/ 241951 w 292270"/>
                  <a:gd name="connsiteY246" fmla="*/ 134575 h 336550"/>
                  <a:gd name="connsiteX247" fmla="*/ 241951 w 292270"/>
                  <a:gd name="connsiteY247" fmla="*/ 135900 h 336550"/>
                  <a:gd name="connsiteX248" fmla="*/ 240637 w 292270"/>
                  <a:gd name="connsiteY248" fmla="*/ 134575 h 336550"/>
                  <a:gd name="connsiteX249" fmla="*/ 240637 w 292270"/>
                  <a:gd name="connsiteY249" fmla="*/ 131925 h 336550"/>
                  <a:gd name="connsiteX250" fmla="*/ 240637 w 292270"/>
                  <a:gd name="connsiteY250" fmla="*/ 130600 h 336550"/>
                  <a:gd name="connsiteX251" fmla="*/ 247208 w 292270"/>
                  <a:gd name="connsiteY251" fmla="*/ 127950 h 336550"/>
                  <a:gd name="connsiteX252" fmla="*/ 249836 w 292270"/>
                  <a:gd name="connsiteY252" fmla="*/ 127950 h 336550"/>
                  <a:gd name="connsiteX253" fmla="*/ 251151 w 292270"/>
                  <a:gd name="connsiteY253" fmla="*/ 127950 h 336550"/>
                  <a:gd name="connsiteX254" fmla="*/ 251151 w 292270"/>
                  <a:gd name="connsiteY254" fmla="*/ 143850 h 336550"/>
                  <a:gd name="connsiteX255" fmla="*/ 252465 w 292270"/>
                  <a:gd name="connsiteY255" fmla="*/ 143850 h 336550"/>
                  <a:gd name="connsiteX256" fmla="*/ 257721 w 292270"/>
                  <a:gd name="connsiteY256" fmla="*/ 94825 h 336550"/>
                  <a:gd name="connsiteX257" fmla="*/ 247208 w 292270"/>
                  <a:gd name="connsiteY257" fmla="*/ 106750 h 336550"/>
                  <a:gd name="connsiteX258" fmla="*/ 238009 w 292270"/>
                  <a:gd name="connsiteY258" fmla="*/ 92175 h 336550"/>
                  <a:gd name="connsiteX259" fmla="*/ 248522 w 292270"/>
                  <a:gd name="connsiteY259" fmla="*/ 76275 h 336550"/>
                  <a:gd name="connsiteX260" fmla="*/ 249836 w 292270"/>
                  <a:gd name="connsiteY260" fmla="*/ 76275 h 336550"/>
                  <a:gd name="connsiteX261" fmla="*/ 230124 w 292270"/>
                  <a:gd name="connsiteY261" fmla="*/ 52425 h 336550"/>
                  <a:gd name="connsiteX262" fmla="*/ 230124 w 292270"/>
                  <a:gd name="connsiteY262" fmla="*/ 55075 h 336550"/>
                  <a:gd name="connsiteX263" fmla="*/ 228810 w 292270"/>
                  <a:gd name="connsiteY263" fmla="*/ 55075 h 336550"/>
                  <a:gd name="connsiteX264" fmla="*/ 224867 w 292270"/>
                  <a:gd name="connsiteY264" fmla="*/ 55075 h 336550"/>
                  <a:gd name="connsiteX265" fmla="*/ 224867 w 292270"/>
                  <a:gd name="connsiteY265" fmla="*/ 48450 h 336550"/>
                  <a:gd name="connsiteX266" fmla="*/ 215668 w 292270"/>
                  <a:gd name="connsiteY266" fmla="*/ 43150 h 336550"/>
                  <a:gd name="connsiteX267" fmla="*/ 205155 w 292270"/>
                  <a:gd name="connsiteY267" fmla="*/ 56400 h 336550"/>
                  <a:gd name="connsiteX268" fmla="*/ 194641 w 292270"/>
                  <a:gd name="connsiteY268" fmla="*/ 40500 h 336550"/>
                  <a:gd name="connsiteX269" fmla="*/ 195956 w 292270"/>
                  <a:gd name="connsiteY269" fmla="*/ 33875 h 336550"/>
                  <a:gd name="connsiteX270" fmla="*/ 186756 w 292270"/>
                  <a:gd name="connsiteY270" fmla="*/ 31225 h 336550"/>
                  <a:gd name="connsiteX271" fmla="*/ 186756 w 292270"/>
                  <a:gd name="connsiteY271" fmla="*/ 55075 h 336550"/>
                  <a:gd name="connsiteX272" fmla="*/ 182814 w 292270"/>
                  <a:gd name="connsiteY272" fmla="*/ 55075 h 336550"/>
                  <a:gd name="connsiteX273" fmla="*/ 181500 w 292270"/>
                  <a:gd name="connsiteY273" fmla="*/ 55075 h 336550"/>
                  <a:gd name="connsiteX274" fmla="*/ 181500 w 292270"/>
                  <a:gd name="connsiteY274" fmla="*/ 32550 h 336550"/>
                  <a:gd name="connsiteX275" fmla="*/ 178872 w 292270"/>
                  <a:gd name="connsiteY275" fmla="*/ 33875 h 336550"/>
                  <a:gd name="connsiteX276" fmla="*/ 177557 w 292270"/>
                  <a:gd name="connsiteY276" fmla="*/ 33875 h 336550"/>
                  <a:gd name="connsiteX277" fmla="*/ 176243 w 292270"/>
                  <a:gd name="connsiteY277" fmla="*/ 33875 h 336550"/>
                  <a:gd name="connsiteX278" fmla="*/ 176243 w 292270"/>
                  <a:gd name="connsiteY278" fmla="*/ 31225 h 336550"/>
                  <a:gd name="connsiteX279" fmla="*/ 176243 w 292270"/>
                  <a:gd name="connsiteY279" fmla="*/ 29900 h 336550"/>
                  <a:gd name="connsiteX280" fmla="*/ 177557 w 292270"/>
                  <a:gd name="connsiteY280" fmla="*/ 29900 h 336550"/>
                  <a:gd name="connsiteX281" fmla="*/ 168358 w 292270"/>
                  <a:gd name="connsiteY281" fmla="*/ 28575 h 336550"/>
                  <a:gd name="connsiteX282" fmla="*/ 172301 w 292270"/>
                  <a:gd name="connsiteY282" fmla="*/ 40500 h 336550"/>
                  <a:gd name="connsiteX283" fmla="*/ 161787 w 292270"/>
                  <a:gd name="connsiteY283" fmla="*/ 56400 h 336550"/>
                  <a:gd name="connsiteX284" fmla="*/ 151274 w 292270"/>
                  <a:gd name="connsiteY284" fmla="*/ 40500 h 336550"/>
                  <a:gd name="connsiteX285" fmla="*/ 156531 w 292270"/>
                  <a:gd name="connsiteY285" fmla="*/ 28575 h 336550"/>
                  <a:gd name="connsiteX286" fmla="*/ 144703 w 292270"/>
                  <a:gd name="connsiteY286" fmla="*/ 28575 h 336550"/>
                  <a:gd name="connsiteX287" fmla="*/ 164533 w 292270"/>
                  <a:gd name="connsiteY287" fmla="*/ 0 h 336550"/>
                  <a:gd name="connsiteX288" fmla="*/ 266895 w 292270"/>
                  <a:gd name="connsiteY288" fmla="*/ 48642 h 336550"/>
                  <a:gd name="connsiteX289" fmla="*/ 291829 w 292270"/>
                  <a:gd name="connsiteY289" fmla="*/ 130150 h 336550"/>
                  <a:gd name="connsiteX290" fmla="*/ 269520 w 292270"/>
                  <a:gd name="connsiteY290" fmla="*/ 206400 h 336550"/>
                  <a:gd name="connsiteX291" fmla="*/ 257709 w 292270"/>
                  <a:gd name="connsiteY291" fmla="*/ 324718 h 336550"/>
                  <a:gd name="connsiteX292" fmla="*/ 256396 w 292270"/>
                  <a:gd name="connsiteY292" fmla="*/ 332606 h 336550"/>
                  <a:gd name="connsiteX293" fmla="*/ 249835 w 292270"/>
                  <a:gd name="connsiteY293" fmla="*/ 336550 h 336550"/>
                  <a:gd name="connsiteX294" fmla="*/ 105478 w 292270"/>
                  <a:gd name="connsiteY294" fmla="*/ 336550 h 336550"/>
                  <a:gd name="connsiteX295" fmla="*/ 97604 w 292270"/>
                  <a:gd name="connsiteY295" fmla="*/ 331292 h 336550"/>
                  <a:gd name="connsiteX296" fmla="*/ 96292 w 292270"/>
                  <a:gd name="connsiteY296" fmla="*/ 315516 h 336550"/>
                  <a:gd name="connsiteX297" fmla="*/ 96292 w 292270"/>
                  <a:gd name="connsiteY297" fmla="*/ 312887 h 336550"/>
                  <a:gd name="connsiteX298" fmla="*/ 71357 w 292270"/>
                  <a:gd name="connsiteY298" fmla="*/ 294481 h 336550"/>
                  <a:gd name="connsiteX299" fmla="*/ 31987 w 292270"/>
                  <a:gd name="connsiteY299" fmla="*/ 278706 h 336550"/>
                  <a:gd name="connsiteX300" fmla="*/ 25426 w 292270"/>
                  <a:gd name="connsiteY300" fmla="*/ 236637 h 336550"/>
                  <a:gd name="connsiteX301" fmla="*/ 21489 w 292270"/>
                  <a:gd name="connsiteY301" fmla="*/ 209029 h 336550"/>
                  <a:gd name="connsiteX302" fmla="*/ 16239 w 292270"/>
                  <a:gd name="connsiteY302" fmla="*/ 205085 h 336550"/>
                  <a:gd name="connsiteX303" fmla="*/ 491 w 292270"/>
                  <a:gd name="connsiteY303" fmla="*/ 191939 h 336550"/>
                  <a:gd name="connsiteX304" fmla="*/ 4428 w 292270"/>
                  <a:gd name="connsiteY304" fmla="*/ 177478 h 336550"/>
                  <a:gd name="connsiteX305" fmla="*/ 24113 w 292270"/>
                  <a:gd name="connsiteY305" fmla="*/ 126206 h 336550"/>
                  <a:gd name="connsiteX306" fmla="*/ 29363 w 292270"/>
                  <a:gd name="connsiteY306" fmla="*/ 97284 h 336550"/>
                  <a:gd name="connsiteX307" fmla="*/ 81856 w 292270"/>
                  <a:gd name="connsiteY307" fmla="*/ 26293 h 336550"/>
                  <a:gd name="connsiteX308" fmla="*/ 164533 w 292270"/>
                  <a:gd name="connsiteY308" fmla="*/ 0 h 336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</a:cxnLst>
                <a:rect l="l" t="t" r="r" b="b"/>
                <a:pathLst>
                  <a:path w="292270" h="336550">
                    <a:moveTo>
                      <a:pt x="184010" y="131763"/>
                    </a:moveTo>
                    <a:cubicBezTo>
                      <a:pt x="179928" y="131763"/>
                      <a:pt x="178567" y="135573"/>
                      <a:pt x="178567" y="141923"/>
                    </a:cubicBezTo>
                    <a:cubicBezTo>
                      <a:pt x="178567" y="147003"/>
                      <a:pt x="179928" y="150813"/>
                      <a:pt x="184010" y="150813"/>
                    </a:cubicBezTo>
                    <a:cubicBezTo>
                      <a:pt x="188092" y="150813"/>
                      <a:pt x="188092" y="144463"/>
                      <a:pt x="188092" y="141923"/>
                    </a:cubicBezTo>
                    <a:cubicBezTo>
                      <a:pt x="188092" y="138113"/>
                      <a:pt x="188092" y="131763"/>
                      <a:pt x="184010" y="131763"/>
                    </a:cubicBezTo>
                    <a:close/>
                    <a:moveTo>
                      <a:pt x="141147" y="131763"/>
                    </a:moveTo>
                    <a:cubicBezTo>
                      <a:pt x="138425" y="131763"/>
                      <a:pt x="135704" y="135573"/>
                      <a:pt x="135704" y="141923"/>
                    </a:cubicBezTo>
                    <a:cubicBezTo>
                      <a:pt x="135704" y="147003"/>
                      <a:pt x="138425" y="150813"/>
                      <a:pt x="141147" y="150813"/>
                    </a:cubicBezTo>
                    <a:cubicBezTo>
                      <a:pt x="145229" y="150813"/>
                      <a:pt x="145229" y="144463"/>
                      <a:pt x="145229" y="141923"/>
                    </a:cubicBezTo>
                    <a:cubicBezTo>
                      <a:pt x="145229" y="138113"/>
                      <a:pt x="145229" y="131763"/>
                      <a:pt x="141147" y="131763"/>
                    </a:cubicBezTo>
                    <a:close/>
                    <a:moveTo>
                      <a:pt x="96811" y="131763"/>
                    </a:moveTo>
                    <a:cubicBezTo>
                      <a:pt x="95488" y="131763"/>
                      <a:pt x="94165" y="132822"/>
                      <a:pt x="92842" y="134938"/>
                    </a:cubicBezTo>
                    <a:cubicBezTo>
                      <a:pt x="95488" y="134938"/>
                      <a:pt x="98134" y="134938"/>
                      <a:pt x="100780" y="134938"/>
                    </a:cubicBezTo>
                    <a:cubicBezTo>
                      <a:pt x="100780" y="132822"/>
                      <a:pt x="99457" y="131763"/>
                      <a:pt x="96811" y="131763"/>
                    </a:cubicBezTo>
                    <a:close/>
                    <a:moveTo>
                      <a:pt x="225310" y="127000"/>
                    </a:moveTo>
                    <a:cubicBezTo>
                      <a:pt x="226721" y="127000"/>
                      <a:pt x="226721" y="127000"/>
                      <a:pt x="226721" y="127000"/>
                    </a:cubicBezTo>
                    <a:cubicBezTo>
                      <a:pt x="226721" y="127000"/>
                      <a:pt x="226721" y="127000"/>
                      <a:pt x="229543" y="127000"/>
                    </a:cubicBezTo>
                    <a:cubicBezTo>
                      <a:pt x="230954" y="127000"/>
                      <a:pt x="230954" y="127000"/>
                      <a:pt x="230954" y="127000"/>
                    </a:cubicBezTo>
                    <a:cubicBezTo>
                      <a:pt x="230954" y="127000"/>
                      <a:pt x="230954" y="127000"/>
                      <a:pt x="230954" y="155792"/>
                    </a:cubicBezTo>
                    <a:cubicBezTo>
                      <a:pt x="230954" y="155792"/>
                      <a:pt x="230954" y="157163"/>
                      <a:pt x="229543" y="157163"/>
                    </a:cubicBezTo>
                    <a:cubicBezTo>
                      <a:pt x="229543" y="157163"/>
                      <a:pt x="229543" y="157163"/>
                      <a:pt x="225310" y="157163"/>
                    </a:cubicBezTo>
                    <a:cubicBezTo>
                      <a:pt x="225310" y="157163"/>
                      <a:pt x="225310" y="155792"/>
                      <a:pt x="225310" y="155792"/>
                    </a:cubicBezTo>
                    <a:cubicBezTo>
                      <a:pt x="225310" y="155792"/>
                      <a:pt x="225310" y="155792"/>
                      <a:pt x="225310" y="132484"/>
                    </a:cubicBezTo>
                    <a:cubicBezTo>
                      <a:pt x="225310" y="132484"/>
                      <a:pt x="225310" y="132484"/>
                      <a:pt x="221076" y="133855"/>
                    </a:cubicBezTo>
                    <a:cubicBezTo>
                      <a:pt x="221076" y="135227"/>
                      <a:pt x="221076" y="135227"/>
                      <a:pt x="221076" y="135227"/>
                    </a:cubicBezTo>
                    <a:cubicBezTo>
                      <a:pt x="219665" y="133855"/>
                      <a:pt x="219665" y="133855"/>
                      <a:pt x="219665" y="133855"/>
                    </a:cubicBezTo>
                    <a:cubicBezTo>
                      <a:pt x="219665" y="133855"/>
                      <a:pt x="219665" y="133855"/>
                      <a:pt x="219665" y="131113"/>
                    </a:cubicBezTo>
                    <a:cubicBezTo>
                      <a:pt x="218254" y="131113"/>
                      <a:pt x="219665" y="129742"/>
                      <a:pt x="219665" y="129742"/>
                    </a:cubicBezTo>
                    <a:cubicBezTo>
                      <a:pt x="219665" y="129742"/>
                      <a:pt x="219665" y="129742"/>
                      <a:pt x="225310" y="127000"/>
                    </a:cubicBezTo>
                    <a:close/>
                    <a:moveTo>
                      <a:pt x="203791" y="127000"/>
                    </a:moveTo>
                    <a:cubicBezTo>
                      <a:pt x="203791" y="127000"/>
                      <a:pt x="203791" y="127000"/>
                      <a:pt x="207495" y="127000"/>
                    </a:cubicBezTo>
                    <a:cubicBezTo>
                      <a:pt x="207495" y="127000"/>
                      <a:pt x="208730" y="127000"/>
                      <a:pt x="208730" y="127000"/>
                    </a:cubicBezTo>
                    <a:cubicBezTo>
                      <a:pt x="208730" y="127000"/>
                      <a:pt x="208730" y="127000"/>
                      <a:pt x="208730" y="155792"/>
                    </a:cubicBezTo>
                    <a:cubicBezTo>
                      <a:pt x="208730" y="155792"/>
                      <a:pt x="207495" y="157163"/>
                      <a:pt x="207495" y="157163"/>
                    </a:cubicBezTo>
                    <a:cubicBezTo>
                      <a:pt x="207495" y="157163"/>
                      <a:pt x="207495" y="157163"/>
                      <a:pt x="203791" y="157163"/>
                    </a:cubicBezTo>
                    <a:cubicBezTo>
                      <a:pt x="203791" y="157163"/>
                      <a:pt x="202556" y="155792"/>
                      <a:pt x="202556" y="155792"/>
                    </a:cubicBezTo>
                    <a:cubicBezTo>
                      <a:pt x="202556" y="155792"/>
                      <a:pt x="202556" y="155792"/>
                      <a:pt x="202556" y="132484"/>
                    </a:cubicBezTo>
                    <a:cubicBezTo>
                      <a:pt x="202556" y="132484"/>
                      <a:pt x="202556" y="132484"/>
                      <a:pt x="200086" y="133855"/>
                    </a:cubicBezTo>
                    <a:cubicBezTo>
                      <a:pt x="200086" y="135227"/>
                      <a:pt x="198852" y="135227"/>
                      <a:pt x="198852" y="135227"/>
                    </a:cubicBezTo>
                    <a:cubicBezTo>
                      <a:pt x="198852" y="133855"/>
                      <a:pt x="198852" y="133855"/>
                      <a:pt x="198852" y="133855"/>
                    </a:cubicBezTo>
                    <a:cubicBezTo>
                      <a:pt x="198852" y="133855"/>
                      <a:pt x="198852" y="133855"/>
                      <a:pt x="197617" y="131113"/>
                    </a:cubicBezTo>
                    <a:cubicBezTo>
                      <a:pt x="197617" y="131113"/>
                      <a:pt x="197617" y="129742"/>
                      <a:pt x="198852" y="129742"/>
                    </a:cubicBezTo>
                    <a:cubicBezTo>
                      <a:pt x="198852" y="129742"/>
                      <a:pt x="198852" y="129742"/>
                      <a:pt x="203791" y="127000"/>
                    </a:cubicBezTo>
                    <a:close/>
                    <a:moveTo>
                      <a:pt x="183964" y="127000"/>
                    </a:moveTo>
                    <a:cubicBezTo>
                      <a:pt x="189044" y="127000"/>
                      <a:pt x="192854" y="132246"/>
                      <a:pt x="192854" y="141426"/>
                    </a:cubicBezTo>
                    <a:cubicBezTo>
                      <a:pt x="192854" y="151918"/>
                      <a:pt x="189044" y="157163"/>
                      <a:pt x="182694" y="157163"/>
                    </a:cubicBezTo>
                    <a:cubicBezTo>
                      <a:pt x="177614" y="157163"/>
                      <a:pt x="173804" y="151918"/>
                      <a:pt x="173804" y="142737"/>
                    </a:cubicBezTo>
                    <a:cubicBezTo>
                      <a:pt x="173804" y="133557"/>
                      <a:pt x="177614" y="127000"/>
                      <a:pt x="183964" y="127000"/>
                    </a:cubicBezTo>
                    <a:close/>
                    <a:moveTo>
                      <a:pt x="161699" y="127000"/>
                    </a:moveTo>
                    <a:cubicBezTo>
                      <a:pt x="161699" y="127000"/>
                      <a:pt x="161699" y="127000"/>
                      <a:pt x="164478" y="127000"/>
                    </a:cubicBezTo>
                    <a:cubicBezTo>
                      <a:pt x="165867" y="127000"/>
                      <a:pt x="165867" y="127000"/>
                      <a:pt x="165867" y="127000"/>
                    </a:cubicBezTo>
                    <a:cubicBezTo>
                      <a:pt x="165867" y="127000"/>
                      <a:pt x="165867" y="127000"/>
                      <a:pt x="165867" y="155792"/>
                    </a:cubicBezTo>
                    <a:cubicBezTo>
                      <a:pt x="165867" y="155792"/>
                      <a:pt x="165867" y="157163"/>
                      <a:pt x="164478" y="157163"/>
                    </a:cubicBezTo>
                    <a:cubicBezTo>
                      <a:pt x="164478" y="157163"/>
                      <a:pt x="164478" y="157163"/>
                      <a:pt x="161699" y="157163"/>
                    </a:cubicBezTo>
                    <a:cubicBezTo>
                      <a:pt x="160310" y="157163"/>
                      <a:pt x="160310" y="155792"/>
                      <a:pt x="160310" y="155792"/>
                    </a:cubicBezTo>
                    <a:cubicBezTo>
                      <a:pt x="160310" y="155792"/>
                      <a:pt x="160310" y="155792"/>
                      <a:pt x="160310" y="132484"/>
                    </a:cubicBezTo>
                    <a:cubicBezTo>
                      <a:pt x="160310" y="132484"/>
                      <a:pt x="160310" y="132484"/>
                      <a:pt x="156143" y="133855"/>
                    </a:cubicBezTo>
                    <a:cubicBezTo>
                      <a:pt x="156143" y="135227"/>
                      <a:pt x="156143" y="135227"/>
                      <a:pt x="156143" y="135227"/>
                    </a:cubicBezTo>
                    <a:cubicBezTo>
                      <a:pt x="154754" y="133855"/>
                      <a:pt x="154754" y="133855"/>
                      <a:pt x="154754" y="133855"/>
                    </a:cubicBezTo>
                    <a:cubicBezTo>
                      <a:pt x="154754" y="133855"/>
                      <a:pt x="154754" y="133855"/>
                      <a:pt x="154754" y="131113"/>
                    </a:cubicBezTo>
                    <a:cubicBezTo>
                      <a:pt x="154754" y="131113"/>
                      <a:pt x="154754" y="129742"/>
                      <a:pt x="154754" y="129742"/>
                    </a:cubicBezTo>
                    <a:cubicBezTo>
                      <a:pt x="154754" y="129742"/>
                      <a:pt x="154754" y="129742"/>
                      <a:pt x="161699" y="127000"/>
                    </a:cubicBezTo>
                    <a:close/>
                    <a:moveTo>
                      <a:pt x="141261" y="127000"/>
                    </a:moveTo>
                    <a:cubicBezTo>
                      <a:pt x="147710" y="127000"/>
                      <a:pt x="151580" y="132246"/>
                      <a:pt x="151580" y="141426"/>
                    </a:cubicBezTo>
                    <a:cubicBezTo>
                      <a:pt x="151580" y="151918"/>
                      <a:pt x="147710" y="157163"/>
                      <a:pt x="141261" y="157163"/>
                    </a:cubicBezTo>
                    <a:cubicBezTo>
                      <a:pt x="134811" y="157163"/>
                      <a:pt x="130942" y="151918"/>
                      <a:pt x="130942" y="142737"/>
                    </a:cubicBezTo>
                    <a:cubicBezTo>
                      <a:pt x="130942" y="133557"/>
                      <a:pt x="134811" y="127000"/>
                      <a:pt x="141261" y="127000"/>
                    </a:cubicBezTo>
                    <a:close/>
                    <a:moveTo>
                      <a:pt x="247736" y="80963"/>
                    </a:moveTo>
                    <a:cubicBezTo>
                      <a:pt x="245015" y="80963"/>
                      <a:pt x="243654" y="85091"/>
                      <a:pt x="243654" y="91970"/>
                    </a:cubicBezTo>
                    <a:cubicBezTo>
                      <a:pt x="243654" y="97474"/>
                      <a:pt x="245015" y="101601"/>
                      <a:pt x="247736" y="101601"/>
                    </a:cubicBezTo>
                    <a:cubicBezTo>
                      <a:pt x="251818" y="101601"/>
                      <a:pt x="253179" y="94722"/>
                      <a:pt x="253179" y="90594"/>
                    </a:cubicBezTo>
                    <a:cubicBezTo>
                      <a:pt x="253179" y="87843"/>
                      <a:pt x="251818" y="80963"/>
                      <a:pt x="247736" y="80963"/>
                    </a:cubicBezTo>
                    <a:close/>
                    <a:moveTo>
                      <a:pt x="205328" y="80963"/>
                    </a:moveTo>
                    <a:cubicBezTo>
                      <a:pt x="203060" y="80963"/>
                      <a:pt x="200792" y="85091"/>
                      <a:pt x="200792" y="91970"/>
                    </a:cubicBezTo>
                    <a:cubicBezTo>
                      <a:pt x="200792" y="97474"/>
                      <a:pt x="203060" y="101601"/>
                      <a:pt x="205328" y="101601"/>
                    </a:cubicBezTo>
                    <a:cubicBezTo>
                      <a:pt x="208730" y="101601"/>
                      <a:pt x="208730" y="94722"/>
                      <a:pt x="208730" y="90594"/>
                    </a:cubicBezTo>
                    <a:cubicBezTo>
                      <a:pt x="208730" y="87843"/>
                      <a:pt x="208730" y="80963"/>
                      <a:pt x="205328" y="80963"/>
                    </a:cubicBezTo>
                    <a:close/>
                    <a:moveTo>
                      <a:pt x="184010" y="80963"/>
                    </a:moveTo>
                    <a:cubicBezTo>
                      <a:pt x="179928" y="80963"/>
                      <a:pt x="178567" y="85091"/>
                      <a:pt x="178567" y="91970"/>
                    </a:cubicBezTo>
                    <a:cubicBezTo>
                      <a:pt x="178567" y="97474"/>
                      <a:pt x="179928" y="101601"/>
                      <a:pt x="184010" y="101601"/>
                    </a:cubicBezTo>
                    <a:cubicBezTo>
                      <a:pt x="188092" y="101601"/>
                      <a:pt x="188092" y="94722"/>
                      <a:pt x="188092" y="90594"/>
                    </a:cubicBezTo>
                    <a:cubicBezTo>
                      <a:pt x="188092" y="87843"/>
                      <a:pt x="188092" y="80963"/>
                      <a:pt x="184010" y="80963"/>
                    </a:cubicBezTo>
                    <a:close/>
                    <a:moveTo>
                      <a:pt x="162011" y="80963"/>
                    </a:moveTo>
                    <a:cubicBezTo>
                      <a:pt x="159290" y="80963"/>
                      <a:pt x="157929" y="85091"/>
                      <a:pt x="157929" y="91970"/>
                    </a:cubicBezTo>
                    <a:cubicBezTo>
                      <a:pt x="157929" y="97474"/>
                      <a:pt x="159290" y="101601"/>
                      <a:pt x="162011" y="101601"/>
                    </a:cubicBezTo>
                    <a:cubicBezTo>
                      <a:pt x="166093" y="101601"/>
                      <a:pt x="167454" y="94722"/>
                      <a:pt x="167454" y="90594"/>
                    </a:cubicBezTo>
                    <a:cubicBezTo>
                      <a:pt x="167454" y="87843"/>
                      <a:pt x="166093" y="80963"/>
                      <a:pt x="162011" y="80963"/>
                    </a:cubicBezTo>
                    <a:close/>
                    <a:moveTo>
                      <a:pt x="76173" y="80963"/>
                    </a:moveTo>
                    <a:cubicBezTo>
                      <a:pt x="73527" y="80963"/>
                      <a:pt x="72204" y="85091"/>
                      <a:pt x="72204" y="91970"/>
                    </a:cubicBezTo>
                    <a:cubicBezTo>
                      <a:pt x="72204" y="97474"/>
                      <a:pt x="73527" y="101601"/>
                      <a:pt x="76173" y="101601"/>
                    </a:cubicBezTo>
                    <a:cubicBezTo>
                      <a:pt x="80142" y="101601"/>
                      <a:pt x="80142" y="94722"/>
                      <a:pt x="80142" y="90594"/>
                    </a:cubicBezTo>
                    <a:cubicBezTo>
                      <a:pt x="80142" y="87843"/>
                      <a:pt x="80142" y="80963"/>
                      <a:pt x="76173" y="80963"/>
                    </a:cubicBezTo>
                    <a:close/>
                    <a:moveTo>
                      <a:pt x="225310" y="76200"/>
                    </a:moveTo>
                    <a:cubicBezTo>
                      <a:pt x="226721" y="76200"/>
                      <a:pt x="226721" y="76200"/>
                      <a:pt x="226721" y="76200"/>
                    </a:cubicBezTo>
                    <a:cubicBezTo>
                      <a:pt x="226721" y="76200"/>
                      <a:pt x="226721" y="76200"/>
                      <a:pt x="229543" y="76200"/>
                    </a:cubicBezTo>
                    <a:cubicBezTo>
                      <a:pt x="230954" y="76200"/>
                      <a:pt x="230954" y="77511"/>
                      <a:pt x="230954" y="77511"/>
                    </a:cubicBezTo>
                    <a:cubicBezTo>
                      <a:pt x="230954" y="77511"/>
                      <a:pt x="230954" y="77511"/>
                      <a:pt x="230954" y="105052"/>
                    </a:cubicBezTo>
                    <a:cubicBezTo>
                      <a:pt x="230954" y="105052"/>
                      <a:pt x="230954" y="106363"/>
                      <a:pt x="229543" y="106363"/>
                    </a:cubicBezTo>
                    <a:cubicBezTo>
                      <a:pt x="229543" y="106363"/>
                      <a:pt x="229543" y="106363"/>
                      <a:pt x="225310" y="106363"/>
                    </a:cubicBezTo>
                    <a:cubicBezTo>
                      <a:pt x="225310" y="106363"/>
                      <a:pt x="225310" y="105052"/>
                      <a:pt x="225310" y="105052"/>
                    </a:cubicBezTo>
                    <a:cubicBezTo>
                      <a:pt x="225310" y="105052"/>
                      <a:pt x="225310" y="105052"/>
                      <a:pt x="225310" y="82757"/>
                    </a:cubicBezTo>
                    <a:cubicBezTo>
                      <a:pt x="225310" y="82757"/>
                      <a:pt x="225310" y="82757"/>
                      <a:pt x="221076" y="84069"/>
                    </a:cubicBezTo>
                    <a:cubicBezTo>
                      <a:pt x="219665" y="84069"/>
                      <a:pt x="219665" y="84069"/>
                      <a:pt x="219665" y="84069"/>
                    </a:cubicBezTo>
                    <a:cubicBezTo>
                      <a:pt x="219665" y="84069"/>
                      <a:pt x="219665" y="84069"/>
                      <a:pt x="219665" y="81446"/>
                    </a:cubicBezTo>
                    <a:cubicBezTo>
                      <a:pt x="218254" y="80134"/>
                      <a:pt x="219665" y="80134"/>
                      <a:pt x="219665" y="80134"/>
                    </a:cubicBezTo>
                    <a:cubicBezTo>
                      <a:pt x="219665" y="80134"/>
                      <a:pt x="219665" y="80134"/>
                      <a:pt x="225310" y="76200"/>
                    </a:cubicBezTo>
                    <a:close/>
                    <a:moveTo>
                      <a:pt x="205555" y="76200"/>
                    </a:moveTo>
                    <a:cubicBezTo>
                      <a:pt x="212500" y="76200"/>
                      <a:pt x="216667" y="81446"/>
                      <a:pt x="216667" y="90626"/>
                    </a:cubicBezTo>
                    <a:cubicBezTo>
                      <a:pt x="216667" y="101118"/>
                      <a:pt x="212500" y="106363"/>
                      <a:pt x="205555" y="106363"/>
                    </a:cubicBezTo>
                    <a:cubicBezTo>
                      <a:pt x="198609" y="106363"/>
                      <a:pt x="194442" y="101118"/>
                      <a:pt x="194442" y="91937"/>
                    </a:cubicBezTo>
                    <a:cubicBezTo>
                      <a:pt x="194442" y="81446"/>
                      <a:pt x="198609" y="76200"/>
                      <a:pt x="205555" y="76200"/>
                    </a:cubicBezTo>
                    <a:close/>
                    <a:moveTo>
                      <a:pt x="183964" y="76200"/>
                    </a:moveTo>
                    <a:cubicBezTo>
                      <a:pt x="189044" y="76200"/>
                      <a:pt x="192854" y="81446"/>
                      <a:pt x="192854" y="90626"/>
                    </a:cubicBezTo>
                    <a:cubicBezTo>
                      <a:pt x="192854" y="101118"/>
                      <a:pt x="189044" y="106363"/>
                      <a:pt x="182694" y="106363"/>
                    </a:cubicBezTo>
                    <a:cubicBezTo>
                      <a:pt x="177614" y="106363"/>
                      <a:pt x="173804" y="101118"/>
                      <a:pt x="173804" y="91937"/>
                    </a:cubicBezTo>
                    <a:cubicBezTo>
                      <a:pt x="173804" y="81446"/>
                      <a:pt x="177614" y="76200"/>
                      <a:pt x="183964" y="76200"/>
                    </a:cubicBezTo>
                    <a:close/>
                    <a:moveTo>
                      <a:pt x="161898" y="76200"/>
                    </a:moveTo>
                    <a:cubicBezTo>
                      <a:pt x="168347" y="76200"/>
                      <a:pt x="172217" y="81446"/>
                      <a:pt x="172217" y="90626"/>
                    </a:cubicBezTo>
                    <a:cubicBezTo>
                      <a:pt x="172217" y="101118"/>
                      <a:pt x="168347" y="106363"/>
                      <a:pt x="161898" y="106363"/>
                    </a:cubicBezTo>
                    <a:cubicBezTo>
                      <a:pt x="155448" y="106363"/>
                      <a:pt x="152869" y="101118"/>
                      <a:pt x="151579" y="91937"/>
                    </a:cubicBezTo>
                    <a:cubicBezTo>
                      <a:pt x="151579" y="81446"/>
                      <a:pt x="156738" y="76200"/>
                      <a:pt x="161898" y="76200"/>
                    </a:cubicBezTo>
                    <a:close/>
                    <a:moveTo>
                      <a:pt x="139584" y="76200"/>
                    </a:moveTo>
                    <a:cubicBezTo>
                      <a:pt x="139584" y="76200"/>
                      <a:pt x="139584" y="76200"/>
                      <a:pt x="140996" y="76200"/>
                    </a:cubicBezTo>
                    <a:cubicBezTo>
                      <a:pt x="140996" y="76200"/>
                      <a:pt x="140996" y="76200"/>
                      <a:pt x="143818" y="76200"/>
                    </a:cubicBezTo>
                    <a:cubicBezTo>
                      <a:pt x="143818" y="76200"/>
                      <a:pt x="145229" y="77511"/>
                      <a:pt x="145229" y="77511"/>
                    </a:cubicBezTo>
                    <a:cubicBezTo>
                      <a:pt x="145229" y="77511"/>
                      <a:pt x="145229" y="77511"/>
                      <a:pt x="145229" y="105052"/>
                    </a:cubicBezTo>
                    <a:cubicBezTo>
                      <a:pt x="145229" y="105052"/>
                      <a:pt x="143818" y="106363"/>
                      <a:pt x="143818" y="106363"/>
                    </a:cubicBezTo>
                    <a:cubicBezTo>
                      <a:pt x="143818" y="106363"/>
                      <a:pt x="143818" y="106363"/>
                      <a:pt x="139584" y="106363"/>
                    </a:cubicBezTo>
                    <a:cubicBezTo>
                      <a:pt x="139584" y="106363"/>
                      <a:pt x="139584" y="105052"/>
                      <a:pt x="139584" y="105052"/>
                    </a:cubicBezTo>
                    <a:cubicBezTo>
                      <a:pt x="139584" y="105052"/>
                      <a:pt x="139584" y="105052"/>
                      <a:pt x="139584" y="82757"/>
                    </a:cubicBezTo>
                    <a:cubicBezTo>
                      <a:pt x="139584" y="82757"/>
                      <a:pt x="139584" y="82757"/>
                      <a:pt x="135351" y="84069"/>
                    </a:cubicBezTo>
                    <a:cubicBezTo>
                      <a:pt x="135351" y="84069"/>
                      <a:pt x="135351" y="84069"/>
                      <a:pt x="133940" y="84069"/>
                    </a:cubicBezTo>
                    <a:lnTo>
                      <a:pt x="132529" y="81446"/>
                    </a:lnTo>
                    <a:cubicBezTo>
                      <a:pt x="132529" y="80134"/>
                      <a:pt x="132529" y="80134"/>
                      <a:pt x="133940" y="80134"/>
                    </a:cubicBezTo>
                    <a:cubicBezTo>
                      <a:pt x="133940" y="80134"/>
                      <a:pt x="133940" y="80134"/>
                      <a:pt x="139584" y="76200"/>
                    </a:cubicBezTo>
                    <a:close/>
                    <a:moveTo>
                      <a:pt x="118837" y="76200"/>
                    </a:moveTo>
                    <a:cubicBezTo>
                      <a:pt x="118837" y="76200"/>
                      <a:pt x="118837" y="76200"/>
                      <a:pt x="123005" y="76200"/>
                    </a:cubicBezTo>
                    <a:cubicBezTo>
                      <a:pt x="123005" y="76200"/>
                      <a:pt x="123005" y="77511"/>
                      <a:pt x="123005" y="77511"/>
                    </a:cubicBezTo>
                    <a:cubicBezTo>
                      <a:pt x="123005" y="77511"/>
                      <a:pt x="123005" y="77511"/>
                      <a:pt x="123005" y="105052"/>
                    </a:cubicBezTo>
                    <a:cubicBezTo>
                      <a:pt x="123005" y="105052"/>
                      <a:pt x="123005" y="106363"/>
                      <a:pt x="123005" y="106363"/>
                    </a:cubicBezTo>
                    <a:cubicBezTo>
                      <a:pt x="123005" y="106363"/>
                      <a:pt x="123005" y="106363"/>
                      <a:pt x="118837" y="106363"/>
                    </a:cubicBezTo>
                    <a:cubicBezTo>
                      <a:pt x="118837" y="106363"/>
                      <a:pt x="117448" y="105052"/>
                      <a:pt x="117448" y="105052"/>
                    </a:cubicBezTo>
                    <a:cubicBezTo>
                      <a:pt x="117448" y="105052"/>
                      <a:pt x="117448" y="105052"/>
                      <a:pt x="117448" y="82757"/>
                    </a:cubicBezTo>
                    <a:cubicBezTo>
                      <a:pt x="117448" y="82757"/>
                      <a:pt x="117448" y="82757"/>
                      <a:pt x="114670" y="84069"/>
                    </a:cubicBezTo>
                    <a:cubicBezTo>
                      <a:pt x="113281" y="84069"/>
                      <a:pt x="113281" y="84069"/>
                      <a:pt x="113281" y="84069"/>
                    </a:cubicBezTo>
                    <a:cubicBezTo>
                      <a:pt x="113281" y="84069"/>
                      <a:pt x="113281" y="84069"/>
                      <a:pt x="111892" y="81446"/>
                    </a:cubicBezTo>
                    <a:cubicBezTo>
                      <a:pt x="111892" y="80134"/>
                      <a:pt x="111892" y="80134"/>
                      <a:pt x="111892" y="80134"/>
                    </a:cubicBezTo>
                    <a:cubicBezTo>
                      <a:pt x="111892" y="80134"/>
                      <a:pt x="111892" y="80134"/>
                      <a:pt x="118837" y="76200"/>
                    </a:cubicBezTo>
                    <a:close/>
                    <a:moveTo>
                      <a:pt x="97207" y="76200"/>
                    </a:moveTo>
                    <a:cubicBezTo>
                      <a:pt x="97207" y="76200"/>
                      <a:pt x="97207" y="76200"/>
                      <a:pt x="99588" y="76200"/>
                    </a:cubicBezTo>
                    <a:cubicBezTo>
                      <a:pt x="100779" y="76200"/>
                      <a:pt x="100779" y="77511"/>
                      <a:pt x="100779" y="77511"/>
                    </a:cubicBezTo>
                    <a:cubicBezTo>
                      <a:pt x="100779" y="77511"/>
                      <a:pt x="100779" y="77511"/>
                      <a:pt x="100779" y="105052"/>
                    </a:cubicBezTo>
                    <a:cubicBezTo>
                      <a:pt x="100779" y="105052"/>
                      <a:pt x="100779" y="106363"/>
                      <a:pt x="99588" y="106363"/>
                    </a:cubicBezTo>
                    <a:cubicBezTo>
                      <a:pt x="99588" y="106363"/>
                      <a:pt x="99588" y="106363"/>
                      <a:pt x="97207" y="106363"/>
                    </a:cubicBezTo>
                    <a:cubicBezTo>
                      <a:pt x="96016" y="106363"/>
                      <a:pt x="96016" y="105052"/>
                      <a:pt x="96016" y="105052"/>
                    </a:cubicBezTo>
                    <a:cubicBezTo>
                      <a:pt x="96016" y="105052"/>
                      <a:pt x="96016" y="105052"/>
                      <a:pt x="96016" y="82757"/>
                    </a:cubicBezTo>
                    <a:cubicBezTo>
                      <a:pt x="96016" y="82757"/>
                      <a:pt x="96016" y="82757"/>
                      <a:pt x="92444" y="84069"/>
                    </a:cubicBezTo>
                    <a:cubicBezTo>
                      <a:pt x="91254" y="84069"/>
                      <a:pt x="91254" y="84069"/>
                      <a:pt x="91254" y="84069"/>
                    </a:cubicBezTo>
                    <a:cubicBezTo>
                      <a:pt x="91254" y="84069"/>
                      <a:pt x="91254" y="84069"/>
                      <a:pt x="91254" y="81446"/>
                    </a:cubicBezTo>
                    <a:cubicBezTo>
                      <a:pt x="91254" y="80134"/>
                      <a:pt x="91254" y="80134"/>
                      <a:pt x="91254" y="80134"/>
                    </a:cubicBezTo>
                    <a:cubicBezTo>
                      <a:pt x="91254" y="80134"/>
                      <a:pt x="91254" y="80134"/>
                      <a:pt x="97207" y="76200"/>
                    </a:cubicBezTo>
                    <a:close/>
                    <a:moveTo>
                      <a:pt x="201926" y="36513"/>
                    </a:moveTo>
                    <a:cubicBezTo>
                      <a:pt x="200792" y="37812"/>
                      <a:pt x="200792" y="39111"/>
                      <a:pt x="200792" y="40409"/>
                    </a:cubicBezTo>
                    <a:cubicBezTo>
                      <a:pt x="200792" y="46904"/>
                      <a:pt x="203060" y="50801"/>
                      <a:pt x="205328" y="50801"/>
                    </a:cubicBezTo>
                    <a:cubicBezTo>
                      <a:pt x="208730" y="50801"/>
                      <a:pt x="208730" y="44306"/>
                      <a:pt x="208730" y="40409"/>
                    </a:cubicBezTo>
                    <a:cubicBezTo>
                      <a:pt x="208730" y="40409"/>
                      <a:pt x="208730" y="40409"/>
                      <a:pt x="208730" y="39111"/>
                    </a:cubicBezTo>
                    <a:cubicBezTo>
                      <a:pt x="206462" y="37812"/>
                      <a:pt x="204194" y="36513"/>
                      <a:pt x="201926" y="36513"/>
                    </a:cubicBezTo>
                    <a:close/>
                    <a:moveTo>
                      <a:pt x="123005" y="34925"/>
                    </a:moveTo>
                    <a:cubicBezTo>
                      <a:pt x="120737" y="34925"/>
                      <a:pt x="118469" y="36248"/>
                      <a:pt x="116201" y="37571"/>
                    </a:cubicBezTo>
                    <a:cubicBezTo>
                      <a:pt x="116201" y="38894"/>
                      <a:pt x="115067" y="38894"/>
                      <a:pt x="115067" y="38894"/>
                    </a:cubicBezTo>
                    <a:cubicBezTo>
                      <a:pt x="115067" y="38894"/>
                      <a:pt x="115067" y="40216"/>
                      <a:pt x="115067" y="40216"/>
                    </a:cubicBezTo>
                    <a:cubicBezTo>
                      <a:pt x="115067" y="46831"/>
                      <a:pt x="116201" y="50800"/>
                      <a:pt x="119603" y="50800"/>
                    </a:cubicBezTo>
                    <a:cubicBezTo>
                      <a:pt x="123005" y="50800"/>
                      <a:pt x="123005" y="44185"/>
                      <a:pt x="123005" y="40216"/>
                    </a:cubicBezTo>
                    <a:cubicBezTo>
                      <a:pt x="123005" y="38894"/>
                      <a:pt x="123005" y="36248"/>
                      <a:pt x="123005" y="34925"/>
                    </a:cubicBezTo>
                    <a:close/>
                    <a:moveTo>
                      <a:pt x="162011" y="31750"/>
                    </a:moveTo>
                    <a:cubicBezTo>
                      <a:pt x="159290" y="31750"/>
                      <a:pt x="157929" y="35560"/>
                      <a:pt x="157929" y="40640"/>
                    </a:cubicBezTo>
                    <a:cubicBezTo>
                      <a:pt x="157929" y="46990"/>
                      <a:pt x="159290" y="50800"/>
                      <a:pt x="162011" y="50800"/>
                    </a:cubicBezTo>
                    <a:cubicBezTo>
                      <a:pt x="166093" y="50800"/>
                      <a:pt x="167454" y="44450"/>
                      <a:pt x="167454" y="40640"/>
                    </a:cubicBezTo>
                    <a:cubicBezTo>
                      <a:pt x="167454" y="36830"/>
                      <a:pt x="166093" y="31750"/>
                      <a:pt x="162011" y="31750"/>
                    </a:cubicBezTo>
                    <a:close/>
                    <a:moveTo>
                      <a:pt x="144703" y="28575"/>
                    </a:moveTo>
                    <a:cubicBezTo>
                      <a:pt x="144703" y="28575"/>
                      <a:pt x="144703" y="28575"/>
                      <a:pt x="144703" y="55075"/>
                    </a:cubicBezTo>
                    <a:cubicBezTo>
                      <a:pt x="144703" y="55075"/>
                      <a:pt x="143389" y="55075"/>
                      <a:pt x="143389" y="55075"/>
                    </a:cubicBezTo>
                    <a:cubicBezTo>
                      <a:pt x="143389" y="55075"/>
                      <a:pt x="143389" y="55075"/>
                      <a:pt x="139447" y="55075"/>
                    </a:cubicBezTo>
                    <a:cubicBezTo>
                      <a:pt x="139447" y="55075"/>
                      <a:pt x="139447" y="55075"/>
                      <a:pt x="139447" y="32550"/>
                    </a:cubicBezTo>
                    <a:cubicBezTo>
                      <a:pt x="139447" y="32550"/>
                      <a:pt x="139447" y="32550"/>
                      <a:pt x="135504" y="33875"/>
                    </a:cubicBezTo>
                    <a:cubicBezTo>
                      <a:pt x="135504" y="33875"/>
                      <a:pt x="135504" y="33875"/>
                      <a:pt x="134190" y="33875"/>
                    </a:cubicBezTo>
                    <a:cubicBezTo>
                      <a:pt x="134190" y="33875"/>
                      <a:pt x="134190" y="33875"/>
                      <a:pt x="132876" y="31225"/>
                    </a:cubicBezTo>
                    <a:cubicBezTo>
                      <a:pt x="131562" y="31225"/>
                      <a:pt x="130248" y="32550"/>
                      <a:pt x="127619" y="32550"/>
                    </a:cubicBezTo>
                    <a:cubicBezTo>
                      <a:pt x="128934" y="35200"/>
                      <a:pt x="128934" y="37850"/>
                      <a:pt x="128934" y="40500"/>
                    </a:cubicBezTo>
                    <a:cubicBezTo>
                      <a:pt x="128934" y="51100"/>
                      <a:pt x="124991" y="56400"/>
                      <a:pt x="118420" y="56400"/>
                    </a:cubicBezTo>
                    <a:cubicBezTo>
                      <a:pt x="113164" y="56400"/>
                      <a:pt x="109221" y="51100"/>
                      <a:pt x="109221" y="41825"/>
                    </a:cubicBezTo>
                    <a:cubicBezTo>
                      <a:pt x="106593" y="43150"/>
                      <a:pt x="103964" y="44475"/>
                      <a:pt x="101336" y="47125"/>
                    </a:cubicBezTo>
                    <a:cubicBezTo>
                      <a:pt x="101336" y="47125"/>
                      <a:pt x="101336" y="47125"/>
                      <a:pt x="101336" y="55075"/>
                    </a:cubicBezTo>
                    <a:cubicBezTo>
                      <a:pt x="101336" y="55075"/>
                      <a:pt x="101336" y="55075"/>
                      <a:pt x="100022" y="55075"/>
                    </a:cubicBezTo>
                    <a:cubicBezTo>
                      <a:pt x="100022" y="55075"/>
                      <a:pt x="100022" y="55075"/>
                      <a:pt x="97394" y="55075"/>
                    </a:cubicBezTo>
                    <a:cubicBezTo>
                      <a:pt x="96080" y="55075"/>
                      <a:pt x="96080" y="55075"/>
                      <a:pt x="96080" y="55075"/>
                    </a:cubicBezTo>
                    <a:cubicBezTo>
                      <a:pt x="96080" y="55075"/>
                      <a:pt x="96080" y="55075"/>
                      <a:pt x="96080" y="49775"/>
                    </a:cubicBezTo>
                    <a:cubicBezTo>
                      <a:pt x="85566" y="57725"/>
                      <a:pt x="77681" y="65675"/>
                      <a:pt x="72425" y="77600"/>
                    </a:cubicBezTo>
                    <a:cubicBezTo>
                      <a:pt x="73739" y="76275"/>
                      <a:pt x="75053" y="76275"/>
                      <a:pt x="76367" y="76275"/>
                    </a:cubicBezTo>
                    <a:cubicBezTo>
                      <a:pt x="82938" y="76275"/>
                      <a:pt x="86880" y="81575"/>
                      <a:pt x="86880" y="90850"/>
                    </a:cubicBezTo>
                    <a:cubicBezTo>
                      <a:pt x="86880" y="101450"/>
                      <a:pt x="82938" y="106750"/>
                      <a:pt x="76367" y="106750"/>
                    </a:cubicBezTo>
                    <a:cubicBezTo>
                      <a:pt x="71111" y="106750"/>
                      <a:pt x="68482" y="102775"/>
                      <a:pt x="67168" y="97475"/>
                    </a:cubicBezTo>
                    <a:cubicBezTo>
                      <a:pt x="65854" y="106750"/>
                      <a:pt x="69796" y="120000"/>
                      <a:pt x="75053" y="127950"/>
                    </a:cubicBezTo>
                    <a:cubicBezTo>
                      <a:pt x="75053" y="127950"/>
                      <a:pt x="76367" y="127950"/>
                      <a:pt x="76367" y="127950"/>
                    </a:cubicBezTo>
                    <a:cubicBezTo>
                      <a:pt x="76367" y="127950"/>
                      <a:pt x="76367" y="127950"/>
                      <a:pt x="78995" y="127950"/>
                    </a:cubicBezTo>
                    <a:cubicBezTo>
                      <a:pt x="78995" y="127950"/>
                      <a:pt x="80310" y="127950"/>
                      <a:pt x="80310" y="127950"/>
                    </a:cubicBezTo>
                    <a:cubicBezTo>
                      <a:pt x="80310" y="127950"/>
                      <a:pt x="80310" y="127950"/>
                      <a:pt x="80310" y="133250"/>
                    </a:cubicBezTo>
                    <a:cubicBezTo>
                      <a:pt x="82938" y="134575"/>
                      <a:pt x="85566" y="135900"/>
                      <a:pt x="88195" y="135900"/>
                    </a:cubicBezTo>
                    <a:cubicBezTo>
                      <a:pt x="89509" y="130600"/>
                      <a:pt x="93451" y="126625"/>
                      <a:pt x="97394" y="126625"/>
                    </a:cubicBezTo>
                    <a:cubicBezTo>
                      <a:pt x="102650" y="126625"/>
                      <a:pt x="106593" y="130600"/>
                      <a:pt x="107907" y="135900"/>
                    </a:cubicBezTo>
                    <a:cubicBezTo>
                      <a:pt x="110535" y="137225"/>
                      <a:pt x="113164" y="138550"/>
                      <a:pt x="114478" y="145175"/>
                    </a:cubicBezTo>
                    <a:cubicBezTo>
                      <a:pt x="115792" y="147825"/>
                      <a:pt x="115792" y="150475"/>
                      <a:pt x="117106" y="151800"/>
                    </a:cubicBezTo>
                    <a:cubicBezTo>
                      <a:pt x="117106" y="151800"/>
                      <a:pt x="117106" y="151800"/>
                      <a:pt x="117106" y="133250"/>
                    </a:cubicBezTo>
                    <a:cubicBezTo>
                      <a:pt x="117106" y="133250"/>
                      <a:pt x="117106" y="133250"/>
                      <a:pt x="114478" y="134575"/>
                    </a:cubicBezTo>
                    <a:cubicBezTo>
                      <a:pt x="113164" y="135900"/>
                      <a:pt x="113164" y="135900"/>
                      <a:pt x="113164" y="135900"/>
                    </a:cubicBezTo>
                    <a:cubicBezTo>
                      <a:pt x="113164" y="134575"/>
                      <a:pt x="113164" y="134575"/>
                      <a:pt x="113164" y="134575"/>
                    </a:cubicBezTo>
                    <a:cubicBezTo>
                      <a:pt x="113164" y="134575"/>
                      <a:pt x="113164" y="134575"/>
                      <a:pt x="111849" y="131925"/>
                    </a:cubicBezTo>
                    <a:cubicBezTo>
                      <a:pt x="111849" y="131925"/>
                      <a:pt x="111849" y="130600"/>
                      <a:pt x="111849" y="130600"/>
                    </a:cubicBezTo>
                    <a:cubicBezTo>
                      <a:pt x="111849" y="130600"/>
                      <a:pt x="111849" y="130600"/>
                      <a:pt x="118420" y="127950"/>
                    </a:cubicBezTo>
                    <a:cubicBezTo>
                      <a:pt x="118420" y="127950"/>
                      <a:pt x="118420" y="127950"/>
                      <a:pt x="122363" y="127950"/>
                    </a:cubicBezTo>
                    <a:cubicBezTo>
                      <a:pt x="122363" y="127950"/>
                      <a:pt x="122363" y="127950"/>
                      <a:pt x="122363" y="155775"/>
                    </a:cubicBezTo>
                    <a:cubicBezTo>
                      <a:pt x="122363" y="155775"/>
                      <a:pt x="122363" y="157100"/>
                      <a:pt x="122363" y="157100"/>
                    </a:cubicBezTo>
                    <a:cubicBezTo>
                      <a:pt x="122363" y="157100"/>
                      <a:pt x="122363" y="157100"/>
                      <a:pt x="121049" y="157100"/>
                    </a:cubicBezTo>
                    <a:cubicBezTo>
                      <a:pt x="123677" y="159750"/>
                      <a:pt x="128934" y="161075"/>
                      <a:pt x="135504" y="162400"/>
                    </a:cubicBezTo>
                    <a:cubicBezTo>
                      <a:pt x="144703" y="165050"/>
                      <a:pt x="159159" y="151800"/>
                      <a:pt x="161787" y="159750"/>
                    </a:cubicBezTo>
                    <a:cubicBezTo>
                      <a:pt x="164416" y="175650"/>
                      <a:pt x="173615" y="186250"/>
                      <a:pt x="181500" y="191550"/>
                    </a:cubicBezTo>
                    <a:cubicBezTo>
                      <a:pt x="181500" y="191550"/>
                      <a:pt x="181500" y="191550"/>
                      <a:pt x="181500" y="183600"/>
                    </a:cubicBezTo>
                    <a:cubicBezTo>
                      <a:pt x="181500" y="183600"/>
                      <a:pt x="181500" y="183600"/>
                      <a:pt x="178872" y="186250"/>
                    </a:cubicBezTo>
                    <a:cubicBezTo>
                      <a:pt x="177557" y="186250"/>
                      <a:pt x="177557" y="186250"/>
                      <a:pt x="177557" y="186250"/>
                    </a:cubicBezTo>
                    <a:cubicBezTo>
                      <a:pt x="177557" y="186250"/>
                      <a:pt x="177557" y="184925"/>
                      <a:pt x="176243" y="184925"/>
                    </a:cubicBezTo>
                    <a:cubicBezTo>
                      <a:pt x="176243" y="184925"/>
                      <a:pt x="176243" y="184925"/>
                      <a:pt x="176243" y="182275"/>
                    </a:cubicBezTo>
                    <a:cubicBezTo>
                      <a:pt x="176243" y="182275"/>
                      <a:pt x="176243" y="180950"/>
                      <a:pt x="176243" y="180950"/>
                    </a:cubicBezTo>
                    <a:cubicBezTo>
                      <a:pt x="176243" y="180950"/>
                      <a:pt x="176243" y="180950"/>
                      <a:pt x="182814" y="178300"/>
                    </a:cubicBezTo>
                    <a:cubicBezTo>
                      <a:pt x="182814" y="178300"/>
                      <a:pt x="182814" y="178300"/>
                      <a:pt x="186756" y="178300"/>
                    </a:cubicBezTo>
                    <a:cubicBezTo>
                      <a:pt x="186756" y="178300"/>
                      <a:pt x="186756" y="178300"/>
                      <a:pt x="186756" y="194200"/>
                    </a:cubicBezTo>
                    <a:cubicBezTo>
                      <a:pt x="194641" y="196850"/>
                      <a:pt x="201213" y="194200"/>
                      <a:pt x="199898" y="186250"/>
                    </a:cubicBezTo>
                    <a:cubicBezTo>
                      <a:pt x="199898" y="186250"/>
                      <a:pt x="198584" y="186250"/>
                      <a:pt x="198584" y="186250"/>
                    </a:cubicBezTo>
                    <a:cubicBezTo>
                      <a:pt x="198584" y="186250"/>
                      <a:pt x="198584" y="184925"/>
                      <a:pt x="198584" y="184925"/>
                    </a:cubicBezTo>
                    <a:cubicBezTo>
                      <a:pt x="198584" y="184925"/>
                      <a:pt x="198584" y="184925"/>
                      <a:pt x="197270" y="182275"/>
                    </a:cubicBezTo>
                    <a:cubicBezTo>
                      <a:pt x="197270" y="182275"/>
                      <a:pt x="197270" y="180950"/>
                      <a:pt x="198584" y="180950"/>
                    </a:cubicBezTo>
                    <a:cubicBezTo>
                      <a:pt x="198584" y="180950"/>
                      <a:pt x="198584" y="180950"/>
                      <a:pt x="199898" y="180950"/>
                    </a:cubicBezTo>
                    <a:cubicBezTo>
                      <a:pt x="198584" y="167700"/>
                      <a:pt x="199898" y="166375"/>
                      <a:pt x="199898" y="166375"/>
                    </a:cubicBezTo>
                    <a:cubicBezTo>
                      <a:pt x="199898" y="166375"/>
                      <a:pt x="226182" y="169025"/>
                      <a:pt x="234066" y="161075"/>
                    </a:cubicBezTo>
                    <a:cubicBezTo>
                      <a:pt x="238009" y="157100"/>
                      <a:pt x="240637" y="151800"/>
                      <a:pt x="241951" y="146500"/>
                    </a:cubicBezTo>
                    <a:cubicBezTo>
                      <a:pt x="243266" y="145175"/>
                      <a:pt x="244580" y="143850"/>
                      <a:pt x="245894" y="143850"/>
                    </a:cubicBezTo>
                    <a:cubicBezTo>
                      <a:pt x="245894" y="143850"/>
                      <a:pt x="245894" y="143850"/>
                      <a:pt x="245894" y="133250"/>
                    </a:cubicBezTo>
                    <a:cubicBezTo>
                      <a:pt x="245894" y="133250"/>
                      <a:pt x="245894" y="133250"/>
                      <a:pt x="241951" y="134575"/>
                    </a:cubicBezTo>
                    <a:cubicBezTo>
                      <a:pt x="241951" y="135900"/>
                      <a:pt x="241951" y="135900"/>
                      <a:pt x="241951" y="135900"/>
                    </a:cubicBezTo>
                    <a:cubicBezTo>
                      <a:pt x="241951" y="134575"/>
                      <a:pt x="240637" y="134575"/>
                      <a:pt x="240637" y="134575"/>
                    </a:cubicBezTo>
                    <a:cubicBezTo>
                      <a:pt x="240637" y="134575"/>
                      <a:pt x="240637" y="134575"/>
                      <a:pt x="240637" y="131925"/>
                    </a:cubicBezTo>
                    <a:cubicBezTo>
                      <a:pt x="240637" y="131925"/>
                      <a:pt x="240637" y="130600"/>
                      <a:pt x="240637" y="130600"/>
                    </a:cubicBezTo>
                    <a:cubicBezTo>
                      <a:pt x="240637" y="130600"/>
                      <a:pt x="240637" y="130600"/>
                      <a:pt x="247208" y="127950"/>
                    </a:cubicBezTo>
                    <a:cubicBezTo>
                      <a:pt x="247208" y="127950"/>
                      <a:pt x="247208" y="127950"/>
                      <a:pt x="249836" y="127950"/>
                    </a:cubicBezTo>
                    <a:cubicBezTo>
                      <a:pt x="251151" y="127950"/>
                      <a:pt x="251151" y="127950"/>
                      <a:pt x="251151" y="127950"/>
                    </a:cubicBezTo>
                    <a:cubicBezTo>
                      <a:pt x="251151" y="127950"/>
                      <a:pt x="251151" y="127950"/>
                      <a:pt x="251151" y="143850"/>
                    </a:cubicBezTo>
                    <a:cubicBezTo>
                      <a:pt x="251151" y="143850"/>
                      <a:pt x="252465" y="143850"/>
                      <a:pt x="252465" y="143850"/>
                    </a:cubicBezTo>
                    <a:cubicBezTo>
                      <a:pt x="264292" y="137225"/>
                      <a:pt x="262978" y="113375"/>
                      <a:pt x="257721" y="94825"/>
                    </a:cubicBezTo>
                    <a:cubicBezTo>
                      <a:pt x="256407" y="102775"/>
                      <a:pt x="253779" y="106750"/>
                      <a:pt x="247208" y="106750"/>
                    </a:cubicBezTo>
                    <a:cubicBezTo>
                      <a:pt x="241951" y="106750"/>
                      <a:pt x="238009" y="101450"/>
                      <a:pt x="238009" y="92175"/>
                    </a:cubicBezTo>
                    <a:cubicBezTo>
                      <a:pt x="238009" y="81575"/>
                      <a:pt x="241951" y="76275"/>
                      <a:pt x="248522" y="76275"/>
                    </a:cubicBezTo>
                    <a:cubicBezTo>
                      <a:pt x="248522" y="76275"/>
                      <a:pt x="249836" y="76275"/>
                      <a:pt x="249836" y="76275"/>
                    </a:cubicBezTo>
                    <a:cubicBezTo>
                      <a:pt x="244580" y="67000"/>
                      <a:pt x="238009" y="59050"/>
                      <a:pt x="230124" y="52425"/>
                    </a:cubicBezTo>
                    <a:cubicBezTo>
                      <a:pt x="230124" y="52425"/>
                      <a:pt x="230124" y="52425"/>
                      <a:pt x="230124" y="55075"/>
                    </a:cubicBezTo>
                    <a:cubicBezTo>
                      <a:pt x="230124" y="55075"/>
                      <a:pt x="230124" y="55075"/>
                      <a:pt x="228810" y="55075"/>
                    </a:cubicBezTo>
                    <a:cubicBezTo>
                      <a:pt x="228810" y="55075"/>
                      <a:pt x="228810" y="55075"/>
                      <a:pt x="224867" y="55075"/>
                    </a:cubicBezTo>
                    <a:cubicBezTo>
                      <a:pt x="224867" y="55075"/>
                      <a:pt x="224867" y="55075"/>
                      <a:pt x="224867" y="48450"/>
                    </a:cubicBezTo>
                    <a:cubicBezTo>
                      <a:pt x="220925" y="47125"/>
                      <a:pt x="218297" y="44475"/>
                      <a:pt x="215668" y="43150"/>
                    </a:cubicBezTo>
                    <a:cubicBezTo>
                      <a:pt x="214354" y="51100"/>
                      <a:pt x="210412" y="56400"/>
                      <a:pt x="205155" y="56400"/>
                    </a:cubicBezTo>
                    <a:cubicBezTo>
                      <a:pt x="198584" y="56400"/>
                      <a:pt x="194641" y="49775"/>
                      <a:pt x="194641" y="40500"/>
                    </a:cubicBezTo>
                    <a:cubicBezTo>
                      <a:pt x="194641" y="37850"/>
                      <a:pt x="194641" y="36525"/>
                      <a:pt x="195956" y="33875"/>
                    </a:cubicBezTo>
                    <a:cubicBezTo>
                      <a:pt x="193327" y="32550"/>
                      <a:pt x="189385" y="32550"/>
                      <a:pt x="186756" y="31225"/>
                    </a:cubicBezTo>
                    <a:cubicBezTo>
                      <a:pt x="186756" y="31225"/>
                      <a:pt x="186756" y="31225"/>
                      <a:pt x="186756" y="55075"/>
                    </a:cubicBezTo>
                    <a:cubicBezTo>
                      <a:pt x="186756" y="55075"/>
                      <a:pt x="186756" y="55075"/>
                      <a:pt x="182814" y="55075"/>
                    </a:cubicBezTo>
                    <a:cubicBezTo>
                      <a:pt x="181500" y="55075"/>
                      <a:pt x="181500" y="55075"/>
                      <a:pt x="181500" y="55075"/>
                    </a:cubicBezTo>
                    <a:cubicBezTo>
                      <a:pt x="181500" y="55075"/>
                      <a:pt x="181500" y="55075"/>
                      <a:pt x="181500" y="32550"/>
                    </a:cubicBezTo>
                    <a:cubicBezTo>
                      <a:pt x="181500" y="32550"/>
                      <a:pt x="181500" y="32550"/>
                      <a:pt x="178872" y="33875"/>
                    </a:cubicBezTo>
                    <a:cubicBezTo>
                      <a:pt x="177557" y="33875"/>
                      <a:pt x="177557" y="33875"/>
                      <a:pt x="177557" y="33875"/>
                    </a:cubicBezTo>
                    <a:cubicBezTo>
                      <a:pt x="177557" y="33875"/>
                      <a:pt x="177557" y="33875"/>
                      <a:pt x="176243" y="33875"/>
                    </a:cubicBezTo>
                    <a:cubicBezTo>
                      <a:pt x="176243" y="33875"/>
                      <a:pt x="176243" y="33875"/>
                      <a:pt x="176243" y="31225"/>
                    </a:cubicBezTo>
                    <a:cubicBezTo>
                      <a:pt x="176243" y="29900"/>
                      <a:pt x="176243" y="29900"/>
                      <a:pt x="176243" y="29900"/>
                    </a:cubicBezTo>
                    <a:cubicBezTo>
                      <a:pt x="176243" y="29900"/>
                      <a:pt x="176243" y="29900"/>
                      <a:pt x="177557" y="29900"/>
                    </a:cubicBezTo>
                    <a:cubicBezTo>
                      <a:pt x="173615" y="28575"/>
                      <a:pt x="170987" y="28575"/>
                      <a:pt x="168358" y="28575"/>
                    </a:cubicBezTo>
                    <a:cubicBezTo>
                      <a:pt x="170987" y="31225"/>
                      <a:pt x="172301" y="35200"/>
                      <a:pt x="172301" y="40500"/>
                    </a:cubicBezTo>
                    <a:cubicBezTo>
                      <a:pt x="172301" y="51100"/>
                      <a:pt x="168358" y="56400"/>
                      <a:pt x="161787" y="56400"/>
                    </a:cubicBezTo>
                    <a:cubicBezTo>
                      <a:pt x="155217" y="56400"/>
                      <a:pt x="152588" y="49775"/>
                      <a:pt x="151274" y="40500"/>
                    </a:cubicBezTo>
                    <a:cubicBezTo>
                      <a:pt x="151274" y="35200"/>
                      <a:pt x="153903" y="29900"/>
                      <a:pt x="156531" y="28575"/>
                    </a:cubicBezTo>
                    <a:cubicBezTo>
                      <a:pt x="152588" y="28575"/>
                      <a:pt x="148646" y="28575"/>
                      <a:pt x="144703" y="28575"/>
                    </a:cubicBezTo>
                    <a:close/>
                    <a:moveTo>
                      <a:pt x="164533" y="0"/>
                    </a:moveTo>
                    <a:cubicBezTo>
                      <a:pt x="205215" y="0"/>
                      <a:pt x="240648" y="17090"/>
                      <a:pt x="266895" y="48642"/>
                    </a:cubicBezTo>
                    <a:cubicBezTo>
                      <a:pt x="285268" y="72305"/>
                      <a:pt x="294454" y="99914"/>
                      <a:pt x="291829" y="130150"/>
                    </a:cubicBezTo>
                    <a:cubicBezTo>
                      <a:pt x="289205" y="155129"/>
                      <a:pt x="278706" y="181422"/>
                      <a:pt x="269520" y="206400"/>
                    </a:cubicBezTo>
                    <a:cubicBezTo>
                      <a:pt x="253772" y="247154"/>
                      <a:pt x="239336" y="286594"/>
                      <a:pt x="257709" y="324718"/>
                    </a:cubicBezTo>
                    <a:cubicBezTo>
                      <a:pt x="257709" y="327348"/>
                      <a:pt x="257709" y="329977"/>
                      <a:pt x="256396" y="332606"/>
                    </a:cubicBezTo>
                    <a:cubicBezTo>
                      <a:pt x="255084" y="335236"/>
                      <a:pt x="252459" y="336550"/>
                      <a:pt x="249835" y="336550"/>
                    </a:cubicBezTo>
                    <a:cubicBezTo>
                      <a:pt x="249835" y="336550"/>
                      <a:pt x="249835" y="336550"/>
                      <a:pt x="105478" y="336550"/>
                    </a:cubicBezTo>
                    <a:cubicBezTo>
                      <a:pt x="101541" y="336550"/>
                      <a:pt x="98916" y="333921"/>
                      <a:pt x="97604" y="331292"/>
                    </a:cubicBezTo>
                    <a:cubicBezTo>
                      <a:pt x="96292" y="328662"/>
                      <a:pt x="96292" y="327348"/>
                      <a:pt x="96292" y="315516"/>
                    </a:cubicBezTo>
                    <a:cubicBezTo>
                      <a:pt x="96292" y="314201"/>
                      <a:pt x="96292" y="312887"/>
                      <a:pt x="96292" y="312887"/>
                    </a:cubicBezTo>
                    <a:cubicBezTo>
                      <a:pt x="94979" y="294481"/>
                      <a:pt x="87105" y="294481"/>
                      <a:pt x="71357" y="294481"/>
                    </a:cubicBezTo>
                    <a:cubicBezTo>
                      <a:pt x="58234" y="294481"/>
                      <a:pt x="42486" y="294481"/>
                      <a:pt x="31987" y="278706"/>
                    </a:cubicBezTo>
                    <a:cubicBezTo>
                      <a:pt x="24113" y="266874"/>
                      <a:pt x="24113" y="251098"/>
                      <a:pt x="25426" y="236637"/>
                    </a:cubicBezTo>
                    <a:cubicBezTo>
                      <a:pt x="25426" y="224805"/>
                      <a:pt x="25426" y="212973"/>
                      <a:pt x="21489" y="209029"/>
                    </a:cubicBezTo>
                    <a:cubicBezTo>
                      <a:pt x="21489" y="207715"/>
                      <a:pt x="17552" y="206400"/>
                      <a:pt x="16239" y="205085"/>
                    </a:cubicBezTo>
                    <a:cubicBezTo>
                      <a:pt x="10990" y="202456"/>
                      <a:pt x="3116" y="199827"/>
                      <a:pt x="491" y="191939"/>
                    </a:cubicBezTo>
                    <a:cubicBezTo>
                      <a:pt x="-821" y="187995"/>
                      <a:pt x="491" y="182736"/>
                      <a:pt x="4428" y="177478"/>
                    </a:cubicBezTo>
                    <a:cubicBezTo>
                      <a:pt x="17552" y="156443"/>
                      <a:pt x="20176" y="144612"/>
                      <a:pt x="24113" y="126206"/>
                    </a:cubicBezTo>
                    <a:cubicBezTo>
                      <a:pt x="25426" y="118319"/>
                      <a:pt x="26738" y="109116"/>
                      <a:pt x="29363" y="97284"/>
                    </a:cubicBezTo>
                    <a:cubicBezTo>
                      <a:pt x="38549" y="68361"/>
                      <a:pt x="55609" y="43383"/>
                      <a:pt x="81856" y="26293"/>
                    </a:cubicBezTo>
                    <a:cubicBezTo>
                      <a:pt x="105478" y="9202"/>
                      <a:pt x="135662" y="0"/>
                      <a:pt x="1645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sp>
          <p:nvSpPr>
            <p:cNvPr id="12" name="任意多边形 36">
              <a:extLst>
                <a:ext uri="{FF2B5EF4-FFF2-40B4-BE49-F238E27FC236}">
                  <a16:creationId xmlns:a16="http://schemas.microsoft.com/office/drawing/2014/main" xmlns="" id="{6EDC3ECC-8E79-49AB-A928-F3AB4B4260AC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4332" y="3244127"/>
              <a:ext cx="345121" cy="341818"/>
            </a:xfrm>
            <a:custGeom>
              <a:avLst/>
              <a:gdLst>
                <a:gd name="connsiteX0" fmla="*/ 292147 w 331788"/>
                <a:gd name="connsiteY0" fmla="*/ 109538 h 328613"/>
                <a:gd name="connsiteX1" fmla="*/ 327025 w 331788"/>
                <a:gd name="connsiteY1" fmla="*/ 145621 h 328613"/>
                <a:gd name="connsiteX2" fmla="*/ 327025 w 331788"/>
                <a:gd name="connsiteY2" fmla="*/ 229385 h 328613"/>
                <a:gd name="connsiteX3" fmla="*/ 293438 w 331788"/>
                <a:gd name="connsiteY3" fmla="*/ 264179 h 328613"/>
                <a:gd name="connsiteX4" fmla="*/ 252101 w 331788"/>
                <a:gd name="connsiteY4" fmla="*/ 264179 h 328613"/>
                <a:gd name="connsiteX5" fmla="*/ 252101 w 331788"/>
                <a:gd name="connsiteY5" fmla="*/ 319593 h 328613"/>
                <a:gd name="connsiteX6" fmla="*/ 243059 w 331788"/>
                <a:gd name="connsiteY6" fmla="*/ 328613 h 328613"/>
                <a:gd name="connsiteX7" fmla="*/ 205596 w 331788"/>
                <a:gd name="connsiteY7" fmla="*/ 328613 h 328613"/>
                <a:gd name="connsiteX8" fmla="*/ 195262 w 331788"/>
                <a:gd name="connsiteY8" fmla="*/ 319593 h 328613"/>
                <a:gd name="connsiteX9" fmla="*/ 195262 w 331788"/>
                <a:gd name="connsiteY9" fmla="*/ 235829 h 328613"/>
                <a:gd name="connsiteX10" fmla="*/ 224973 w 331788"/>
                <a:gd name="connsiteY10" fmla="*/ 207478 h 328613"/>
                <a:gd name="connsiteX11" fmla="*/ 255976 w 331788"/>
                <a:gd name="connsiteY11" fmla="*/ 207478 h 328613"/>
                <a:gd name="connsiteX12" fmla="*/ 255976 w 331788"/>
                <a:gd name="connsiteY12" fmla="*/ 145621 h 328613"/>
                <a:gd name="connsiteX13" fmla="*/ 292147 w 331788"/>
                <a:gd name="connsiteY13" fmla="*/ 109538 h 328613"/>
                <a:gd name="connsiteX14" fmla="*/ 38473 w 331788"/>
                <a:gd name="connsiteY14" fmla="*/ 109538 h 328613"/>
                <a:gd name="connsiteX15" fmla="*/ 75079 w 331788"/>
                <a:gd name="connsiteY15" fmla="*/ 145621 h 328613"/>
                <a:gd name="connsiteX16" fmla="*/ 75079 w 331788"/>
                <a:gd name="connsiteY16" fmla="*/ 207478 h 328613"/>
                <a:gd name="connsiteX17" fmla="*/ 106456 w 331788"/>
                <a:gd name="connsiteY17" fmla="*/ 207478 h 328613"/>
                <a:gd name="connsiteX18" fmla="*/ 136525 w 331788"/>
                <a:gd name="connsiteY18" fmla="*/ 235829 h 328613"/>
                <a:gd name="connsiteX19" fmla="*/ 136525 w 331788"/>
                <a:gd name="connsiteY19" fmla="*/ 319593 h 328613"/>
                <a:gd name="connsiteX20" fmla="*/ 126066 w 331788"/>
                <a:gd name="connsiteY20" fmla="*/ 328613 h 328613"/>
                <a:gd name="connsiteX21" fmla="*/ 88153 w 331788"/>
                <a:gd name="connsiteY21" fmla="*/ 328613 h 328613"/>
                <a:gd name="connsiteX22" fmla="*/ 79001 w 331788"/>
                <a:gd name="connsiteY22" fmla="*/ 319593 h 328613"/>
                <a:gd name="connsiteX23" fmla="*/ 79001 w 331788"/>
                <a:gd name="connsiteY23" fmla="*/ 264179 h 328613"/>
                <a:gd name="connsiteX24" fmla="*/ 37166 w 331788"/>
                <a:gd name="connsiteY24" fmla="*/ 264179 h 328613"/>
                <a:gd name="connsiteX25" fmla="*/ 3175 w 331788"/>
                <a:gd name="connsiteY25" fmla="*/ 229385 h 328613"/>
                <a:gd name="connsiteX26" fmla="*/ 3175 w 331788"/>
                <a:gd name="connsiteY26" fmla="*/ 145621 h 328613"/>
                <a:gd name="connsiteX27" fmla="*/ 38473 w 331788"/>
                <a:gd name="connsiteY27" fmla="*/ 109538 h 328613"/>
                <a:gd name="connsiteX28" fmla="*/ 160734 w 331788"/>
                <a:gd name="connsiteY28" fmla="*/ 88900 h 328613"/>
                <a:gd name="connsiteX29" fmla="*/ 171053 w 331788"/>
                <a:gd name="connsiteY29" fmla="*/ 88900 h 328613"/>
                <a:gd name="connsiteX30" fmla="*/ 173633 w 331788"/>
                <a:gd name="connsiteY30" fmla="*/ 90195 h 328613"/>
                <a:gd name="connsiteX31" fmla="*/ 174923 w 331788"/>
                <a:gd name="connsiteY31" fmla="*/ 95375 h 328613"/>
                <a:gd name="connsiteX32" fmla="*/ 169763 w 331788"/>
                <a:gd name="connsiteY32" fmla="*/ 103146 h 328613"/>
                <a:gd name="connsiteX33" fmla="*/ 172343 w 331788"/>
                <a:gd name="connsiteY33" fmla="*/ 123867 h 328613"/>
                <a:gd name="connsiteX34" fmla="*/ 167184 w 331788"/>
                <a:gd name="connsiteY34" fmla="*/ 136818 h 328613"/>
                <a:gd name="connsiteX35" fmla="*/ 164604 w 331788"/>
                <a:gd name="connsiteY35" fmla="*/ 136818 h 328613"/>
                <a:gd name="connsiteX36" fmla="*/ 159444 w 331788"/>
                <a:gd name="connsiteY36" fmla="*/ 123867 h 328613"/>
                <a:gd name="connsiteX37" fmla="*/ 162024 w 331788"/>
                <a:gd name="connsiteY37" fmla="*/ 103146 h 328613"/>
                <a:gd name="connsiteX38" fmla="*/ 156865 w 331788"/>
                <a:gd name="connsiteY38" fmla="*/ 95375 h 328613"/>
                <a:gd name="connsiteX39" fmla="*/ 158155 w 331788"/>
                <a:gd name="connsiteY39" fmla="*/ 90195 h 328613"/>
                <a:gd name="connsiteX40" fmla="*/ 160734 w 331788"/>
                <a:gd name="connsiteY40" fmla="*/ 88900 h 328613"/>
                <a:gd name="connsiteX41" fmla="*/ 136182 w 331788"/>
                <a:gd name="connsiteY41" fmla="*/ 88900 h 328613"/>
                <a:gd name="connsiteX42" fmla="*/ 138766 w 331788"/>
                <a:gd name="connsiteY42" fmla="*/ 91502 h 328613"/>
                <a:gd name="connsiteX43" fmla="*/ 165893 w 331788"/>
                <a:gd name="connsiteY43" fmla="*/ 165652 h 328613"/>
                <a:gd name="connsiteX44" fmla="*/ 193021 w 331788"/>
                <a:gd name="connsiteY44" fmla="*/ 91502 h 328613"/>
                <a:gd name="connsiteX45" fmla="*/ 196897 w 331788"/>
                <a:gd name="connsiteY45" fmla="*/ 90201 h 328613"/>
                <a:gd name="connsiteX46" fmla="*/ 208523 w 331788"/>
                <a:gd name="connsiteY46" fmla="*/ 92802 h 328613"/>
                <a:gd name="connsiteX47" fmla="*/ 231775 w 331788"/>
                <a:gd name="connsiteY47" fmla="*/ 125325 h 328613"/>
                <a:gd name="connsiteX48" fmla="*/ 231775 w 331788"/>
                <a:gd name="connsiteY48" fmla="*/ 176059 h 328613"/>
                <a:gd name="connsiteX49" fmla="*/ 226608 w 331788"/>
                <a:gd name="connsiteY49" fmla="*/ 182563 h 328613"/>
                <a:gd name="connsiteX50" fmla="*/ 105179 w 331788"/>
                <a:gd name="connsiteY50" fmla="*/ 182563 h 328613"/>
                <a:gd name="connsiteX51" fmla="*/ 100012 w 331788"/>
                <a:gd name="connsiteY51" fmla="*/ 176059 h 328613"/>
                <a:gd name="connsiteX52" fmla="*/ 100012 w 331788"/>
                <a:gd name="connsiteY52" fmla="*/ 125325 h 328613"/>
                <a:gd name="connsiteX53" fmla="*/ 123264 w 331788"/>
                <a:gd name="connsiteY53" fmla="*/ 92802 h 328613"/>
                <a:gd name="connsiteX54" fmla="*/ 134890 w 331788"/>
                <a:gd name="connsiteY54" fmla="*/ 90201 h 328613"/>
                <a:gd name="connsiteX55" fmla="*/ 136182 w 331788"/>
                <a:gd name="connsiteY55" fmla="*/ 88900 h 328613"/>
                <a:gd name="connsiteX56" fmla="*/ 292100 w 331788"/>
                <a:gd name="connsiteY56" fmla="*/ 19050 h 328613"/>
                <a:gd name="connsiteX57" fmla="*/ 331788 w 331788"/>
                <a:gd name="connsiteY57" fmla="*/ 58738 h 328613"/>
                <a:gd name="connsiteX58" fmla="*/ 292100 w 331788"/>
                <a:gd name="connsiteY58" fmla="*/ 98426 h 328613"/>
                <a:gd name="connsiteX59" fmla="*/ 252412 w 331788"/>
                <a:gd name="connsiteY59" fmla="*/ 58738 h 328613"/>
                <a:gd name="connsiteX60" fmla="*/ 292100 w 331788"/>
                <a:gd name="connsiteY60" fmla="*/ 19050 h 328613"/>
                <a:gd name="connsiteX61" fmla="*/ 39688 w 331788"/>
                <a:gd name="connsiteY61" fmla="*/ 19050 h 328613"/>
                <a:gd name="connsiteX62" fmla="*/ 79376 w 331788"/>
                <a:gd name="connsiteY62" fmla="*/ 58738 h 328613"/>
                <a:gd name="connsiteX63" fmla="*/ 39688 w 331788"/>
                <a:gd name="connsiteY63" fmla="*/ 98426 h 328613"/>
                <a:gd name="connsiteX64" fmla="*/ 0 w 331788"/>
                <a:gd name="connsiteY64" fmla="*/ 58738 h 328613"/>
                <a:gd name="connsiteX65" fmla="*/ 39688 w 331788"/>
                <a:gd name="connsiteY65" fmla="*/ 19050 h 328613"/>
                <a:gd name="connsiteX66" fmla="*/ 165894 w 331788"/>
                <a:gd name="connsiteY66" fmla="*/ 0 h 328613"/>
                <a:gd name="connsiteX67" fmla="*/ 204788 w 331788"/>
                <a:gd name="connsiteY67" fmla="*/ 39688 h 328613"/>
                <a:gd name="connsiteX68" fmla="*/ 165894 w 331788"/>
                <a:gd name="connsiteY68" fmla="*/ 79376 h 328613"/>
                <a:gd name="connsiteX69" fmla="*/ 127000 w 331788"/>
                <a:gd name="connsiteY69" fmla="*/ 39688 h 328613"/>
                <a:gd name="connsiteX70" fmla="*/ 165894 w 331788"/>
                <a:gd name="connsiteY70" fmla="*/ 0 h 32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331788" h="328613">
                  <a:moveTo>
                    <a:pt x="292147" y="109538"/>
                  </a:moveTo>
                  <a:cubicBezTo>
                    <a:pt x="311524" y="109538"/>
                    <a:pt x="327025" y="126291"/>
                    <a:pt x="327025" y="145621"/>
                  </a:cubicBezTo>
                  <a:cubicBezTo>
                    <a:pt x="327025" y="145621"/>
                    <a:pt x="327025" y="145621"/>
                    <a:pt x="327025" y="229385"/>
                  </a:cubicBezTo>
                  <a:cubicBezTo>
                    <a:pt x="327025" y="248715"/>
                    <a:pt x="311524" y="264179"/>
                    <a:pt x="293438" y="264179"/>
                  </a:cubicBezTo>
                  <a:cubicBezTo>
                    <a:pt x="293438" y="264179"/>
                    <a:pt x="293438" y="264179"/>
                    <a:pt x="252101" y="264179"/>
                  </a:cubicBezTo>
                  <a:cubicBezTo>
                    <a:pt x="252101" y="264179"/>
                    <a:pt x="252101" y="264179"/>
                    <a:pt x="252101" y="319593"/>
                  </a:cubicBezTo>
                  <a:cubicBezTo>
                    <a:pt x="252101" y="324747"/>
                    <a:pt x="248226" y="328613"/>
                    <a:pt x="243059" y="328613"/>
                  </a:cubicBezTo>
                  <a:cubicBezTo>
                    <a:pt x="243059" y="328613"/>
                    <a:pt x="243059" y="328613"/>
                    <a:pt x="205596" y="328613"/>
                  </a:cubicBezTo>
                  <a:cubicBezTo>
                    <a:pt x="199138" y="328613"/>
                    <a:pt x="195262" y="324747"/>
                    <a:pt x="195262" y="319593"/>
                  </a:cubicBezTo>
                  <a:cubicBezTo>
                    <a:pt x="195262" y="319593"/>
                    <a:pt x="195262" y="319593"/>
                    <a:pt x="195262" y="235829"/>
                  </a:cubicBezTo>
                  <a:cubicBezTo>
                    <a:pt x="195262" y="220364"/>
                    <a:pt x="208180" y="207478"/>
                    <a:pt x="224973" y="207478"/>
                  </a:cubicBezTo>
                  <a:cubicBezTo>
                    <a:pt x="224973" y="207478"/>
                    <a:pt x="224973" y="207478"/>
                    <a:pt x="255976" y="207478"/>
                  </a:cubicBezTo>
                  <a:cubicBezTo>
                    <a:pt x="255976" y="207478"/>
                    <a:pt x="255976" y="207478"/>
                    <a:pt x="255976" y="145621"/>
                  </a:cubicBezTo>
                  <a:cubicBezTo>
                    <a:pt x="255976" y="126291"/>
                    <a:pt x="271478" y="109538"/>
                    <a:pt x="292147" y="109538"/>
                  </a:cubicBezTo>
                  <a:close/>
                  <a:moveTo>
                    <a:pt x="38473" y="109538"/>
                  </a:moveTo>
                  <a:cubicBezTo>
                    <a:pt x="59391" y="109538"/>
                    <a:pt x="75079" y="126291"/>
                    <a:pt x="75079" y="145621"/>
                  </a:cubicBezTo>
                  <a:cubicBezTo>
                    <a:pt x="75079" y="145621"/>
                    <a:pt x="75079" y="145621"/>
                    <a:pt x="75079" y="207478"/>
                  </a:cubicBezTo>
                  <a:cubicBezTo>
                    <a:pt x="75079" y="207478"/>
                    <a:pt x="75079" y="207478"/>
                    <a:pt x="106456" y="207478"/>
                  </a:cubicBezTo>
                  <a:cubicBezTo>
                    <a:pt x="123451" y="207478"/>
                    <a:pt x="136525" y="220364"/>
                    <a:pt x="136525" y="235829"/>
                  </a:cubicBezTo>
                  <a:cubicBezTo>
                    <a:pt x="136525" y="235829"/>
                    <a:pt x="136525" y="235829"/>
                    <a:pt x="136525" y="319593"/>
                  </a:cubicBezTo>
                  <a:cubicBezTo>
                    <a:pt x="136525" y="324747"/>
                    <a:pt x="132603" y="328613"/>
                    <a:pt x="126066" y="328613"/>
                  </a:cubicBezTo>
                  <a:cubicBezTo>
                    <a:pt x="126066" y="328613"/>
                    <a:pt x="126066" y="328613"/>
                    <a:pt x="88153" y="328613"/>
                  </a:cubicBezTo>
                  <a:cubicBezTo>
                    <a:pt x="82923" y="328613"/>
                    <a:pt x="79001" y="324747"/>
                    <a:pt x="79001" y="319593"/>
                  </a:cubicBezTo>
                  <a:cubicBezTo>
                    <a:pt x="79001" y="319593"/>
                    <a:pt x="79001" y="319593"/>
                    <a:pt x="79001" y="264179"/>
                  </a:cubicBezTo>
                  <a:cubicBezTo>
                    <a:pt x="79001" y="264179"/>
                    <a:pt x="79001" y="264179"/>
                    <a:pt x="37166" y="264179"/>
                  </a:cubicBezTo>
                  <a:cubicBezTo>
                    <a:pt x="18863" y="264179"/>
                    <a:pt x="3175" y="248715"/>
                    <a:pt x="3175" y="229385"/>
                  </a:cubicBezTo>
                  <a:cubicBezTo>
                    <a:pt x="3175" y="229385"/>
                    <a:pt x="3175" y="229385"/>
                    <a:pt x="3175" y="145621"/>
                  </a:cubicBezTo>
                  <a:cubicBezTo>
                    <a:pt x="3175" y="126291"/>
                    <a:pt x="18863" y="109538"/>
                    <a:pt x="38473" y="109538"/>
                  </a:cubicBezTo>
                  <a:close/>
                  <a:moveTo>
                    <a:pt x="160734" y="88900"/>
                  </a:moveTo>
                  <a:cubicBezTo>
                    <a:pt x="160734" y="88900"/>
                    <a:pt x="160734" y="88900"/>
                    <a:pt x="171053" y="88900"/>
                  </a:cubicBezTo>
                  <a:cubicBezTo>
                    <a:pt x="172343" y="88900"/>
                    <a:pt x="173633" y="90195"/>
                    <a:pt x="173633" y="90195"/>
                  </a:cubicBezTo>
                  <a:cubicBezTo>
                    <a:pt x="174923" y="92785"/>
                    <a:pt x="176213" y="94080"/>
                    <a:pt x="174923" y="95375"/>
                  </a:cubicBezTo>
                  <a:cubicBezTo>
                    <a:pt x="174923" y="95375"/>
                    <a:pt x="174923" y="95375"/>
                    <a:pt x="169763" y="103146"/>
                  </a:cubicBezTo>
                  <a:cubicBezTo>
                    <a:pt x="169763" y="103146"/>
                    <a:pt x="169763" y="103146"/>
                    <a:pt x="172343" y="123867"/>
                  </a:cubicBezTo>
                  <a:cubicBezTo>
                    <a:pt x="172343" y="123867"/>
                    <a:pt x="172343" y="123867"/>
                    <a:pt x="167184" y="136818"/>
                  </a:cubicBezTo>
                  <a:cubicBezTo>
                    <a:pt x="167184" y="138113"/>
                    <a:pt x="164604" y="138113"/>
                    <a:pt x="164604" y="136818"/>
                  </a:cubicBezTo>
                  <a:cubicBezTo>
                    <a:pt x="164604" y="136818"/>
                    <a:pt x="164604" y="136818"/>
                    <a:pt x="159444" y="123867"/>
                  </a:cubicBezTo>
                  <a:cubicBezTo>
                    <a:pt x="159444" y="123867"/>
                    <a:pt x="159444" y="123867"/>
                    <a:pt x="162024" y="103146"/>
                  </a:cubicBezTo>
                  <a:cubicBezTo>
                    <a:pt x="162024" y="103146"/>
                    <a:pt x="162024" y="103146"/>
                    <a:pt x="156865" y="95375"/>
                  </a:cubicBezTo>
                  <a:cubicBezTo>
                    <a:pt x="155575" y="94080"/>
                    <a:pt x="156865" y="92785"/>
                    <a:pt x="158155" y="90195"/>
                  </a:cubicBezTo>
                  <a:cubicBezTo>
                    <a:pt x="158155" y="90195"/>
                    <a:pt x="159444" y="88900"/>
                    <a:pt x="160734" y="88900"/>
                  </a:cubicBezTo>
                  <a:close/>
                  <a:moveTo>
                    <a:pt x="136182" y="88900"/>
                  </a:moveTo>
                  <a:cubicBezTo>
                    <a:pt x="137474" y="88900"/>
                    <a:pt x="138766" y="90201"/>
                    <a:pt x="138766" y="91502"/>
                  </a:cubicBezTo>
                  <a:cubicBezTo>
                    <a:pt x="138766" y="91502"/>
                    <a:pt x="138766" y="91502"/>
                    <a:pt x="165893" y="165652"/>
                  </a:cubicBezTo>
                  <a:cubicBezTo>
                    <a:pt x="165893" y="165652"/>
                    <a:pt x="165893" y="165652"/>
                    <a:pt x="193021" y="91502"/>
                  </a:cubicBezTo>
                  <a:cubicBezTo>
                    <a:pt x="193021" y="90201"/>
                    <a:pt x="195605" y="88900"/>
                    <a:pt x="196897" y="90201"/>
                  </a:cubicBezTo>
                  <a:cubicBezTo>
                    <a:pt x="196897" y="90201"/>
                    <a:pt x="196897" y="90201"/>
                    <a:pt x="208523" y="92802"/>
                  </a:cubicBezTo>
                  <a:cubicBezTo>
                    <a:pt x="222733" y="98006"/>
                    <a:pt x="231775" y="111015"/>
                    <a:pt x="231775" y="125325"/>
                  </a:cubicBezTo>
                  <a:cubicBezTo>
                    <a:pt x="231775" y="125325"/>
                    <a:pt x="231775" y="125325"/>
                    <a:pt x="231775" y="176059"/>
                  </a:cubicBezTo>
                  <a:cubicBezTo>
                    <a:pt x="231775" y="179961"/>
                    <a:pt x="229192" y="182563"/>
                    <a:pt x="226608" y="182563"/>
                  </a:cubicBezTo>
                  <a:cubicBezTo>
                    <a:pt x="226608" y="182563"/>
                    <a:pt x="226608" y="182563"/>
                    <a:pt x="105179" y="182563"/>
                  </a:cubicBezTo>
                  <a:cubicBezTo>
                    <a:pt x="102595" y="182563"/>
                    <a:pt x="100012" y="179961"/>
                    <a:pt x="100012" y="176059"/>
                  </a:cubicBezTo>
                  <a:cubicBezTo>
                    <a:pt x="100012" y="176059"/>
                    <a:pt x="100012" y="176059"/>
                    <a:pt x="100012" y="125325"/>
                  </a:cubicBezTo>
                  <a:cubicBezTo>
                    <a:pt x="100012" y="111015"/>
                    <a:pt x="109054" y="98006"/>
                    <a:pt x="123264" y="92802"/>
                  </a:cubicBezTo>
                  <a:cubicBezTo>
                    <a:pt x="123264" y="92802"/>
                    <a:pt x="123264" y="92802"/>
                    <a:pt x="134890" y="90201"/>
                  </a:cubicBezTo>
                  <a:cubicBezTo>
                    <a:pt x="134890" y="88900"/>
                    <a:pt x="134890" y="88900"/>
                    <a:pt x="136182" y="88900"/>
                  </a:cubicBezTo>
                  <a:close/>
                  <a:moveTo>
                    <a:pt x="292100" y="19050"/>
                  </a:moveTo>
                  <a:cubicBezTo>
                    <a:pt x="314019" y="19050"/>
                    <a:pt x="331788" y="36819"/>
                    <a:pt x="331788" y="58738"/>
                  </a:cubicBezTo>
                  <a:cubicBezTo>
                    <a:pt x="331788" y="80657"/>
                    <a:pt x="314019" y="98426"/>
                    <a:pt x="292100" y="98426"/>
                  </a:cubicBezTo>
                  <a:cubicBezTo>
                    <a:pt x="270181" y="98426"/>
                    <a:pt x="252412" y="80657"/>
                    <a:pt x="252412" y="58738"/>
                  </a:cubicBezTo>
                  <a:cubicBezTo>
                    <a:pt x="252412" y="36819"/>
                    <a:pt x="270181" y="19050"/>
                    <a:pt x="292100" y="19050"/>
                  </a:cubicBezTo>
                  <a:close/>
                  <a:moveTo>
                    <a:pt x="39688" y="19050"/>
                  </a:moveTo>
                  <a:cubicBezTo>
                    <a:pt x="61607" y="19050"/>
                    <a:pt x="79376" y="36819"/>
                    <a:pt x="79376" y="58738"/>
                  </a:cubicBezTo>
                  <a:cubicBezTo>
                    <a:pt x="79376" y="80657"/>
                    <a:pt x="61607" y="98426"/>
                    <a:pt x="39688" y="98426"/>
                  </a:cubicBezTo>
                  <a:cubicBezTo>
                    <a:pt x="17769" y="98426"/>
                    <a:pt x="0" y="80657"/>
                    <a:pt x="0" y="58738"/>
                  </a:cubicBezTo>
                  <a:cubicBezTo>
                    <a:pt x="0" y="36819"/>
                    <a:pt x="17769" y="19050"/>
                    <a:pt x="39688" y="19050"/>
                  </a:cubicBezTo>
                  <a:close/>
                  <a:moveTo>
                    <a:pt x="165894" y="0"/>
                  </a:moveTo>
                  <a:cubicBezTo>
                    <a:pt x="187375" y="0"/>
                    <a:pt x="204788" y="17769"/>
                    <a:pt x="204788" y="39688"/>
                  </a:cubicBezTo>
                  <a:cubicBezTo>
                    <a:pt x="204788" y="61607"/>
                    <a:pt x="187375" y="79376"/>
                    <a:pt x="165894" y="79376"/>
                  </a:cubicBezTo>
                  <a:cubicBezTo>
                    <a:pt x="144413" y="79376"/>
                    <a:pt x="127000" y="61607"/>
                    <a:pt x="127000" y="39688"/>
                  </a:cubicBezTo>
                  <a:cubicBezTo>
                    <a:pt x="127000" y="17769"/>
                    <a:pt x="144413" y="0"/>
                    <a:pt x="1658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xmlns="" id="{85AC155B-F509-437F-A361-C1ECC496D124}"/>
                </a:ext>
              </a:extLst>
            </p:cNvPr>
            <p:cNvGrpSpPr/>
            <p:nvPr/>
          </p:nvGrpSpPr>
          <p:grpSpPr>
            <a:xfrm>
              <a:off x="6005126" y="4488588"/>
              <a:ext cx="280505" cy="375501"/>
              <a:chOff x="5198783" y="1319213"/>
              <a:chExt cx="556184" cy="744538"/>
            </a:xfrm>
            <a:solidFill>
              <a:srgbClr val="FFFFFF"/>
            </a:solidFill>
          </p:grpSpPr>
          <p:sp>
            <p:nvSpPr>
              <p:cNvPr id="17" name="任意多边形 41">
                <a:extLst>
                  <a:ext uri="{FF2B5EF4-FFF2-40B4-BE49-F238E27FC236}">
                    <a16:creationId xmlns:a16="http://schemas.microsoft.com/office/drawing/2014/main" xmlns="" id="{8BD6C608-9989-48A3-B2B9-F965961A36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4724" y="1492251"/>
                <a:ext cx="104303" cy="125413"/>
              </a:xfrm>
              <a:custGeom>
                <a:avLst/>
                <a:gdLst>
                  <a:gd name="connsiteX0" fmla="*/ 55289 w 268288"/>
                  <a:gd name="connsiteY0" fmla="*/ 122559 h 322584"/>
                  <a:gd name="connsiteX1" fmla="*/ 214313 w 268288"/>
                  <a:gd name="connsiteY1" fmla="*/ 122559 h 322584"/>
                  <a:gd name="connsiteX2" fmla="*/ 214313 w 268288"/>
                  <a:gd name="connsiteY2" fmla="*/ 235731 h 322584"/>
                  <a:gd name="connsiteX3" fmla="*/ 188028 w 268288"/>
                  <a:gd name="connsiteY3" fmla="*/ 268630 h 322584"/>
                  <a:gd name="connsiteX4" fmla="*/ 188028 w 268288"/>
                  <a:gd name="connsiteY4" fmla="*/ 309425 h 322584"/>
                  <a:gd name="connsiteX5" fmla="*/ 168314 w 268288"/>
                  <a:gd name="connsiteY5" fmla="*/ 322584 h 322584"/>
                  <a:gd name="connsiteX6" fmla="*/ 148601 w 268288"/>
                  <a:gd name="connsiteY6" fmla="*/ 309425 h 322584"/>
                  <a:gd name="connsiteX7" fmla="*/ 148601 w 268288"/>
                  <a:gd name="connsiteY7" fmla="*/ 268630 h 322584"/>
                  <a:gd name="connsiteX8" fmla="*/ 119687 w 268288"/>
                  <a:gd name="connsiteY8" fmla="*/ 268630 h 322584"/>
                  <a:gd name="connsiteX9" fmla="*/ 119687 w 268288"/>
                  <a:gd name="connsiteY9" fmla="*/ 309425 h 322584"/>
                  <a:gd name="connsiteX10" fmla="*/ 99974 w 268288"/>
                  <a:gd name="connsiteY10" fmla="*/ 322584 h 322584"/>
                  <a:gd name="connsiteX11" fmla="*/ 81574 w 268288"/>
                  <a:gd name="connsiteY11" fmla="*/ 309425 h 322584"/>
                  <a:gd name="connsiteX12" fmla="*/ 81574 w 268288"/>
                  <a:gd name="connsiteY12" fmla="*/ 268630 h 322584"/>
                  <a:gd name="connsiteX13" fmla="*/ 53975 w 268288"/>
                  <a:gd name="connsiteY13" fmla="*/ 235731 h 322584"/>
                  <a:gd name="connsiteX14" fmla="*/ 55289 w 268288"/>
                  <a:gd name="connsiteY14" fmla="*/ 122559 h 322584"/>
                  <a:gd name="connsiteX15" fmla="*/ 248444 w 268288"/>
                  <a:gd name="connsiteY15" fmla="*/ 108272 h 322584"/>
                  <a:gd name="connsiteX16" fmla="*/ 268288 w 268288"/>
                  <a:gd name="connsiteY16" fmla="*/ 121403 h 322584"/>
                  <a:gd name="connsiteX17" fmla="*/ 268288 w 268288"/>
                  <a:gd name="connsiteY17" fmla="*/ 201504 h 322584"/>
                  <a:gd name="connsiteX18" fmla="*/ 248444 w 268288"/>
                  <a:gd name="connsiteY18" fmla="*/ 214635 h 322584"/>
                  <a:gd name="connsiteX19" fmla="*/ 228600 w 268288"/>
                  <a:gd name="connsiteY19" fmla="*/ 201504 h 322584"/>
                  <a:gd name="connsiteX20" fmla="*/ 228600 w 268288"/>
                  <a:gd name="connsiteY20" fmla="*/ 121403 h 322584"/>
                  <a:gd name="connsiteX21" fmla="*/ 248444 w 268288"/>
                  <a:gd name="connsiteY21" fmla="*/ 108272 h 322584"/>
                  <a:gd name="connsiteX22" fmla="*/ 19844 w 268288"/>
                  <a:gd name="connsiteY22" fmla="*/ 108272 h 322584"/>
                  <a:gd name="connsiteX23" fmla="*/ 39688 w 268288"/>
                  <a:gd name="connsiteY23" fmla="*/ 121437 h 322584"/>
                  <a:gd name="connsiteX24" fmla="*/ 39688 w 268288"/>
                  <a:gd name="connsiteY24" fmla="*/ 201741 h 322584"/>
                  <a:gd name="connsiteX25" fmla="*/ 19844 w 268288"/>
                  <a:gd name="connsiteY25" fmla="*/ 216222 h 322584"/>
                  <a:gd name="connsiteX26" fmla="*/ 0 w 268288"/>
                  <a:gd name="connsiteY26" fmla="*/ 201741 h 322584"/>
                  <a:gd name="connsiteX27" fmla="*/ 0 w 268288"/>
                  <a:gd name="connsiteY27" fmla="*/ 121437 h 322584"/>
                  <a:gd name="connsiteX28" fmla="*/ 19844 w 268288"/>
                  <a:gd name="connsiteY28" fmla="*/ 108272 h 322584"/>
                  <a:gd name="connsiteX29" fmla="*/ 167482 w 268288"/>
                  <a:gd name="connsiteY29" fmla="*/ 65409 h 322584"/>
                  <a:gd name="connsiteX30" fmla="*/ 157163 w 268288"/>
                  <a:gd name="connsiteY30" fmla="*/ 75728 h 322584"/>
                  <a:gd name="connsiteX31" fmla="*/ 167482 w 268288"/>
                  <a:gd name="connsiteY31" fmla="*/ 86047 h 322584"/>
                  <a:gd name="connsiteX32" fmla="*/ 177801 w 268288"/>
                  <a:gd name="connsiteY32" fmla="*/ 75728 h 322584"/>
                  <a:gd name="connsiteX33" fmla="*/ 167482 w 268288"/>
                  <a:gd name="connsiteY33" fmla="*/ 65409 h 322584"/>
                  <a:gd name="connsiteX34" fmla="*/ 100807 w 268288"/>
                  <a:gd name="connsiteY34" fmla="*/ 65409 h 322584"/>
                  <a:gd name="connsiteX35" fmla="*/ 90488 w 268288"/>
                  <a:gd name="connsiteY35" fmla="*/ 75728 h 322584"/>
                  <a:gd name="connsiteX36" fmla="*/ 100807 w 268288"/>
                  <a:gd name="connsiteY36" fmla="*/ 86047 h 322584"/>
                  <a:gd name="connsiteX37" fmla="*/ 111126 w 268288"/>
                  <a:gd name="connsiteY37" fmla="*/ 75728 h 322584"/>
                  <a:gd name="connsiteX38" fmla="*/ 100807 w 268288"/>
                  <a:gd name="connsiteY38" fmla="*/ 65409 h 322584"/>
                  <a:gd name="connsiteX39" fmla="*/ 71089 w 268288"/>
                  <a:gd name="connsiteY39" fmla="*/ 1373 h 322584"/>
                  <a:gd name="connsiteX40" fmla="*/ 81621 w 268288"/>
                  <a:gd name="connsiteY40" fmla="*/ 4013 h 322584"/>
                  <a:gd name="connsiteX41" fmla="*/ 106633 w 268288"/>
                  <a:gd name="connsiteY41" fmla="*/ 43605 h 322584"/>
                  <a:gd name="connsiteX42" fmla="*/ 106633 w 268288"/>
                  <a:gd name="connsiteY42" fmla="*/ 44924 h 322584"/>
                  <a:gd name="connsiteX43" fmla="*/ 134279 w 268288"/>
                  <a:gd name="connsiteY43" fmla="*/ 40965 h 322584"/>
                  <a:gd name="connsiteX44" fmla="*/ 161925 w 268288"/>
                  <a:gd name="connsiteY44" fmla="*/ 44924 h 322584"/>
                  <a:gd name="connsiteX45" fmla="*/ 163242 w 268288"/>
                  <a:gd name="connsiteY45" fmla="*/ 43605 h 322584"/>
                  <a:gd name="connsiteX46" fmla="*/ 188254 w 268288"/>
                  <a:gd name="connsiteY46" fmla="*/ 4013 h 322584"/>
                  <a:gd name="connsiteX47" fmla="*/ 197470 w 268288"/>
                  <a:gd name="connsiteY47" fmla="*/ 1373 h 322584"/>
                  <a:gd name="connsiteX48" fmla="*/ 201419 w 268288"/>
                  <a:gd name="connsiteY48" fmla="*/ 10611 h 322584"/>
                  <a:gd name="connsiteX49" fmla="*/ 175090 w 268288"/>
                  <a:gd name="connsiteY49" fmla="*/ 50203 h 322584"/>
                  <a:gd name="connsiteX50" fmla="*/ 175090 w 268288"/>
                  <a:gd name="connsiteY50" fmla="*/ 51523 h 322584"/>
                  <a:gd name="connsiteX51" fmla="*/ 215900 w 268288"/>
                  <a:gd name="connsiteY51" fmla="*/ 108272 h 322584"/>
                  <a:gd name="connsiteX52" fmla="*/ 53975 w 268288"/>
                  <a:gd name="connsiteY52" fmla="*/ 108272 h 322584"/>
                  <a:gd name="connsiteX53" fmla="*/ 94785 w 268288"/>
                  <a:gd name="connsiteY53" fmla="*/ 51523 h 322584"/>
                  <a:gd name="connsiteX54" fmla="*/ 93469 w 268288"/>
                  <a:gd name="connsiteY54" fmla="*/ 50203 h 322584"/>
                  <a:gd name="connsiteX55" fmla="*/ 68456 w 268288"/>
                  <a:gd name="connsiteY55" fmla="*/ 10611 h 322584"/>
                  <a:gd name="connsiteX56" fmla="*/ 71089 w 268288"/>
                  <a:gd name="connsiteY56" fmla="*/ 1373 h 322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268288" h="322584">
                    <a:moveTo>
                      <a:pt x="55289" y="122559"/>
                    </a:moveTo>
                    <a:cubicBezTo>
                      <a:pt x="55289" y="122559"/>
                      <a:pt x="55289" y="122559"/>
                      <a:pt x="214313" y="122559"/>
                    </a:cubicBezTo>
                    <a:cubicBezTo>
                      <a:pt x="214313" y="122559"/>
                      <a:pt x="214313" y="122559"/>
                      <a:pt x="214313" y="235731"/>
                    </a:cubicBezTo>
                    <a:cubicBezTo>
                      <a:pt x="214313" y="255471"/>
                      <a:pt x="206428" y="265998"/>
                      <a:pt x="188028" y="268630"/>
                    </a:cubicBezTo>
                    <a:cubicBezTo>
                      <a:pt x="188028" y="268630"/>
                      <a:pt x="188028" y="268630"/>
                      <a:pt x="188028" y="309425"/>
                    </a:cubicBezTo>
                    <a:cubicBezTo>
                      <a:pt x="188028" y="316004"/>
                      <a:pt x="178828" y="322584"/>
                      <a:pt x="168314" y="322584"/>
                    </a:cubicBezTo>
                    <a:cubicBezTo>
                      <a:pt x="157800" y="322584"/>
                      <a:pt x="148601" y="316004"/>
                      <a:pt x="148601" y="309425"/>
                    </a:cubicBezTo>
                    <a:cubicBezTo>
                      <a:pt x="148601" y="309425"/>
                      <a:pt x="148601" y="309425"/>
                      <a:pt x="148601" y="268630"/>
                    </a:cubicBezTo>
                    <a:cubicBezTo>
                      <a:pt x="139401" y="268630"/>
                      <a:pt x="128887" y="268630"/>
                      <a:pt x="119687" y="268630"/>
                    </a:cubicBezTo>
                    <a:cubicBezTo>
                      <a:pt x="119687" y="268630"/>
                      <a:pt x="119687" y="268630"/>
                      <a:pt x="119687" y="309425"/>
                    </a:cubicBezTo>
                    <a:cubicBezTo>
                      <a:pt x="119687" y="316004"/>
                      <a:pt x="111802" y="322584"/>
                      <a:pt x="99974" y="322584"/>
                    </a:cubicBezTo>
                    <a:cubicBezTo>
                      <a:pt x="89460" y="322584"/>
                      <a:pt x="81574" y="316004"/>
                      <a:pt x="81574" y="309425"/>
                    </a:cubicBezTo>
                    <a:cubicBezTo>
                      <a:pt x="81574" y="309425"/>
                      <a:pt x="81574" y="309425"/>
                      <a:pt x="81574" y="268630"/>
                    </a:cubicBezTo>
                    <a:cubicBezTo>
                      <a:pt x="63175" y="265998"/>
                      <a:pt x="53975" y="255471"/>
                      <a:pt x="53975" y="235731"/>
                    </a:cubicBezTo>
                    <a:cubicBezTo>
                      <a:pt x="53975" y="212044"/>
                      <a:pt x="55289" y="122559"/>
                      <a:pt x="55289" y="122559"/>
                    </a:cubicBezTo>
                    <a:close/>
                    <a:moveTo>
                      <a:pt x="248444" y="108272"/>
                    </a:moveTo>
                    <a:cubicBezTo>
                      <a:pt x="259028" y="108272"/>
                      <a:pt x="268288" y="114838"/>
                      <a:pt x="268288" y="121403"/>
                    </a:cubicBezTo>
                    <a:cubicBezTo>
                      <a:pt x="268288" y="121403"/>
                      <a:pt x="268288" y="121403"/>
                      <a:pt x="268288" y="201504"/>
                    </a:cubicBezTo>
                    <a:cubicBezTo>
                      <a:pt x="268288" y="208070"/>
                      <a:pt x="259028" y="214635"/>
                      <a:pt x="248444" y="214635"/>
                    </a:cubicBezTo>
                    <a:cubicBezTo>
                      <a:pt x="237861" y="214635"/>
                      <a:pt x="228600" y="208070"/>
                      <a:pt x="228600" y="201504"/>
                    </a:cubicBezTo>
                    <a:cubicBezTo>
                      <a:pt x="228600" y="201504"/>
                      <a:pt x="228600" y="201504"/>
                      <a:pt x="228600" y="121403"/>
                    </a:cubicBezTo>
                    <a:cubicBezTo>
                      <a:pt x="228600" y="114838"/>
                      <a:pt x="237861" y="108272"/>
                      <a:pt x="248444" y="108272"/>
                    </a:cubicBezTo>
                    <a:close/>
                    <a:moveTo>
                      <a:pt x="19844" y="108272"/>
                    </a:moveTo>
                    <a:cubicBezTo>
                      <a:pt x="30427" y="108272"/>
                      <a:pt x="39688" y="113538"/>
                      <a:pt x="39688" y="121437"/>
                    </a:cubicBezTo>
                    <a:cubicBezTo>
                      <a:pt x="39688" y="121437"/>
                      <a:pt x="39688" y="121437"/>
                      <a:pt x="39688" y="201741"/>
                    </a:cubicBezTo>
                    <a:cubicBezTo>
                      <a:pt x="39688" y="209640"/>
                      <a:pt x="30427" y="216222"/>
                      <a:pt x="19844" y="216222"/>
                    </a:cubicBezTo>
                    <a:cubicBezTo>
                      <a:pt x="9260" y="216222"/>
                      <a:pt x="0" y="209640"/>
                      <a:pt x="0" y="201741"/>
                    </a:cubicBezTo>
                    <a:cubicBezTo>
                      <a:pt x="0" y="201741"/>
                      <a:pt x="0" y="201741"/>
                      <a:pt x="0" y="121437"/>
                    </a:cubicBezTo>
                    <a:cubicBezTo>
                      <a:pt x="0" y="113538"/>
                      <a:pt x="9260" y="108272"/>
                      <a:pt x="19844" y="108272"/>
                    </a:cubicBezTo>
                    <a:close/>
                    <a:moveTo>
                      <a:pt x="167482" y="65409"/>
                    </a:moveTo>
                    <a:cubicBezTo>
                      <a:pt x="161783" y="65409"/>
                      <a:pt x="157163" y="70029"/>
                      <a:pt x="157163" y="75728"/>
                    </a:cubicBezTo>
                    <a:cubicBezTo>
                      <a:pt x="157163" y="81427"/>
                      <a:pt x="161783" y="86047"/>
                      <a:pt x="167482" y="86047"/>
                    </a:cubicBezTo>
                    <a:cubicBezTo>
                      <a:pt x="173181" y="86047"/>
                      <a:pt x="177801" y="81427"/>
                      <a:pt x="177801" y="75728"/>
                    </a:cubicBezTo>
                    <a:cubicBezTo>
                      <a:pt x="177801" y="70029"/>
                      <a:pt x="173181" y="65409"/>
                      <a:pt x="167482" y="65409"/>
                    </a:cubicBezTo>
                    <a:close/>
                    <a:moveTo>
                      <a:pt x="100807" y="65409"/>
                    </a:moveTo>
                    <a:cubicBezTo>
                      <a:pt x="95108" y="65409"/>
                      <a:pt x="90488" y="70029"/>
                      <a:pt x="90488" y="75728"/>
                    </a:cubicBezTo>
                    <a:cubicBezTo>
                      <a:pt x="90488" y="81427"/>
                      <a:pt x="95108" y="86047"/>
                      <a:pt x="100807" y="86047"/>
                    </a:cubicBezTo>
                    <a:cubicBezTo>
                      <a:pt x="106506" y="86047"/>
                      <a:pt x="111126" y="81427"/>
                      <a:pt x="111126" y="75728"/>
                    </a:cubicBezTo>
                    <a:cubicBezTo>
                      <a:pt x="111126" y="70029"/>
                      <a:pt x="106506" y="65409"/>
                      <a:pt x="100807" y="65409"/>
                    </a:cubicBezTo>
                    <a:close/>
                    <a:moveTo>
                      <a:pt x="71089" y="1373"/>
                    </a:moveTo>
                    <a:cubicBezTo>
                      <a:pt x="75038" y="-1266"/>
                      <a:pt x="78988" y="53"/>
                      <a:pt x="81621" y="4013"/>
                    </a:cubicBezTo>
                    <a:cubicBezTo>
                      <a:pt x="81621" y="4013"/>
                      <a:pt x="81621" y="4013"/>
                      <a:pt x="106633" y="43605"/>
                    </a:cubicBezTo>
                    <a:cubicBezTo>
                      <a:pt x="106633" y="43605"/>
                      <a:pt x="106633" y="44924"/>
                      <a:pt x="106633" y="44924"/>
                    </a:cubicBezTo>
                    <a:cubicBezTo>
                      <a:pt x="115849" y="42285"/>
                      <a:pt x="125064" y="40965"/>
                      <a:pt x="134279" y="40965"/>
                    </a:cubicBezTo>
                    <a:cubicBezTo>
                      <a:pt x="144811" y="40965"/>
                      <a:pt x="154026" y="42285"/>
                      <a:pt x="161925" y="44924"/>
                    </a:cubicBezTo>
                    <a:cubicBezTo>
                      <a:pt x="161925" y="44924"/>
                      <a:pt x="161925" y="43605"/>
                      <a:pt x="163242" y="43605"/>
                    </a:cubicBezTo>
                    <a:cubicBezTo>
                      <a:pt x="163242" y="43605"/>
                      <a:pt x="163242" y="43605"/>
                      <a:pt x="188254" y="4013"/>
                    </a:cubicBezTo>
                    <a:cubicBezTo>
                      <a:pt x="189571" y="53"/>
                      <a:pt x="194837" y="-1266"/>
                      <a:pt x="197470" y="1373"/>
                    </a:cubicBezTo>
                    <a:cubicBezTo>
                      <a:pt x="201419" y="2693"/>
                      <a:pt x="202735" y="6652"/>
                      <a:pt x="201419" y="10611"/>
                    </a:cubicBezTo>
                    <a:cubicBezTo>
                      <a:pt x="201419" y="10611"/>
                      <a:pt x="201419" y="10611"/>
                      <a:pt x="175090" y="50203"/>
                    </a:cubicBezTo>
                    <a:cubicBezTo>
                      <a:pt x="175090" y="50203"/>
                      <a:pt x="175090" y="50203"/>
                      <a:pt x="175090" y="51523"/>
                    </a:cubicBezTo>
                    <a:cubicBezTo>
                      <a:pt x="196153" y="63401"/>
                      <a:pt x="211951" y="83197"/>
                      <a:pt x="215900" y="108272"/>
                    </a:cubicBezTo>
                    <a:cubicBezTo>
                      <a:pt x="215900" y="108272"/>
                      <a:pt x="215900" y="108272"/>
                      <a:pt x="53975" y="108272"/>
                    </a:cubicBezTo>
                    <a:cubicBezTo>
                      <a:pt x="57924" y="83197"/>
                      <a:pt x="73722" y="63401"/>
                      <a:pt x="94785" y="51523"/>
                    </a:cubicBezTo>
                    <a:cubicBezTo>
                      <a:pt x="94785" y="51523"/>
                      <a:pt x="93469" y="50203"/>
                      <a:pt x="93469" y="50203"/>
                    </a:cubicBezTo>
                    <a:cubicBezTo>
                      <a:pt x="93469" y="50203"/>
                      <a:pt x="93469" y="50203"/>
                      <a:pt x="68456" y="10611"/>
                    </a:cubicBezTo>
                    <a:cubicBezTo>
                      <a:pt x="65823" y="6652"/>
                      <a:pt x="67140" y="2693"/>
                      <a:pt x="71089" y="137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8" name="任意多边形 42">
                <a:extLst>
                  <a:ext uri="{FF2B5EF4-FFF2-40B4-BE49-F238E27FC236}">
                    <a16:creationId xmlns:a16="http://schemas.microsoft.com/office/drawing/2014/main" xmlns="" id="{B1611E90-9BB0-4C9B-8DC3-37DB4FD3E2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98783" y="1319213"/>
                <a:ext cx="556184" cy="595313"/>
              </a:xfrm>
              <a:custGeom>
                <a:avLst/>
                <a:gdLst>
                  <a:gd name="connsiteX0" fmla="*/ 270013 w 315913"/>
                  <a:gd name="connsiteY0" fmla="*/ 244475 h 338138"/>
                  <a:gd name="connsiteX1" fmla="*/ 315913 w 315913"/>
                  <a:gd name="connsiteY1" fmla="*/ 290647 h 338138"/>
                  <a:gd name="connsiteX2" fmla="*/ 315913 w 315913"/>
                  <a:gd name="connsiteY2" fmla="*/ 331542 h 338138"/>
                  <a:gd name="connsiteX3" fmla="*/ 313290 w 315913"/>
                  <a:gd name="connsiteY3" fmla="*/ 335500 h 338138"/>
                  <a:gd name="connsiteX4" fmla="*/ 309356 w 315913"/>
                  <a:gd name="connsiteY4" fmla="*/ 338138 h 338138"/>
                  <a:gd name="connsiteX5" fmla="*/ 231982 w 315913"/>
                  <a:gd name="connsiteY5" fmla="*/ 338138 h 338138"/>
                  <a:gd name="connsiteX6" fmla="*/ 225425 w 315913"/>
                  <a:gd name="connsiteY6" fmla="*/ 331542 h 338138"/>
                  <a:gd name="connsiteX7" fmla="*/ 225425 w 315913"/>
                  <a:gd name="connsiteY7" fmla="*/ 290647 h 338138"/>
                  <a:gd name="connsiteX8" fmla="*/ 270013 w 315913"/>
                  <a:gd name="connsiteY8" fmla="*/ 244475 h 338138"/>
                  <a:gd name="connsiteX9" fmla="*/ 157956 w 315913"/>
                  <a:gd name="connsiteY9" fmla="*/ 244475 h 338138"/>
                  <a:gd name="connsiteX10" fmla="*/ 203200 w 315913"/>
                  <a:gd name="connsiteY10" fmla="*/ 290647 h 338138"/>
                  <a:gd name="connsiteX11" fmla="*/ 203200 w 315913"/>
                  <a:gd name="connsiteY11" fmla="*/ 331542 h 338138"/>
                  <a:gd name="connsiteX12" fmla="*/ 201869 w 315913"/>
                  <a:gd name="connsiteY12" fmla="*/ 335500 h 338138"/>
                  <a:gd name="connsiteX13" fmla="*/ 196546 w 315913"/>
                  <a:gd name="connsiteY13" fmla="*/ 338138 h 338138"/>
                  <a:gd name="connsiteX14" fmla="*/ 119365 w 315913"/>
                  <a:gd name="connsiteY14" fmla="*/ 338138 h 338138"/>
                  <a:gd name="connsiteX15" fmla="*/ 112712 w 315913"/>
                  <a:gd name="connsiteY15" fmla="*/ 331542 h 338138"/>
                  <a:gd name="connsiteX16" fmla="*/ 112712 w 315913"/>
                  <a:gd name="connsiteY16" fmla="*/ 290647 h 338138"/>
                  <a:gd name="connsiteX17" fmla="*/ 157956 w 315913"/>
                  <a:gd name="connsiteY17" fmla="*/ 244475 h 338138"/>
                  <a:gd name="connsiteX18" fmla="*/ 45900 w 315913"/>
                  <a:gd name="connsiteY18" fmla="*/ 244475 h 338138"/>
                  <a:gd name="connsiteX19" fmla="*/ 90488 w 315913"/>
                  <a:gd name="connsiteY19" fmla="*/ 290647 h 338138"/>
                  <a:gd name="connsiteX20" fmla="*/ 90488 w 315913"/>
                  <a:gd name="connsiteY20" fmla="*/ 331542 h 338138"/>
                  <a:gd name="connsiteX21" fmla="*/ 89176 w 315913"/>
                  <a:gd name="connsiteY21" fmla="*/ 335500 h 338138"/>
                  <a:gd name="connsiteX22" fmla="*/ 83931 w 315913"/>
                  <a:gd name="connsiteY22" fmla="*/ 338138 h 338138"/>
                  <a:gd name="connsiteX23" fmla="*/ 6557 w 315913"/>
                  <a:gd name="connsiteY23" fmla="*/ 338138 h 338138"/>
                  <a:gd name="connsiteX24" fmla="*/ 0 w 315913"/>
                  <a:gd name="connsiteY24" fmla="*/ 331542 h 338138"/>
                  <a:gd name="connsiteX25" fmla="*/ 0 w 315913"/>
                  <a:gd name="connsiteY25" fmla="*/ 290647 h 338138"/>
                  <a:gd name="connsiteX26" fmla="*/ 45900 w 315913"/>
                  <a:gd name="connsiteY26" fmla="*/ 244475 h 338138"/>
                  <a:gd name="connsiteX27" fmla="*/ 271463 w 315913"/>
                  <a:gd name="connsiteY27" fmla="*/ 180975 h 338138"/>
                  <a:gd name="connsiteX28" fmla="*/ 301625 w 315913"/>
                  <a:gd name="connsiteY28" fmla="*/ 211138 h 338138"/>
                  <a:gd name="connsiteX29" fmla="*/ 271463 w 315913"/>
                  <a:gd name="connsiteY29" fmla="*/ 241300 h 338138"/>
                  <a:gd name="connsiteX30" fmla="*/ 241300 w 315913"/>
                  <a:gd name="connsiteY30" fmla="*/ 211138 h 338138"/>
                  <a:gd name="connsiteX31" fmla="*/ 271463 w 315913"/>
                  <a:gd name="connsiteY31" fmla="*/ 180975 h 338138"/>
                  <a:gd name="connsiteX32" fmla="*/ 159420 w 315913"/>
                  <a:gd name="connsiteY32" fmla="*/ 180975 h 338138"/>
                  <a:gd name="connsiteX33" fmla="*/ 188912 w 315913"/>
                  <a:gd name="connsiteY33" fmla="*/ 211138 h 338138"/>
                  <a:gd name="connsiteX34" fmla="*/ 159420 w 315913"/>
                  <a:gd name="connsiteY34" fmla="*/ 241300 h 338138"/>
                  <a:gd name="connsiteX35" fmla="*/ 128587 w 315913"/>
                  <a:gd name="connsiteY35" fmla="*/ 211138 h 338138"/>
                  <a:gd name="connsiteX36" fmla="*/ 159420 w 315913"/>
                  <a:gd name="connsiteY36" fmla="*/ 180975 h 338138"/>
                  <a:gd name="connsiteX37" fmla="*/ 46038 w 315913"/>
                  <a:gd name="connsiteY37" fmla="*/ 180975 h 338138"/>
                  <a:gd name="connsiteX38" fmla="*/ 76201 w 315913"/>
                  <a:gd name="connsiteY38" fmla="*/ 211138 h 338138"/>
                  <a:gd name="connsiteX39" fmla="*/ 46038 w 315913"/>
                  <a:gd name="connsiteY39" fmla="*/ 241301 h 338138"/>
                  <a:gd name="connsiteX40" fmla="*/ 15875 w 315913"/>
                  <a:gd name="connsiteY40" fmla="*/ 211138 h 338138"/>
                  <a:gd name="connsiteX41" fmla="*/ 46038 w 315913"/>
                  <a:gd name="connsiteY41" fmla="*/ 180975 h 338138"/>
                  <a:gd name="connsiteX42" fmla="*/ 270005 w 315913"/>
                  <a:gd name="connsiteY42" fmla="*/ 77788 h 338138"/>
                  <a:gd name="connsiteX43" fmla="*/ 238125 w 315913"/>
                  <a:gd name="connsiteY43" fmla="*/ 109792 h 338138"/>
                  <a:gd name="connsiteX44" fmla="*/ 238125 w 315913"/>
                  <a:gd name="connsiteY44" fmla="*/ 144463 h 338138"/>
                  <a:gd name="connsiteX45" fmla="*/ 303213 w 315913"/>
                  <a:gd name="connsiteY45" fmla="*/ 144463 h 338138"/>
                  <a:gd name="connsiteX46" fmla="*/ 303213 w 315913"/>
                  <a:gd name="connsiteY46" fmla="*/ 109792 h 338138"/>
                  <a:gd name="connsiteX47" fmla="*/ 270005 w 315913"/>
                  <a:gd name="connsiteY47" fmla="*/ 77788 h 338138"/>
                  <a:gd name="connsiteX48" fmla="*/ 270013 w 315913"/>
                  <a:gd name="connsiteY48" fmla="*/ 65088 h 338138"/>
                  <a:gd name="connsiteX49" fmla="*/ 315913 w 315913"/>
                  <a:gd name="connsiteY49" fmla="*/ 109941 h 338138"/>
                  <a:gd name="connsiteX50" fmla="*/ 315913 w 315913"/>
                  <a:gd name="connsiteY50" fmla="*/ 150836 h 338138"/>
                  <a:gd name="connsiteX51" fmla="*/ 313290 w 315913"/>
                  <a:gd name="connsiteY51" fmla="*/ 156113 h 338138"/>
                  <a:gd name="connsiteX52" fmla="*/ 309356 w 315913"/>
                  <a:gd name="connsiteY52" fmla="*/ 158751 h 338138"/>
                  <a:gd name="connsiteX53" fmla="*/ 231982 w 315913"/>
                  <a:gd name="connsiteY53" fmla="*/ 158751 h 338138"/>
                  <a:gd name="connsiteX54" fmla="*/ 225425 w 315913"/>
                  <a:gd name="connsiteY54" fmla="*/ 150836 h 338138"/>
                  <a:gd name="connsiteX55" fmla="*/ 225425 w 315913"/>
                  <a:gd name="connsiteY55" fmla="*/ 109941 h 338138"/>
                  <a:gd name="connsiteX56" fmla="*/ 270013 w 315913"/>
                  <a:gd name="connsiteY56" fmla="*/ 65088 h 338138"/>
                  <a:gd name="connsiteX57" fmla="*/ 157956 w 315913"/>
                  <a:gd name="connsiteY57" fmla="*/ 65088 h 338138"/>
                  <a:gd name="connsiteX58" fmla="*/ 203200 w 315913"/>
                  <a:gd name="connsiteY58" fmla="*/ 109941 h 338138"/>
                  <a:gd name="connsiteX59" fmla="*/ 203200 w 315913"/>
                  <a:gd name="connsiteY59" fmla="*/ 150836 h 338138"/>
                  <a:gd name="connsiteX60" fmla="*/ 201869 w 315913"/>
                  <a:gd name="connsiteY60" fmla="*/ 156113 h 338138"/>
                  <a:gd name="connsiteX61" fmla="*/ 196546 w 315913"/>
                  <a:gd name="connsiteY61" fmla="*/ 158751 h 338138"/>
                  <a:gd name="connsiteX62" fmla="*/ 119365 w 315913"/>
                  <a:gd name="connsiteY62" fmla="*/ 158751 h 338138"/>
                  <a:gd name="connsiteX63" fmla="*/ 112712 w 315913"/>
                  <a:gd name="connsiteY63" fmla="*/ 150836 h 338138"/>
                  <a:gd name="connsiteX64" fmla="*/ 112712 w 315913"/>
                  <a:gd name="connsiteY64" fmla="*/ 109941 h 338138"/>
                  <a:gd name="connsiteX65" fmla="*/ 157956 w 315913"/>
                  <a:gd name="connsiteY65" fmla="*/ 65088 h 338138"/>
                  <a:gd name="connsiteX66" fmla="*/ 45900 w 315913"/>
                  <a:gd name="connsiteY66" fmla="*/ 65088 h 338138"/>
                  <a:gd name="connsiteX67" fmla="*/ 90488 w 315913"/>
                  <a:gd name="connsiteY67" fmla="*/ 109941 h 338138"/>
                  <a:gd name="connsiteX68" fmla="*/ 90488 w 315913"/>
                  <a:gd name="connsiteY68" fmla="*/ 150836 h 338138"/>
                  <a:gd name="connsiteX69" fmla="*/ 89176 w 315913"/>
                  <a:gd name="connsiteY69" fmla="*/ 156113 h 338138"/>
                  <a:gd name="connsiteX70" fmla="*/ 83931 w 315913"/>
                  <a:gd name="connsiteY70" fmla="*/ 158751 h 338138"/>
                  <a:gd name="connsiteX71" fmla="*/ 6557 w 315913"/>
                  <a:gd name="connsiteY71" fmla="*/ 158751 h 338138"/>
                  <a:gd name="connsiteX72" fmla="*/ 0 w 315913"/>
                  <a:gd name="connsiteY72" fmla="*/ 150836 h 338138"/>
                  <a:gd name="connsiteX73" fmla="*/ 0 w 315913"/>
                  <a:gd name="connsiteY73" fmla="*/ 109941 h 338138"/>
                  <a:gd name="connsiteX74" fmla="*/ 45900 w 315913"/>
                  <a:gd name="connsiteY74" fmla="*/ 65088 h 338138"/>
                  <a:gd name="connsiteX75" fmla="*/ 270669 w 315913"/>
                  <a:gd name="connsiteY75" fmla="*/ 14288 h 338138"/>
                  <a:gd name="connsiteX76" fmla="*/ 254000 w 315913"/>
                  <a:gd name="connsiteY76" fmla="*/ 30957 h 338138"/>
                  <a:gd name="connsiteX77" fmla="*/ 270669 w 315913"/>
                  <a:gd name="connsiteY77" fmla="*/ 47626 h 338138"/>
                  <a:gd name="connsiteX78" fmla="*/ 287338 w 315913"/>
                  <a:gd name="connsiteY78" fmla="*/ 30957 h 338138"/>
                  <a:gd name="connsiteX79" fmla="*/ 270669 w 315913"/>
                  <a:gd name="connsiteY79" fmla="*/ 14288 h 338138"/>
                  <a:gd name="connsiteX80" fmla="*/ 271463 w 315913"/>
                  <a:gd name="connsiteY80" fmla="*/ 0 h 338138"/>
                  <a:gd name="connsiteX81" fmla="*/ 301625 w 315913"/>
                  <a:gd name="connsiteY81" fmla="*/ 30957 h 338138"/>
                  <a:gd name="connsiteX82" fmla="*/ 271463 w 315913"/>
                  <a:gd name="connsiteY82" fmla="*/ 61913 h 338138"/>
                  <a:gd name="connsiteX83" fmla="*/ 241300 w 315913"/>
                  <a:gd name="connsiteY83" fmla="*/ 30957 h 338138"/>
                  <a:gd name="connsiteX84" fmla="*/ 271463 w 315913"/>
                  <a:gd name="connsiteY84" fmla="*/ 0 h 338138"/>
                  <a:gd name="connsiteX85" fmla="*/ 159420 w 315913"/>
                  <a:gd name="connsiteY85" fmla="*/ 0 h 338138"/>
                  <a:gd name="connsiteX86" fmla="*/ 188912 w 315913"/>
                  <a:gd name="connsiteY86" fmla="*/ 30957 h 338138"/>
                  <a:gd name="connsiteX87" fmla="*/ 159420 w 315913"/>
                  <a:gd name="connsiteY87" fmla="*/ 61913 h 338138"/>
                  <a:gd name="connsiteX88" fmla="*/ 128587 w 315913"/>
                  <a:gd name="connsiteY88" fmla="*/ 30957 h 338138"/>
                  <a:gd name="connsiteX89" fmla="*/ 159420 w 315913"/>
                  <a:gd name="connsiteY89" fmla="*/ 0 h 338138"/>
                  <a:gd name="connsiteX90" fmla="*/ 46037 w 315913"/>
                  <a:gd name="connsiteY90" fmla="*/ 0 h 338138"/>
                  <a:gd name="connsiteX91" fmla="*/ 76200 w 315913"/>
                  <a:gd name="connsiteY91" fmla="*/ 30957 h 338138"/>
                  <a:gd name="connsiteX92" fmla="*/ 46037 w 315913"/>
                  <a:gd name="connsiteY92" fmla="*/ 61913 h 338138"/>
                  <a:gd name="connsiteX93" fmla="*/ 15875 w 315913"/>
                  <a:gd name="connsiteY93" fmla="*/ 30957 h 338138"/>
                  <a:gd name="connsiteX94" fmla="*/ 46037 w 315913"/>
                  <a:gd name="connsiteY94" fmla="*/ 0 h 33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</a:cxnLst>
                <a:rect l="l" t="t" r="r" b="b"/>
                <a:pathLst>
                  <a:path w="315913" h="338138">
                    <a:moveTo>
                      <a:pt x="270013" y="244475"/>
                    </a:moveTo>
                    <a:cubicBezTo>
                      <a:pt x="294930" y="244475"/>
                      <a:pt x="315913" y="265582"/>
                      <a:pt x="315913" y="290647"/>
                    </a:cubicBezTo>
                    <a:cubicBezTo>
                      <a:pt x="315913" y="290647"/>
                      <a:pt x="315913" y="290647"/>
                      <a:pt x="315913" y="331542"/>
                    </a:cubicBezTo>
                    <a:cubicBezTo>
                      <a:pt x="315913" y="332861"/>
                      <a:pt x="314602" y="335500"/>
                      <a:pt x="313290" y="335500"/>
                    </a:cubicBezTo>
                    <a:cubicBezTo>
                      <a:pt x="313290" y="336819"/>
                      <a:pt x="310667" y="338138"/>
                      <a:pt x="309356" y="338138"/>
                    </a:cubicBezTo>
                    <a:cubicBezTo>
                      <a:pt x="309356" y="338138"/>
                      <a:pt x="309356" y="338138"/>
                      <a:pt x="231982" y="338138"/>
                    </a:cubicBezTo>
                    <a:cubicBezTo>
                      <a:pt x="228048" y="338138"/>
                      <a:pt x="225425" y="335500"/>
                      <a:pt x="225425" y="331542"/>
                    </a:cubicBezTo>
                    <a:cubicBezTo>
                      <a:pt x="225425" y="331542"/>
                      <a:pt x="225425" y="331542"/>
                      <a:pt x="225425" y="290647"/>
                    </a:cubicBezTo>
                    <a:cubicBezTo>
                      <a:pt x="225425" y="265582"/>
                      <a:pt x="246408" y="244475"/>
                      <a:pt x="270013" y="244475"/>
                    </a:cubicBezTo>
                    <a:close/>
                    <a:moveTo>
                      <a:pt x="157956" y="244475"/>
                    </a:moveTo>
                    <a:cubicBezTo>
                      <a:pt x="183239" y="244475"/>
                      <a:pt x="203200" y="265582"/>
                      <a:pt x="203200" y="290647"/>
                    </a:cubicBezTo>
                    <a:cubicBezTo>
                      <a:pt x="203200" y="290647"/>
                      <a:pt x="203200" y="290647"/>
                      <a:pt x="203200" y="331542"/>
                    </a:cubicBezTo>
                    <a:cubicBezTo>
                      <a:pt x="203200" y="332861"/>
                      <a:pt x="203200" y="335500"/>
                      <a:pt x="201869" y="335500"/>
                    </a:cubicBezTo>
                    <a:cubicBezTo>
                      <a:pt x="200538" y="336819"/>
                      <a:pt x="199208" y="338138"/>
                      <a:pt x="196546" y="338138"/>
                    </a:cubicBezTo>
                    <a:cubicBezTo>
                      <a:pt x="196546" y="338138"/>
                      <a:pt x="196546" y="338138"/>
                      <a:pt x="119365" y="338138"/>
                    </a:cubicBezTo>
                    <a:cubicBezTo>
                      <a:pt x="115373" y="338138"/>
                      <a:pt x="112712" y="335500"/>
                      <a:pt x="112712" y="331542"/>
                    </a:cubicBezTo>
                    <a:cubicBezTo>
                      <a:pt x="112712" y="331542"/>
                      <a:pt x="112712" y="331542"/>
                      <a:pt x="112712" y="290647"/>
                    </a:cubicBezTo>
                    <a:cubicBezTo>
                      <a:pt x="112712" y="265582"/>
                      <a:pt x="132672" y="244475"/>
                      <a:pt x="157956" y="244475"/>
                    </a:cubicBezTo>
                    <a:close/>
                    <a:moveTo>
                      <a:pt x="45900" y="244475"/>
                    </a:moveTo>
                    <a:cubicBezTo>
                      <a:pt x="69505" y="244475"/>
                      <a:pt x="90488" y="265582"/>
                      <a:pt x="90488" y="290647"/>
                    </a:cubicBezTo>
                    <a:cubicBezTo>
                      <a:pt x="90488" y="290647"/>
                      <a:pt x="90488" y="290647"/>
                      <a:pt x="90488" y="331542"/>
                    </a:cubicBezTo>
                    <a:cubicBezTo>
                      <a:pt x="90488" y="332861"/>
                      <a:pt x="90488" y="335500"/>
                      <a:pt x="89176" y="335500"/>
                    </a:cubicBezTo>
                    <a:cubicBezTo>
                      <a:pt x="87865" y="336819"/>
                      <a:pt x="85242" y="338138"/>
                      <a:pt x="83931" y="338138"/>
                    </a:cubicBezTo>
                    <a:cubicBezTo>
                      <a:pt x="83931" y="338138"/>
                      <a:pt x="83931" y="338138"/>
                      <a:pt x="6557" y="338138"/>
                    </a:cubicBezTo>
                    <a:cubicBezTo>
                      <a:pt x="3934" y="338138"/>
                      <a:pt x="0" y="335500"/>
                      <a:pt x="0" y="331542"/>
                    </a:cubicBezTo>
                    <a:cubicBezTo>
                      <a:pt x="0" y="331542"/>
                      <a:pt x="0" y="331542"/>
                      <a:pt x="0" y="290647"/>
                    </a:cubicBezTo>
                    <a:cubicBezTo>
                      <a:pt x="0" y="265582"/>
                      <a:pt x="20983" y="244475"/>
                      <a:pt x="45900" y="244475"/>
                    </a:cubicBezTo>
                    <a:close/>
                    <a:moveTo>
                      <a:pt x="271463" y="180975"/>
                    </a:moveTo>
                    <a:cubicBezTo>
                      <a:pt x="287200" y="180975"/>
                      <a:pt x="301625" y="194089"/>
                      <a:pt x="301625" y="211138"/>
                    </a:cubicBezTo>
                    <a:cubicBezTo>
                      <a:pt x="301625" y="228186"/>
                      <a:pt x="287200" y="241300"/>
                      <a:pt x="271463" y="241300"/>
                    </a:cubicBezTo>
                    <a:cubicBezTo>
                      <a:pt x="254414" y="241300"/>
                      <a:pt x="241300" y="228186"/>
                      <a:pt x="241300" y="211138"/>
                    </a:cubicBezTo>
                    <a:cubicBezTo>
                      <a:pt x="241300" y="194089"/>
                      <a:pt x="254414" y="180975"/>
                      <a:pt x="271463" y="180975"/>
                    </a:cubicBezTo>
                    <a:close/>
                    <a:moveTo>
                      <a:pt x="159420" y="180975"/>
                    </a:moveTo>
                    <a:cubicBezTo>
                      <a:pt x="175506" y="180975"/>
                      <a:pt x="188912" y="194089"/>
                      <a:pt x="188912" y="211138"/>
                    </a:cubicBezTo>
                    <a:cubicBezTo>
                      <a:pt x="188912" y="228186"/>
                      <a:pt x="175506" y="241300"/>
                      <a:pt x="159420" y="241300"/>
                    </a:cubicBezTo>
                    <a:cubicBezTo>
                      <a:pt x="141992" y="241300"/>
                      <a:pt x="128587" y="228186"/>
                      <a:pt x="128587" y="211138"/>
                    </a:cubicBezTo>
                    <a:cubicBezTo>
                      <a:pt x="128587" y="194089"/>
                      <a:pt x="141992" y="180975"/>
                      <a:pt x="159420" y="180975"/>
                    </a:cubicBezTo>
                    <a:close/>
                    <a:moveTo>
                      <a:pt x="46038" y="180975"/>
                    </a:moveTo>
                    <a:cubicBezTo>
                      <a:pt x="62697" y="180975"/>
                      <a:pt x="76201" y="194479"/>
                      <a:pt x="76201" y="211138"/>
                    </a:cubicBezTo>
                    <a:cubicBezTo>
                      <a:pt x="76201" y="227797"/>
                      <a:pt x="62697" y="241301"/>
                      <a:pt x="46038" y="241301"/>
                    </a:cubicBezTo>
                    <a:cubicBezTo>
                      <a:pt x="29379" y="241301"/>
                      <a:pt x="15875" y="227797"/>
                      <a:pt x="15875" y="211138"/>
                    </a:cubicBezTo>
                    <a:cubicBezTo>
                      <a:pt x="15875" y="194479"/>
                      <a:pt x="29379" y="180975"/>
                      <a:pt x="46038" y="180975"/>
                    </a:cubicBezTo>
                    <a:close/>
                    <a:moveTo>
                      <a:pt x="270005" y="77788"/>
                    </a:moveTo>
                    <a:cubicBezTo>
                      <a:pt x="252736" y="77788"/>
                      <a:pt x="238125" y="92457"/>
                      <a:pt x="238125" y="109792"/>
                    </a:cubicBezTo>
                    <a:cubicBezTo>
                      <a:pt x="238125" y="109792"/>
                      <a:pt x="238125" y="109792"/>
                      <a:pt x="238125" y="144463"/>
                    </a:cubicBezTo>
                    <a:cubicBezTo>
                      <a:pt x="238125" y="144463"/>
                      <a:pt x="238125" y="144463"/>
                      <a:pt x="303213" y="144463"/>
                    </a:cubicBezTo>
                    <a:lnTo>
                      <a:pt x="303213" y="109792"/>
                    </a:lnTo>
                    <a:cubicBezTo>
                      <a:pt x="303213" y="92457"/>
                      <a:pt x="288602" y="77788"/>
                      <a:pt x="270005" y="77788"/>
                    </a:cubicBezTo>
                    <a:close/>
                    <a:moveTo>
                      <a:pt x="270013" y="65088"/>
                    </a:moveTo>
                    <a:cubicBezTo>
                      <a:pt x="294930" y="65088"/>
                      <a:pt x="315913" y="84876"/>
                      <a:pt x="315913" y="109941"/>
                    </a:cubicBezTo>
                    <a:cubicBezTo>
                      <a:pt x="315913" y="109941"/>
                      <a:pt x="315913" y="109941"/>
                      <a:pt x="315913" y="150836"/>
                    </a:cubicBezTo>
                    <a:cubicBezTo>
                      <a:pt x="315913" y="153474"/>
                      <a:pt x="314602" y="154794"/>
                      <a:pt x="313290" y="156113"/>
                    </a:cubicBezTo>
                    <a:cubicBezTo>
                      <a:pt x="313290" y="157432"/>
                      <a:pt x="310667" y="158751"/>
                      <a:pt x="309356" y="158751"/>
                    </a:cubicBezTo>
                    <a:cubicBezTo>
                      <a:pt x="309356" y="158751"/>
                      <a:pt x="309356" y="158751"/>
                      <a:pt x="231982" y="158751"/>
                    </a:cubicBezTo>
                    <a:cubicBezTo>
                      <a:pt x="228048" y="158751"/>
                      <a:pt x="225425" y="154794"/>
                      <a:pt x="225425" y="150836"/>
                    </a:cubicBezTo>
                    <a:cubicBezTo>
                      <a:pt x="225425" y="150836"/>
                      <a:pt x="225425" y="150836"/>
                      <a:pt x="225425" y="109941"/>
                    </a:cubicBezTo>
                    <a:cubicBezTo>
                      <a:pt x="225425" y="84876"/>
                      <a:pt x="246408" y="65088"/>
                      <a:pt x="270013" y="65088"/>
                    </a:cubicBezTo>
                    <a:close/>
                    <a:moveTo>
                      <a:pt x="157956" y="65088"/>
                    </a:moveTo>
                    <a:cubicBezTo>
                      <a:pt x="183239" y="65088"/>
                      <a:pt x="203200" y="84876"/>
                      <a:pt x="203200" y="109941"/>
                    </a:cubicBezTo>
                    <a:cubicBezTo>
                      <a:pt x="203200" y="109941"/>
                      <a:pt x="203200" y="109941"/>
                      <a:pt x="203200" y="150836"/>
                    </a:cubicBezTo>
                    <a:cubicBezTo>
                      <a:pt x="203200" y="153474"/>
                      <a:pt x="203200" y="154794"/>
                      <a:pt x="201869" y="156113"/>
                    </a:cubicBezTo>
                    <a:cubicBezTo>
                      <a:pt x="200538" y="157432"/>
                      <a:pt x="199208" y="158751"/>
                      <a:pt x="196546" y="158751"/>
                    </a:cubicBezTo>
                    <a:cubicBezTo>
                      <a:pt x="196546" y="158751"/>
                      <a:pt x="196546" y="158751"/>
                      <a:pt x="119365" y="158751"/>
                    </a:cubicBezTo>
                    <a:cubicBezTo>
                      <a:pt x="115373" y="158751"/>
                      <a:pt x="112712" y="154794"/>
                      <a:pt x="112712" y="150836"/>
                    </a:cubicBezTo>
                    <a:cubicBezTo>
                      <a:pt x="112712" y="150836"/>
                      <a:pt x="112712" y="150836"/>
                      <a:pt x="112712" y="109941"/>
                    </a:cubicBezTo>
                    <a:cubicBezTo>
                      <a:pt x="112712" y="84876"/>
                      <a:pt x="132672" y="65088"/>
                      <a:pt x="157956" y="65088"/>
                    </a:cubicBezTo>
                    <a:close/>
                    <a:moveTo>
                      <a:pt x="45900" y="65088"/>
                    </a:moveTo>
                    <a:cubicBezTo>
                      <a:pt x="69505" y="65088"/>
                      <a:pt x="90488" y="84876"/>
                      <a:pt x="90488" y="109941"/>
                    </a:cubicBezTo>
                    <a:cubicBezTo>
                      <a:pt x="90488" y="109941"/>
                      <a:pt x="90488" y="109941"/>
                      <a:pt x="90488" y="150836"/>
                    </a:cubicBezTo>
                    <a:cubicBezTo>
                      <a:pt x="90488" y="153474"/>
                      <a:pt x="90488" y="154794"/>
                      <a:pt x="89176" y="156113"/>
                    </a:cubicBezTo>
                    <a:cubicBezTo>
                      <a:pt x="87865" y="157432"/>
                      <a:pt x="85242" y="158751"/>
                      <a:pt x="83931" y="158751"/>
                    </a:cubicBezTo>
                    <a:cubicBezTo>
                      <a:pt x="83931" y="158751"/>
                      <a:pt x="83931" y="158751"/>
                      <a:pt x="6557" y="158751"/>
                    </a:cubicBezTo>
                    <a:cubicBezTo>
                      <a:pt x="3934" y="158751"/>
                      <a:pt x="0" y="154794"/>
                      <a:pt x="0" y="150836"/>
                    </a:cubicBezTo>
                    <a:cubicBezTo>
                      <a:pt x="0" y="150836"/>
                      <a:pt x="0" y="150836"/>
                      <a:pt x="0" y="109941"/>
                    </a:cubicBezTo>
                    <a:cubicBezTo>
                      <a:pt x="0" y="84876"/>
                      <a:pt x="20983" y="65088"/>
                      <a:pt x="45900" y="65088"/>
                    </a:cubicBezTo>
                    <a:close/>
                    <a:moveTo>
                      <a:pt x="270669" y="14288"/>
                    </a:moveTo>
                    <a:cubicBezTo>
                      <a:pt x="261463" y="14288"/>
                      <a:pt x="254000" y="21751"/>
                      <a:pt x="254000" y="30957"/>
                    </a:cubicBezTo>
                    <a:cubicBezTo>
                      <a:pt x="254000" y="40163"/>
                      <a:pt x="261463" y="47626"/>
                      <a:pt x="270669" y="47626"/>
                    </a:cubicBezTo>
                    <a:cubicBezTo>
                      <a:pt x="279875" y="47626"/>
                      <a:pt x="287338" y="40163"/>
                      <a:pt x="287338" y="30957"/>
                    </a:cubicBezTo>
                    <a:cubicBezTo>
                      <a:pt x="287338" y="21751"/>
                      <a:pt x="279875" y="14288"/>
                      <a:pt x="270669" y="14288"/>
                    </a:cubicBezTo>
                    <a:close/>
                    <a:moveTo>
                      <a:pt x="271463" y="0"/>
                    </a:moveTo>
                    <a:cubicBezTo>
                      <a:pt x="287200" y="0"/>
                      <a:pt x="301625" y="13459"/>
                      <a:pt x="301625" y="30957"/>
                    </a:cubicBezTo>
                    <a:cubicBezTo>
                      <a:pt x="301625" y="48454"/>
                      <a:pt x="287200" y="61913"/>
                      <a:pt x="271463" y="61913"/>
                    </a:cubicBezTo>
                    <a:cubicBezTo>
                      <a:pt x="254414" y="61913"/>
                      <a:pt x="241300" y="48454"/>
                      <a:pt x="241300" y="30957"/>
                    </a:cubicBezTo>
                    <a:cubicBezTo>
                      <a:pt x="241300" y="13459"/>
                      <a:pt x="254414" y="0"/>
                      <a:pt x="271463" y="0"/>
                    </a:cubicBezTo>
                    <a:close/>
                    <a:moveTo>
                      <a:pt x="159420" y="0"/>
                    </a:moveTo>
                    <a:cubicBezTo>
                      <a:pt x="175506" y="0"/>
                      <a:pt x="188912" y="13459"/>
                      <a:pt x="188912" y="30957"/>
                    </a:cubicBezTo>
                    <a:cubicBezTo>
                      <a:pt x="188912" y="48454"/>
                      <a:pt x="175506" y="61913"/>
                      <a:pt x="159420" y="61913"/>
                    </a:cubicBezTo>
                    <a:cubicBezTo>
                      <a:pt x="141992" y="61913"/>
                      <a:pt x="128587" y="48454"/>
                      <a:pt x="128587" y="30957"/>
                    </a:cubicBezTo>
                    <a:cubicBezTo>
                      <a:pt x="128587" y="13459"/>
                      <a:pt x="141992" y="0"/>
                      <a:pt x="159420" y="0"/>
                    </a:cubicBezTo>
                    <a:close/>
                    <a:moveTo>
                      <a:pt x="46037" y="0"/>
                    </a:moveTo>
                    <a:cubicBezTo>
                      <a:pt x="63086" y="0"/>
                      <a:pt x="76200" y="13459"/>
                      <a:pt x="76200" y="30957"/>
                    </a:cubicBezTo>
                    <a:cubicBezTo>
                      <a:pt x="76200" y="48454"/>
                      <a:pt x="63086" y="61913"/>
                      <a:pt x="46037" y="61913"/>
                    </a:cubicBezTo>
                    <a:cubicBezTo>
                      <a:pt x="28989" y="61913"/>
                      <a:pt x="15875" y="48454"/>
                      <a:pt x="15875" y="30957"/>
                    </a:cubicBezTo>
                    <a:cubicBezTo>
                      <a:pt x="15875" y="13459"/>
                      <a:pt x="28989" y="0"/>
                      <a:pt x="4603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9" name="任意多边形 43">
                <a:extLst>
                  <a:ext uri="{FF2B5EF4-FFF2-40B4-BE49-F238E27FC236}">
                    <a16:creationId xmlns:a16="http://schemas.microsoft.com/office/drawing/2014/main" xmlns="" id="{4D75DECC-50EE-4AE1-BE16-D430F75566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5384" y="1939926"/>
                <a:ext cx="102983" cy="123825"/>
              </a:xfrm>
              <a:custGeom>
                <a:avLst/>
                <a:gdLst>
                  <a:gd name="connsiteX0" fmla="*/ 55289 w 268288"/>
                  <a:gd name="connsiteY0" fmla="*/ 122559 h 322584"/>
                  <a:gd name="connsiteX1" fmla="*/ 214313 w 268288"/>
                  <a:gd name="connsiteY1" fmla="*/ 122559 h 322584"/>
                  <a:gd name="connsiteX2" fmla="*/ 214313 w 268288"/>
                  <a:gd name="connsiteY2" fmla="*/ 235731 h 322584"/>
                  <a:gd name="connsiteX3" fmla="*/ 188028 w 268288"/>
                  <a:gd name="connsiteY3" fmla="*/ 268630 h 322584"/>
                  <a:gd name="connsiteX4" fmla="*/ 188028 w 268288"/>
                  <a:gd name="connsiteY4" fmla="*/ 309425 h 322584"/>
                  <a:gd name="connsiteX5" fmla="*/ 168314 w 268288"/>
                  <a:gd name="connsiteY5" fmla="*/ 322584 h 322584"/>
                  <a:gd name="connsiteX6" fmla="*/ 148601 w 268288"/>
                  <a:gd name="connsiteY6" fmla="*/ 309425 h 322584"/>
                  <a:gd name="connsiteX7" fmla="*/ 148601 w 268288"/>
                  <a:gd name="connsiteY7" fmla="*/ 268630 h 322584"/>
                  <a:gd name="connsiteX8" fmla="*/ 119687 w 268288"/>
                  <a:gd name="connsiteY8" fmla="*/ 268630 h 322584"/>
                  <a:gd name="connsiteX9" fmla="*/ 119687 w 268288"/>
                  <a:gd name="connsiteY9" fmla="*/ 309425 h 322584"/>
                  <a:gd name="connsiteX10" fmla="*/ 99974 w 268288"/>
                  <a:gd name="connsiteY10" fmla="*/ 322584 h 322584"/>
                  <a:gd name="connsiteX11" fmla="*/ 81574 w 268288"/>
                  <a:gd name="connsiteY11" fmla="*/ 309425 h 322584"/>
                  <a:gd name="connsiteX12" fmla="*/ 81574 w 268288"/>
                  <a:gd name="connsiteY12" fmla="*/ 268630 h 322584"/>
                  <a:gd name="connsiteX13" fmla="*/ 53975 w 268288"/>
                  <a:gd name="connsiteY13" fmla="*/ 235731 h 322584"/>
                  <a:gd name="connsiteX14" fmla="*/ 55289 w 268288"/>
                  <a:gd name="connsiteY14" fmla="*/ 122559 h 322584"/>
                  <a:gd name="connsiteX15" fmla="*/ 248444 w 268288"/>
                  <a:gd name="connsiteY15" fmla="*/ 108272 h 322584"/>
                  <a:gd name="connsiteX16" fmla="*/ 268288 w 268288"/>
                  <a:gd name="connsiteY16" fmla="*/ 121403 h 322584"/>
                  <a:gd name="connsiteX17" fmla="*/ 268288 w 268288"/>
                  <a:gd name="connsiteY17" fmla="*/ 201504 h 322584"/>
                  <a:gd name="connsiteX18" fmla="*/ 248444 w 268288"/>
                  <a:gd name="connsiteY18" fmla="*/ 214635 h 322584"/>
                  <a:gd name="connsiteX19" fmla="*/ 228600 w 268288"/>
                  <a:gd name="connsiteY19" fmla="*/ 201504 h 322584"/>
                  <a:gd name="connsiteX20" fmla="*/ 228600 w 268288"/>
                  <a:gd name="connsiteY20" fmla="*/ 121403 h 322584"/>
                  <a:gd name="connsiteX21" fmla="*/ 248444 w 268288"/>
                  <a:gd name="connsiteY21" fmla="*/ 108272 h 322584"/>
                  <a:gd name="connsiteX22" fmla="*/ 19844 w 268288"/>
                  <a:gd name="connsiteY22" fmla="*/ 108272 h 322584"/>
                  <a:gd name="connsiteX23" fmla="*/ 39688 w 268288"/>
                  <a:gd name="connsiteY23" fmla="*/ 121437 h 322584"/>
                  <a:gd name="connsiteX24" fmla="*/ 39688 w 268288"/>
                  <a:gd name="connsiteY24" fmla="*/ 201741 h 322584"/>
                  <a:gd name="connsiteX25" fmla="*/ 19844 w 268288"/>
                  <a:gd name="connsiteY25" fmla="*/ 216222 h 322584"/>
                  <a:gd name="connsiteX26" fmla="*/ 0 w 268288"/>
                  <a:gd name="connsiteY26" fmla="*/ 201741 h 322584"/>
                  <a:gd name="connsiteX27" fmla="*/ 0 w 268288"/>
                  <a:gd name="connsiteY27" fmla="*/ 121437 h 322584"/>
                  <a:gd name="connsiteX28" fmla="*/ 19844 w 268288"/>
                  <a:gd name="connsiteY28" fmla="*/ 108272 h 322584"/>
                  <a:gd name="connsiteX29" fmla="*/ 167482 w 268288"/>
                  <a:gd name="connsiteY29" fmla="*/ 65409 h 322584"/>
                  <a:gd name="connsiteX30" fmla="*/ 157163 w 268288"/>
                  <a:gd name="connsiteY30" fmla="*/ 75728 h 322584"/>
                  <a:gd name="connsiteX31" fmla="*/ 167482 w 268288"/>
                  <a:gd name="connsiteY31" fmla="*/ 86047 h 322584"/>
                  <a:gd name="connsiteX32" fmla="*/ 177801 w 268288"/>
                  <a:gd name="connsiteY32" fmla="*/ 75728 h 322584"/>
                  <a:gd name="connsiteX33" fmla="*/ 167482 w 268288"/>
                  <a:gd name="connsiteY33" fmla="*/ 65409 h 322584"/>
                  <a:gd name="connsiteX34" fmla="*/ 100807 w 268288"/>
                  <a:gd name="connsiteY34" fmla="*/ 65409 h 322584"/>
                  <a:gd name="connsiteX35" fmla="*/ 90488 w 268288"/>
                  <a:gd name="connsiteY35" fmla="*/ 75728 h 322584"/>
                  <a:gd name="connsiteX36" fmla="*/ 100807 w 268288"/>
                  <a:gd name="connsiteY36" fmla="*/ 86047 h 322584"/>
                  <a:gd name="connsiteX37" fmla="*/ 111126 w 268288"/>
                  <a:gd name="connsiteY37" fmla="*/ 75728 h 322584"/>
                  <a:gd name="connsiteX38" fmla="*/ 100807 w 268288"/>
                  <a:gd name="connsiteY38" fmla="*/ 65409 h 322584"/>
                  <a:gd name="connsiteX39" fmla="*/ 71089 w 268288"/>
                  <a:gd name="connsiteY39" fmla="*/ 1373 h 322584"/>
                  <a:gd name="connsiteX40" fmla="*/ 81621 w 268288"/>
                  <a:gd name="connsiteY40" fmla="*/ 4013 h 322584"/>
                  <a:gd name="connsiteX41" fmla="*/ 106633 w 268288"/>
                  <a:gd name="connsiteY41" fmla="*/ 43605 h 322584"/>
                  <a:gd name="connsiteX42" fmla="*/ 106633 w 268288"/>
                  <a:gd name="connsiteY42" fmla="*/ 44924 h 322584"/>
                  <a:gd name="connsiteX43" fmla="*/ 134279 w 268288"/>
                  <a:gd name="connsiteY43" fmla="*/ 40965 h 322584"/>
                  <a:gd name="connsiteX44" fmla="*/ 161925 w 268288"/>
                  <a:gd name="connsiteY44" fmla="*/ 44924 h 322584"/>
                  <a:gd name="connsiteX45" fmla="*/ 163242 w 268288"/>
                  <a:gd name="connsiteY45" fmla="*/ 43605 h 322584"/>
                  <a:gd name="connsiteX46" fmla="*/ 188254 w 268288"/>
                  <a:gd name="connsiteY46" fmla="*/ 4013 h 322584"/>
                  <a:gd name="connsiteX47" fmla="*/ 197470 w 268288"/>
                  <a:gd name="connsiteY47" fmla="*/ 1373 h 322584"/>
                  <a:gd name="connsiteX48" fmla="*/ 201419 w 268288"/>
                  <a:gd name="connsiteY48" fmla="*/ 10611 h 322584"/>
                  <a:gd name="connsiteX49" fmla="*/ 175090 w 268288"/>
                  <a:gd name="connsiteY49" fmla="*/ 50203 h 322584"/>
                  <a:gd name="connsiteX50" fmla="*/ 175090 w 268288"/>
                  <a:gd name="connsiteY50" fmla="*/ 51523 h 322584"/>
                  <a:gd name="connsiteX51" fmla="*/ 215900 w 268288"/>
                  <a:gd name="connsiteY51" fmla="*/ 108272 h 322584"/>
                  <a:gd name="connsiteX52" fmla="*/ 53975 w 268288"/>
                  <a:gd name="connsiteY52" fmla="*/ 108272 h 322584"/>
                  <a:gd name="connsiteX53" fmla="*/ 94785 w 268288"/>
                  <a:gd name="connsiteY53" fmla="*/ 51523 h 322584"/>
                  <a:gd name="connsiteX54" fmla="*/ 93469 w 268288"/>
                  <a:gd name="connsiteY54" fmla="*/ 50203 h 322584"/>
                  <a:gd name="connsiteX55" fmla="*/ 68456 w 268288"/>
                  <a:gd name="connsiteY55" fmla="*/ 10611 h 322584"/>
                  <a:gd name="connsiteX56" fmla="*/ 71089 w 268288"/>
                  <a:gd name="connsiteY56" fmla="*/ 1373 h 322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268288" h="322584">
                    <a:moveTo>
                      <a:pt x="55289" y="122559"/>
                    </a:moveTo>
                    <a:cubicBezTo>
                      <a:pt x="55289" y="122559"/>
                      <a:pt x="55289" y="122559"/>
                      <a:pt x="214313" y="122559"/>
                    </a:cubicBezTo>
                    <a:cubicBezTo>
                      <a:pt x="214313" y="122559"/>
                      <a:pt x="214313" y="122559"/>
                      <a:pt x="214313" y="235731"/>
                    </a:cubicBezTo>
                    <a:cubicBezTo>
                      <a:pt x="214313" y="255471"/>
                      <a:pt x="206428" y="265998"/>
                      <a:pt x="188028" y="268630"/>
                    </a:cubicBezTo>
                    <a:cubicBezTo>
                      <a:pt x="188028" y="268630"/>
                      <a:pt x="188028" y="268630"/>
                      <a:pt x="188028" y="309425"/>
                    </a:cubicBezTo>
                    <a:cubicBezTo>
                      <a:pt x="188028" y="316004"/>
                      <a:pt x="178828" y="322584"/>
                      <a:pt x="168314" y="322584"/>
                    </a:cubicBezTo>
                    <a:cubicBezTo>
                      <a:pt x="157800" y="322584"/>
                      <a:pt x="148601" y="316004"/>
                      <a:pt x="148601" y="309425"/>
                    </a:cubicBezTo>
                    <a:cubicBezTo>
                      <a:pt x="148601" y="309425"/>
                      <a:pt x="148601" y="309425"/>
                      <a:pt x="148601" y="268630"/>
                    </a:cubicBezTo>
                    <a:cubicBezTo>
                      <a:pt x="139401" y="268630"/>
                      <a:pt x="128887" y="268630"/>
                      <a:pt x="119687" y="268630"/>
                    </a:cubicBezTo>
                    <a:cubicBezTo>
                      <a:pt x="119687" y="268630"/>
                      <a:pt x="119687" y="268630"/>
                      <a:pt x="119687" y="309425"/>
                    </a:cubicBezTo>
                    <a:cubicBezTo>
                      <a:pt x="119687" y="316004"/>
                      <a:pt x="111802" y="322584"/>
                      <a:pt x="99974" y="322584"/>
                    </a:cubicBezTo>
                    <a:cubicBezTo>
                      <a:pt x="89460" y="322584"/>
                      <a:pt x="81574" y="316004"/>
                      <a:pt x="81574" y="309425"/>
                    </a:cubicBezTo>
                    <a:cubicBezTo>
                      <a:pt x="81574" y="309425"/>
                      <a:pt x="81574" y="309425"/>
                      <a:pt x="81574" y="268630"/>
                    </a:cubicBezTo>
                    <a:cubicBezTo>
                      <a:pt x="63175" y="265998"/>
                      <a:pt x="53975" y="255471"/>
                      <a:pt x="53975" y="235731"/>
                    </a:cubicBezTo>
                    <a:cubicBezTo>
                      <a:pt x="53975" y="212044"/>
                      <a:pt x="55289" y="122559"/>
                      <a:pt x="55289" y="122559"/>
                    </a:cubicBezTo>
                    <a:close/>
                    <a:moveTo>
                      <a:pt x="248444" y="108272"/>
                    </a:moveTo>
                    <a:cubicBezTo>
                      <a:pt x="259028" y="108272"/>
                      <a:pt x="268288" y="114838"/>
                      <a:pt x="268288" y="121403"/>
                    </a:cubicBezTo>
                    <a:cubicBezTo>
                      <a:pt x="268288" y="121403"/>
                      <a:pt x="268288" y="121403"/>
                      <a:pt x="268288" y="201504"/>
                    </a:cubicBezTo>
                    <a:cubicBezTo>
                      <a:pt x="268288" y="208070"/>
                      <a:pt x="259028" y="214635"/>
                      <a:pt x="248444" y="214635"/>
                    </a:cubicBezTo>
                    <a:cubicBezTo>
                      <a:pt x="237861" y="214635"/>
                      <a:pt x="228600" y="208070"/>
                      <a:pt x="228600" y="201504"/>
                    </a:cubicBezTo>
                    <a:cubicBezTo>
                      <a:pt x="228600" y="201504"/>
                      <a:pt x="228600" y="201504"/>
                      <a:pt x="228600" y="121403"/>
                    </a:cubicBezTo>
                    <a:cubicBezTo>
                      <a:pt x="228600" y="114838"/>
                      <a:pt x="237861" y="108272"/>
                      <a:pt x="248444" y="108272"/>
                    </a:cubicBezTo>
                    <a:close/>
                    <a:moveTo>
                      <a:pt x="19844" y="108272"/>
                    </a:moveTo>
                    <a:cubicBezTo>
                      <a:pt x="30427" y="108272"/>
                      <a:pt x="39688" y="113538"/>
                      <a:pt x="39688" y="121437"/>
                    </a:cubicBezTo>
                    <a:cubicBezTo>
                      <a:pt x="39688" y="121437"/>
                      <a:pt x="39688" y="121437"/>
                      <a:pt x="39688" y="201741"/>
                    </a:cubicBezTo>
                    <a:cubicBezTo>
                      <a:pt x="39688" y="209640"/>
                      <a:pt x="30427" y="216222"/>
                      <a:pt x="19844" y="216222"/>
                    </a:cubicBezTo>
                    <a:cubicBezTo>
                      <a:pt x="9260" y="216222"/>
                      <a:pt x="0" y="209640"/>
                      <a:pt x="0" y="201741"/>
                    </a:cubicBezTo>
                    <a:cubicBezTo>
                      <a:pt x="0" y="201741"/>
                      <a:pt x="0" y="201741"/>
                      <a:pt x="0" y="121437"/>
                    </a:cubicBezTo>
                    <a:cubicBezTo>
                      <a:pt x="0" y="113538"/>
                      <a:pt x="9260" y="108272"/>
                      <a:pt x="19844" y="108272"/>
                    </a:cubicBezTo>
                    <a:close/>
                    <a:moveTo>
                      <a:pt x="167482" y="65409"/>
                    </a:moveTo>
                    <a:cubicBezTo>
                      <a:pt x="161783" y="65409"/>
                      <a:pt x="157163" y="70029"/>
                      <a:pt x="157163" y="75728"/>
                    </a:cubicBezTo>
                    <a:cubicBezTo>
                      <a:pt x="157163" y="81427"/>
                      <a:pt x="161783" y="86047"/>
                      <a:pt x="167482" y="86047"/>
                    </a:cubicBezTo>
                    <a:cubicBezTo>
                      <a:pt x="173181" y="86047"/>
                      <a:pt x="177801" y="81427"/>
                      <a:pt x="177801" y="75728"/>
                    </a:cubicBezTo>
                    <a:cubicBezTo>
                      <a:pt x="177801" y="70029"/>
                      <a:pt x="173181" y="65409"/>
                      <a:pt x="167482" y="65409"/>
                    </a:cubicBezTo>
                    <a:close/>
                    <a:moveTo>
                      <a:pt x="100807" y="65409"/>
                    </a:moveTo>
                    <a:cubicBezTo>
                      <a:pt x="95108" y="65409"/>
                      <a:pt x="90488" y="70029"/>
                      <a:pt x="90488" y="75728"/>
                    </a:cubicBezTo>
                    <a:cubicBezTo>
                      <a:pt x="90488" y="81427"/>
                      <a:pt x="95108" y="86047"/>
                      <a:pt x="100807" y="86047"/>
                    </a:cubicBezTo>
                    <a:cubicBezTo>
                      <a:pt x="106506" y="86047"/>
                      <a:pt x="111126" y="81427"/>
                      <a:pt x="111126" y="75728"/>
                    </a:cubicBezTo>
                    <a:cubicBezTo>
                      <a:pt x="111126" y="70029"/>
                      <a:pt x="106506" y="65409"/>
                      <a:pt x="100807" y="65409"/>
                    </a:cubicBezTo>
                    <a:close/>
                    <a:moveTo>
                      <a:pt x="71089" y="1373"/>
                    </a:moveTo>
                    <a:cubicBezTo>
                      <a:pt x="75038" y="-1266"/>
                      <a:pt x="78988" y="53"/>
                      <a:pt x="81621" y="4013"/>
                    </a:cubicBezTo>
                    <a:cubicBezTo>
                      <a:pt x="81621" y="4013"/>
                      <a:pt x="81621" y="4013"/>
                      <a:pt x="106633" y="43605"/>
                    </a:cubicBezTo>
                    <a:cubicBezTo>
                      <a:pt x="106633" y="43605"/>
                      <a:pt x="106633" y="44924"/>
                      <a:pt x="106633" y="44924"/>
                    </a:cubicBezTo>
                    <a:cubicBezTo>
                      <a:pt x="115849" y="42285"/>
                      <a:pt x="125064" y="40965"/>
                      <a:pt x="134279" y="40965"/>
                    </a:cubicBezTo>
                    <a:cubicBezTo>
                      <a:pt x="144811" y="40965"/>
                      <a:pt x="154026" y="42285"/>
                      <a:pt x="161925" y="44924"/>
                    </a:cubicBezTo>
                    <a:cubicBezTo>
                      <a:pt x="161925" y="44924"/>
                      <a:pt x="161925" y="43605"/>
                      <a:pt x="163242" y="43605"/>
                    </a:cubicBezTo>
                    <a:cubicBezTo>
                      <a:pt x="163242" y="43605"/>
                      <a:pt x="163242" y="43605"/>
                      <a:pt x="188254" y="4013"/>
                    </a:cubicBezTo>
                    <a:cubicBezTo>
                      <a:pt x="189571" y="53"/>
                      <a:pt x="194837" y="-1266"/>
                      <a:pt x="197470" y="1373"/>
                    </a:cubicBezTo>
                    <a:cubicBezTo>
                      <a:pt x="201419" y="2693"/>
                      <a:pt x="202735" y="6652"/>
                      <a:pt x="201419" y="10611"/>
                    </a:cubicBezTo>
                    <a:cubicBezTo>
                      <a:pt x="201419" y="10611"/>
                      <a:pt x="201419" y="10611"/>
                      <a:pt x="175090" y="50203"/>
                    </a:cubicBezTo>
                    <a:cubicBezTo>
                      <a:pt x="175090" y="50203"/>
                      <a:pt x="175090" y="50203"/>
                      <a:pt x="175090" y="51523"/>
                    </a:cubicBezTo>
                    <a:cubicBezTo>
                      <a:pt x="196153" y="63401"/>
                      <a:pt x="211951" y="83197"/>
                      <a:pt x="215900" y="108272"/>
                    </a:cubicBezTo>
                    <a:cubicBezTo>
                      <a:pt x="215900" y="108272"/>
                      <a:pt x="215900" y="108272"/>
                      <a:pt x="53975" y="108272"/>
                    </a:cubicBezTo>
                    <a:cubicBezTo>
                      <a:pt x="57924" y="83197"/>
                      <a:pt x="73722" y="63401"/>
                      <a:pt x="94785" y="51523"/>
                    </a:cubicBezTo>
                    <a:cubicBezTo>
                      <a:pt x="94785" y="51523"/>
                      <a:pt x="93469" y="50203"/>
                      <a:pt x="93469" y="50203"/>
                    </a:cubicBezTo>
                    <a:cubicBezTo>
                      <a:pt x="93469" y="50203"/>
                      <a:pt x="93469" y="50203"/>
                      <a:pt x="68456" y="10611"/>
                    </a:cubicBezTo>
                    <a:cubicBezTo>
                      <a:pt x="65823" y="6652"/>
                      <a:pt x="67140" y="2693"/>
                      <a:pt x="71089" y="137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0" name="任意多边形 44">
                <a:extLst>
                  <a:ext uri="{FF2B5EF4-FFF2-40B4-BE49-F238E27FC236}">
                    <a16:creationId xmlns:a16="http://schemas.microsoft.com/office/drawing/2014/main" xmlns="" id="{6A9DFA33-8183-44D4-877B-62DA917F05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7761" y="1939926"/>
                <a:ext cx="62054" cy="74613"/>
              </a:xfrm>
              <a:custGeom>
                <a:avLst/>
                <a:gdLst>
                  <a:gd name="connsiteX0" fmla="*/ 55289 w 268288"/>
                  <a:gd name="connsiteY0" fmla="*/ 122559 h 322584"/>
                  <a:gd name="connsiteX1" fmla="*/ 214313 w 268288"/>
                  <a:gd name="connsiteY1" fmla="*/ 122559 h 322584"/>
                  <a:gd name="connsiteX2" fmla="*/ 214313 w 268288"/>
                  <a:gd name="connsiteY2" fmla="*/ 235731 h 322584"/>
                  <a:gd name="connsiteX3" fmla="*/ 188028 w 268288"/>
                  <a:gd name="connsiteY3" fmla="*/ 268630 h 322584"/>
                  <a:gd name="connsiteX4" fmla="*/ 188028 w 268288"/>
                  <a:gd name="connsiteY4" fmla="*/ 309425 h 322584"/>
                  <a:gd name="connsiteX5" fmla="*/ 168314 w 268288"/>
                  <a:gd name="connsiteY5" fmla="*/ 322584 h 322584"/>
                  <a:gd name="connsiteX6" fmla="*/ 148601 w 268288"/>
                  <a:gd name="connsiteY6" fmla="*/ 309425 h 322584"/>
                  <a:gd name="connsiteX7" fmla="*/ 148601 w 268288"/>
                  <a:gd name="connsiteY7" fmla="*/ 268630 h 322584"/>
                  <a:gd name="connsiteX8" fmla="*/ 119687 w 268288"/>
                  <a:gd name="connsiteY8" fmla="*/ 268630 h 322584"/>
                  <a:gd name="connsiteX9" fmla="*/ 119687 w 268288"/>
                  <a:gd name="connsiteY9" fmla="*/ 309425 h 322584"/>
                  <a:gd name="connsiteX10" fmla="*/ 99974 w 268288"/>
                  <a:gd name="connsiteY10" fmla="*/ 322584 h 322584"/>
                  <a:gd name="connsiteX11" fmla="*/ 81574 w 268288"/>
                  <a:gd name="connsiteY11" fmla="*/ 309425 h 322584"/>
                  <a:gd name="connsiteX12" fmla="*/ 81574 w 268288"/>
                  <a:gd name="connsiteY12" fmla="*/ 268630 h 322584"/>
                  <a:gd name="connsiteX13" fmla="*/ 53975 w 268288"/>
                  <a:gd name="connsiteY13" fmla="*/ 235731 h 322584"/>
                  <a:gd name="connsiteX14" fmla="*/ 55289 w 268288"/>
                  <a:gd name="connsiteY14" fmla="*/ 122559 h 322584"/>
                  <a:gd name="connsiteX15" fmla="*/ 248444 w 268288"/>
                  <a:gd name="connsiteY15" fmla="*/ 108272 h 322584"/>
                  <a:gd name="connsiteX16" fmla="*/ 268288 w 268288"/>
                  <a:gd name="connsiteY16" fmla="*/ 121403 h 322584"/>
                  <a:gd name="connsiteX17" fmla="*/ 268288 w 268288"/>
                  <a:gd name="connsiteY17" fmla="*/ 201504 h 322584"/>
                  <a:gd name="connsiteX18" fmla="*/ 248444 w 268288"/>
                  <a:gd name="connsiteY18" fmla="*/ 214635 h 322584"/>
                  <a:gd name="connsiteX19" fmla="*/ 228600 w 268288"/>
                  <a:gd name="connsiteY19" fmla="*/ 201504 h 322584"/>
                  <a:gd name="connsiteX20" fmla="*/ 228600 w 268288"/>
                  <a:gd name="connsiteY20" fmla="*/ 121403 h 322584"/>
                  <a:gd name="connsiteX21" fmla="*/ 248444 w 268288"/>
                  <a:gd name="connsiteY21" fmla="*/ 108272 h 322584"/>
                  <a:gd name="connsiteX22" fmla="*/ 19844 w 268288"/>
                  <a:gd name="connsiteY22" fmla="*/ 108272 h 322584"/>
                  <a:gd name="connsiteX23" fmla="*/ 39688 w 268288"/>
                  <a:gd name="connsiteY23" fmla="*/ 121437 h 322584"/>
                  <a:gd name="connsiteX24" fmla="*/ 39688 w 268288"/>
                  <a:gd name="connsiteY24" fmla="*/ 201741 h 322584"/>
                  <a:gd name="connsiteX25" fmla="*/ 19844 w 268288"/>
                  <a:gd name="connsiteY25" fmla="*/ 216222 h 322584"/>
                  <a:gd name="connsiteX26" fmla="*/ 0 w 268288"/>
                  <a:gd name="connsiteY26" fmla="*/ 201741 h 322584"/>
                  <a:gd name="connsiteX27" fmla="*/ 0 w 268288"/>
                  <a:gd name="connsiteY27" fmla="*/ 121437 h 322584"/>
                  <a:gd name="connsiteX28" fmla="*/ 19844 w 268288"/>
                  <a:gd name="connsiteY28" fmla="*/ 108272 h 322584"/>
                  <a:gd name="connsiteX29" fmla="*/ 167482 w 268288"/>
                  <a:gd name="connsiteY29" fmla="*/ 65409 h 322584"/>
                  <a:gd name="connsiteX30" fmla="*/ 157163 w 268288"/>
                  <a:gd name="connsiteY30" fmla="*/ 75728 h 322584"/>
                  <a:gd name="connsiteX31" fmla="*/ 167482 w 268288"/>
                  <a:gd name="connsiteY31" fmla="*/ 86047 h 322584"/>
                  <a:gd name="connsiteX32" fmla="*/ 177801 w 268288"/>
                  <a:gd name="connsiteY32" fmla="*/ 75728 h 322584"/>
                  <a:gd name="connsiteX33" fmla="*/ 167482 w 268288"/>
                  <a:gd name="connsiteY33" fmla="*/ 65409 h 322584"/>
                  <a:gd name="connsiteX34" fmla="*/ 100807 w 268288"/>
                  <a:gd name="connsiteY34" fmla="*/ 65409 h 322584"/>
                  <a:gd name="connsiteX35" fmla="*/ 90488 w 268288"/>
                  <a:gd name="connsiteY35" fmla="*/ 75728 h 322584"/>
                  <a:gd name="connsiteX36" fmla="*/ 100807 w 268288"/>
                  <a:gd name="connsiteY36" fmla="*/ 86047 h 322584"/>
                  <a:gd name="connsiteX37" fmla="*/ 111126 w 268288"/>
                  <a:gd name="connsiteY37" fmla="*/ 75728 h 322584"/>
                  <a:gd name="connsiteX38" fmla="*/ 100807 w 268288"/>
                  <a:gd name="connsiteY38" fmla="*/ 65409 h 322584"/>
                  <a:gd name="connsiteX39" fmla="*/ 71089 w 268288"/>
                  <a:gd name="connsiteY39" fmla="*/ 1373 h 322584"/>
                  <a:gd name="connsiteX40" fmla="*/ 81621 w 268288"/>
                  <a:gd name="connsiteY40" fmla="*/ 4013 h 322584"/>
                  <a:gd name="connsiteX41" fmla="*/ 106633 w 268288"/>
                  <a:gd name="connsiteY41" fmla="*/ 43605 h 322584"/>
                  <a:gd name="connsiteX42" fmla="*/ 106633 w 268288"/>
                  <a:gd name="connsiteY42" fmla="*/ 44924 h 322584"/>
                  <a:gd name="connsiteX43" fmla="*/ 134279 w 268288"/>
                  <a:gd name="connsiteY43" fmla="*/ 40965 h 322584"/>
                  <a:gd name="connsiteX44" fmla="*/ 161925 w 268288"/>
                  <a:gd name="connsiteY44" fmla="*/ 44924 h 322584"/>
                  <a:gd name="connsiteX45" fmla="*/ 163242 w 268288"/>
                  <a:gd name="connsiteY45" fmla="*/ 43605 h 322584"/>
                  <a:gd name="connsiteX46" fmla="*/ 188254 w 268288"/>
                  <a:gd name="connsiteY46" fmla="*/ 4013 h 322584"/>
                  <a:gd name="connsiteX47" fmla="*/ 197470 w 268288"/>
                  <a:gd name="connsiteY47" fmla="*/ 1373 h 322584"/>
                  <a:gd name="connsiteX48" fmla="*/ 201419 w 268288"/>
                  <a:gd name="connsiteY48" fmla="*/ 10611 h 322584"/>
                  <a:gd name="connsiteX49" fmla="*/ 175090 w 268288"/>
                  <a:gd name="connsiteY49" fmla="*/ 50203 h 322584"/>
                  <a:gd name="connsiteX50" fmla="*/ 175090 w 268288"/>
                  <a:gd name="connsiteY50" fmla="*/ 51523 h 322584"/>
                  <a:gd name="connsiteX51" fmla="*/ 215900 w 268288"/>
                  <a:gd name="connsiteY51" fmla="*/ 108272 h 322584"/>
                  <a:gd name="connsiteX52" fmla="*/ 53975 w 268288"/>
                  <a:gd name="connsiteY52" fmla="*/ 108272 h 322584"/>
                  <a:gd name="connsiteX53" fmla="*/ 94785 w 268288"/>
                  <a:gd name="connsiteY53" fmla="*/ 51523 h 322584"/>
                  <a:gd name="connsiteX54" fmla="*/ 93469 w 268288"/>
                  <a:gd name="connsiteY54" fmla="*/ 50203 h 322584"/>
                  <a:gd name="connsiteX55" fmla="*/ 68456 w 268288"/>
                  <a:gd name="connsiteY55" fmla="*/ 10611 h 322584"/>
                  <a:gd name="connsiteX56" fmla="*/ 71089 w 268288"/>
                  <a:gd name="connsiteY56" fmla="*/ 1373 h 322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268288" h="322584">
                    <a:moveTo>
                      <a:pt x="55289" y="122559"/>
                    </a:moveTo>
                    <a:cubicBezTo>
                      <a:pt x="55289" y="122559"/>
                      <a:pt x="55289" y="122559"/>
                      <a:pt x="214313" y="122559"/>
                    </a:cubicBezTo>
                    <a:cubicBezTo>
                      <a:pt x="214313" y="122559"/>
                      <a:pt x="214313" y="122559"/>
                      <a:pt x="214313" y="235731"/>
                    </a:cubicBezTo>
                    <a:cubicBezTo>
                      <a:pt x="214313" y="255471"/>
                      <a:pt x="206428" y="265998"/>
                      <a:pt x="188028" y="268630"/>
                    </a:cubicBezTo>
                    <a:cubicBezTo>
                      <a:pt x="188028" y="268630"/>
                      <a:pt x="188028" y="268630"/>
                      <a:pt x="188028" y="309425"/>
                    </a:cubicBezTo>
                    <a:cubicBezTo>
                      <a:pt x="188028" y="316004"/>
                      <a:pt x="178828" y="322584"/>
                      <a:pt x="168314" y="322584"/>
                    </a:cubicBezTo>
                    <a:cubicBezTo>
                      <a:pt x="157800" y="322584"/>
                      <a:pt x="148601" y="316004"/>
                      <a:pt x="148601" y="309425"/>
                    </a:cubicBezTo>
                    <a:cubicBezTo>
                      <a:pt x="148601" y="309425"/>
                      <a:pt x="148601" y="309425"/>
                      <a:pt x="148601" y="268630"/>
                    </a:cubicBezTo>
                    <a:cubicBezTo>
                      <a:pt x="139401" y="268630"/>
                      <a:pt x="128887" y="268630"/>
                      <a:pt x="119687" y="268630"/>
                    </a:cubicBezTo>
                    <a:cubicBezTo>
                      <a:pt x="119687" y="268630"/>
                      <a:pt x="119687" y="268630"/>
                      <a:pt x="119687" y="309425"/>
                    </a:cubicBezTo>
                    <a:cubicBezTo>
                      <a:pt x="119687" y="316004"/>
                      <a:pt x="111802" y="322584"/>
                      <a:pt x="99974" y="322584"/>
                    </a:cubicBezTo>
                    <a:cubicBezTo>
                      <a:pt x="89460" y="322584"/>
                      <a:pt x="81574" y="316004"/>
                      <a:pt x="81574" y="309425"/>
                    </a:cubicBezTo>
                    <a:cubicBezTo>
                      <a:pt x="81574" y="309425"/>
                      <a:pt x="81574" y="309425"/>
                      <a:pt x="81574" y="268630"/>
                    </a:cubicBezTo>
                    <a:cubicBezTo>
                      <a:pt x="63175" y="265998"/>
                      <a:pt x="53975" y="255471"/>
                      <a:pt x="53975" y="235731"/>
                    </a:cubicBezTo>
                    <a:cubicBezTo>
                      <a:pt x="53975" y="212044"/>
                      <a:pt x="55289" y="122559"/>
                      <a:pt x="55289" y="122559"/>
                    </a:cubicBezTo>
                    <a:close/>
                    <a:moveTo>
                      <a:pt x="248444" y="108272"/>
                    </a:moveTo>
                    <a:cubicBezTo>
                      <a:pt x="259028" y="108272"/>
                      <a:pt x="268288" y="114838"/>
                      <a:pt x="268288" y="121403"/>
                    </a:cubicBezTo>
                    <a:cubicBezTo>
                      <a:pt x="268288" y="121403"/>
                      <a:pt x="268288" y="121403"/>
                      <a:pt x="268288" y="201504"/>
                    </a:cubicBezTo>
                    <a:cubicBezTo>
                      <a:pt x="268288" y="208070"/>
                      <a:pt x="259028" y="214635"/>
                      <a:pt x="248444" y="214635"/>
                    </a:cubicBezTo>
                    <a:cubicBezTo>
                      <a:pt x="237861" y="214635"/>
                      <a:pt x="228600" y="208070"/>
                      <a:pt x="228600" y="201504"/>
                    </a:cubicBezTo>
                    <a:cubicBezTo>
                      <a:pt x="228600" y="201504"/>
                      <a:pt x="228600" y="201504"/>
                      <a:pt x="228600" y="121403"/>
                    </a:cubicBezTo>
                    <a:cubicBezTo>
                      <a:pt x="228600" y="114838"/>
                      <a:pt x="237861" y="108272"/>
                      <a:pt x="248444" y="108272"/>
                    </a:cubicBezTo>
                    <a:close/>
                    <a:moveTo>
                      <a:pt x="19844" y="108272"/>
                    </a:moveTo>
                    <a:cubicBezTo>
                      <a:pt x="30427" y="108272"/>
                      <a:pt x="39688" y="113538"/>
                      <a:pt x="39688" y="121437"/>
                    </a:cubicBezTo>
                    <a:cubicBezTo>
                      <a:pt x="39688" y="121437"/>
                      <a:pt x="39688" y="121437"/>
                      <a:pt x="39688" y="201741"/>
                    </a:cubicBezTo>
                    <a:cubicBezTo>
                      <a:pt x="39688" y="209640"/>
                      <a:pt x="30427" y="216222"/>
                      <a:pt x="19844" y="216222"/>
                    </a:cubicBezTo>
                    <a:cubicBezTo>
                      <a:pt x="9260" y="216222"/>
                      <a:pt x="0" y="209640"/>
                      <a:pt x="0" y="201741"/>
                    </a:cubicBezTo>
                    <a:cubicBezTo>
                      <a:pt x="0" y="201741"/>
                      <a:pt x="0" y="201741"/>
                      <a:pt x="0" y="121437"/>
                    </a:cubicBezTo>
                    <a:cubicBezTo>
                      <a:pt x="0" y="113538"/>
                      <a:pt x="9260" y="108272"/>
                      <a:pt x="19844" y="108272"/>
                    </a:cubicBezTo>
                    <a:close/>
                    <a:moveTo>
                      <a:pt x="167482" y="65409"/>
                    </a:moveTo>
                    <a:cubicBezTo>
                      <a:pt x="161783" y="65409"/>
                      <a:pt x="157163" y="70029"/>
                      <a:pt x="157163" y="75728"/>
                    </a:cubicBezTo>
                    <a:cubicBezTo>
                      <a:pt x="157163" y="81427"/>
                      <a:pt x="161783" y="86047"/>
                      <a:pt x="167482" y="86047"/>
                    </a:cubicBezTo>
                    <a:cubicBezTo>
                      <a:pt x="173181" y="86047"/>
                      <a:pt x="177801" y="81427"/>
                      <a:pt x="177801" y="75728"/>
                    </a:cubicBezTo>
                    <a:cubicBezTo>
                      <a:pt x="177801" y="70029"/>
                      <a:pt x="173181" y="65409"/>
                      <a:pt x="167482" y="65409"/>
                    </a:cubicBezTo>
                    <a:close/>
                    <a:moveTo>
                      <a:pt x="100807" y="65409"/>
                    </a:moveTo>
                    <a:cubicBezTo>
                      <a:pt x="95108" y="65409"/>
                      <a:pt x="90488" y="70029"/>
                      <a:pt x="90488" y="75728"/>
                    </a:cubicBezTo>
                    <a:cubicBezTo>
                      <a:pt x="90488" y="81427"/>
                      <a:pt x="95108" y="86047"/>
                      <a:pt x="100807" y="86047"/>
                    </a:cubicBezTo>
                    <a:cubicBezTo>
                      <a:pt x="106506" y="86047"/>
                      <a:pt x="111126" y="81427"/>
                      <a:pt x="111126" y="75728"/>
                    </a:cubicBezTo>
                    <a:cubicBezTo>
                      <a:pt x="111126" y="70029"/>
                      <a:pt x="106506" y="65409"/>
                      <a:pt x="100807" y="65409"/>
                    </a:cubicBezTo>
                    <a:close/>
                    <a:moveTo>
                      <a:pt x="71089" y="1373"/>
                    </a:moveTo>
                    <a:cubicBezTo>
                      <a:pt x="75038" y="-1266"/>
                      <a:pt x="78988" y="53"/>
                      <a:pt x="81621" y="4013"/>
                    </a:cubicBezTo>
                    <a:cubicBezTo>
                      <a:pt x="81621" y="4013"/>
                      <a:pt x="81621" y="4013"/>
                      <a:pt x="106633" y="43605"/>
                    </a:cubicBezTo>
                    <a:cubicBezTo>
                      <a:pt x="106633" y="43605"/>
                      <a:pt x="106633" y="44924"/>
                      <a:pt x="106633" y="44924"/>
                    </a:cubicBezTo>
                    <a:cubicBezTo>
                      <a:pt x="115849" y="42285"/>
                      <a:pt x="125064" y="40965"/>
                      <a:pt x="134279" y="40965"/>
                    </a:cubicBezTo>
                    <a:cubicBezTo>
                      <a:pt x="144811" y="40965"/>
                      <a:pt x="154026" y="42285"/>
                      <a:pt x="161925" y="44924"/>
                    </a:cubicBezTo>
                    <a:cubicBezTo>
                      <a:pt x="161925" y="44924"/>
                      <a:pt x="161925" y="43605"/>
                      <a:pt x="163242" y="43605"/>
                    </a:cubicBezTo>
                    <a:cubicBezTo>
                      <a:pt x="163242" y="43605"/>
                      <a:pt x="163242" y="43605"/>
                      <a:pt x="188254" y="4013"/>
                    </a:cubicBezTo>
                    <a:cubicBezTo>
                      <a:pt x="189571" y="53"/>
                      <a:pt x="194837" y="-1266"/>
                      <a:pt x="197470" y="1373"/>
                    </a:cubicBezTo>
                    <a:cubicBezTo>
                      <a:pt x="201419" y="2693"/>
                      <a:pt x="202735" y="6652"/>
                      <a:pt x="201419" y="10611"/>
                    </a:cubicBezTo>
                    <a:cubicBezTo>
                      <a:pt x="201419" y="10611"/>
                      <a:pt x="201419" y="10611"/>
                      <a:pt x="175090" y="50203"/>
                    </a:cubicBezTo>
                    <a:cubicBezTo>
                      <a:pt x="175090" y="50203"/>
                      <a:pt x="175090" y="50203"/>
                      <a:pt x="175090" y="51523"/>
                    </a:cubicBezTo>
                    <a:cubicBezTo>
                      <a:pt x="196153" y="63401"/>
                      <a:pt x="211951" y="83197"/>
                      <a:pt x="215900" y="108272"/>
                    </a:cubicBezTo>
                    <a:cubicBezTo>
                      <a:pt x="215900" y="108272"/>
                      <a:pt x="215900" y="108272"/>
                      <a:pt x="53975" y="108272"/>
                    </a:cubicBezTo>
                    <a:cubicBezTo>
                      <a:pt x="57924" y="83197"/>
                      <a:pt x="73722" y="63401"/>
                      <a:pt x="94785" y="51523"/>
                    </a:cubicBezTo>
                    <a:cubicBezTo>
                      <a:pt x="94785" y="51523"/>
                      <a:pt x="93469" y="50203"/>
                      <a:pt x="93469" y="50203"/>
                    </a:cubicBezTo>
                    <a:cubicBezTo>
                      <a:pt x="93469" y="50203"/>
                      <a:pt x="93469" y="50203"/>
                      <a:pt x="68456" y="10611"/>
                    </a:cubicBezTo>
                    <a:cubicBezTo>
                      <a:pt x="65823" y="6652"/>
                      <a:pt x="67140" y="2693"/>
                      <a:pt x="71089" y="137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1" name="任意多边形 45">
                <a:extLst>
                  <a:ext uri="{FF2B5EF4-FFF2-40B4-BE49-F238E27FC236}">
                    <a16:creationId xmlns:a16="http://schemas.microsoft.com/office/drawing/2014/main" xmlns="" id="{96AE1B98-1CBC-49E1-992E-EF0C8247EC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3142" y="1939926"/>
                <a:ext cx="62054" cy="74613"/>
              </a:xfrm>
              <a:custGeom>
                <a:avLst/>
                <a:gdLst>
                  <a:gd name="connsiteX0" fmla="*/ 55289 w 268288"/>
                  <a:gd name="connsiteY0" fmla="*/ 122559 h 322584"/>
                  <a:gd name="connsiteX1" fmla="*/ 214313 w 268288"/>
                  <a:gd name="connsiteY1" fmla="*/ 122559 h 322584"/>
                  <a:gd name="connsiteX2" fmla="*/ 214313 w 268288"/>
                  <a:gd name="connsiteY2" fmla="*/ 235731 h 322584"/>
                  <a:gd name="connsiteX3" fmla="*/ 188028 w 268288"/>
                  <a:gd name="connsiteY3" fmla="*/ 268630 h 322584"/>
                  <a:gd name="connsiteX4" fmla="*/ 188028 w 268288"/>
                  <a:gd name="connsiteY4" fmla="*/ 309425 h 322584"/>
                  <a:gd name="connsiteX5" fmla="*/ 168314 w 268288"/>
                  <a:gd name="connsiteY5" fmla="*/ 322584 h 322584"/>
                  <a:gd name="connsiteX6" fmla="*/ 148601 w 268288"/>
                  <a:gd name="connsiteY6" fmla="*/ 309425 h 322584"/>
                  <a:gd name="connsiteX7" fmla="*/ 148601 w 268288"/>
                  <a:gd name="connsiteY7" fmla="*/ 268630 h 322584"/>
                  <a:gd name="connsiteX8" fmla="*/ 119687 w 268288"/>
                  <a:gd name="connsiteY8" fmla="*/ 268630 h 322584"/>
                  <a:gd name="connsiteX9" fmla="*/ 119687 w 268288"/>
                  <a:gd name="connsiteY9" fmla="*/ 309425 h 322584"/>
                  <a:gd name="connsiteX10" fmla="*/ 99974 w 268288"/>
                  <a:gd name="connsiteY10" fmla="*/ 322584 h 322584"/>
                  <a:gd name="connsiteX11" fmla="*/ 81574 w 268288"/>
                  <a:gd name="connsiteY11" fmla="*/ 309425 h 322584"/>
                  <a:gd name="connsiteX12" fmla="*/ 81574 w 268288"/>
                  <a:gd name="connsiteY12" fmla="*/ 268630 h 322584"/>
                  <a:gd name="connsiteX13" fmla="*/ 53975 w 268288"/>
                  <a:gd name="connsiteY13" fmla="*/ 235731 h 322584"/>
                  <a:gd name="connsiteX14" fmla="*/ 55289 w 268288"/>
                  <a:gd name="connsiteY14" fmla="*/ 122559 h 322584"/>
                  <a:gd name="connsiteX15" fmla="*/ 248444 w 268288"/>
                  <a:gd name="connsiteY15" fmla="*/ 108272 h 322584"/>
                  <a:gd name="connsiteX16" fmla="*/ 268288 w 268288"/>
                  <a:gd name="connsiteY16" fmla="*/ 121403 h 322584"/>
                  <a:gd name="connsiteX17" fmla="*/ 268288 w 268288"/>
                  <a:gd name="connsiteY17" fmla="*/ 201504 h 322584"/>
                  <a:gd name="connsiteX18" fmla="*/ 248444 w 268288"/>
                  <a:gd name="connsiteY18" fmla="*/ 214635 h 322584"/>
                  <a:gd name="connsiteX19" fmla="*/ 228600 w 268288"/>
                  <a:gd name="connsiteY19" fmla="*/ 201504 h 322584"/>
                  <a:gd name="connsiteX20" fmla="*/ 228600 w 268288"/>
                  <a:gd name="connsiteY20" fmla="*/ 121403 h 322584"/>
                  <a:gd name="connsiteX21" fmla="*/ 248444 w 268288"/>
                  <a:gd name="connsiteY21" fmla="*/ 108272 h 322584"/>
                  <a:gd name="connsiteX22" fmla="*/ 19844 w 268288"/>
                  <a:gd name="connsiteY22" fmla="*/ 108272 h 322584"/>
                  <a:gd name="connsiteX23" fmla="*/ 39688 w 268288"/>
                  <a:gd name="connsiteY23" fmla="*/ 121437 h 322584"/>
                  <a:gd name="connsiteX24" fmla="*/ 39688 w 268288"/>
                  <a:gd name="connsiteY24" fmla="*/ 201741 h 322584"/>
                  <a:gd name="connsiteX25" fmla="*/ 19844 w 268288"/>
                  <a:gd name="connsiteY25" fmla="*/ 216222 h 322584"/>
                  <a:gd name="connsiteX26" fmla="*/ 0 w 268288"/>
                  <a:gd name="connsiteY26" fmla="*/ 201741 h 322584"/>
                  <a:gd name="connsiteX27" fmla="*/ 0 w 268288"/>
                  <a:gd name="connsiteY27" fmla="*/ 121437 h 322584"/>
                  <a:gd name="connsiteX28" fmla="*/ 19844 w 268288"/>
                  <a:gd name="connsiteY28" fmla="*/ 108272 h 322584"/>
                  <a:gd name="connsiteX29" fmla="*/ 167482 w 268288"/>
                  <a:gd name="connsiteY29" fmla="*/ 65409 h 322584"/>
                  <a:gd name="connsiteX30" fmla="*/ 157163 w 268288"/>
                  <a:gd name="connsiteY30" fmla="*/ 75728 h 322584"/>
                  <a:gd name="connsiteX31" fmla="*/ 167482 w 268288"/>
                  <a:gd name="connsiteY31" fmla="*/ 86047 h 322584"/>
                  <a:gd name="connsiteX32" fmla="*/ 177801 w 268288"/>
                  <a:gd name="connsiteY32" fmla="*/ 75728 h 322584"/>
                  <a:gd name="connsiteX33" fmla="*/ 167482 w 268288"/>
                  <a:gd name="connsiteY33" fmla="*/ 65409 h 322584"/>
                  <a:gd name="connsiteX34" fmla="*/ 100807 w 268288"/>
                  <a:gd name="connsiteY34" fmla="*/ 65409 h 322584"/>
                  <a:gd name="connsiteX35" fmla="*/ 90488 w 268288"/>
                  <a:gd name="connsiteY35" fmla="*/ 75728 h 322584"/>
                  <a:gd name="connsiteX36" fmla="*/ 100807 w 268288"/>
                  <a:gd name="connsiteY36" fmla="*/ 86047 h 322584"/>
                  <a:gd name="connsiteX37" fmla="*/ 111126 w 268288"/>
                  <a:gd name="connsiteY37" fmla="*/ 75728 h 322584"/>
                  <a:gd name="connsiteX38" fmla="*/ 100807 w 268288"/>
                  <a:gd name="connsiteY38" fmla="*/ 65409 h 322584"/>
                  <a:gd name="connsiteX39" fmla="*/ 71089 w 268288"/>
                  <a:gd name="connsiteY39" fmla="*/ 1373 h 322584"/>
                  <a:gd name="connsiteX40" fmla="*/ 81621 w 268288"/>
                  <a:gd name="connsiteY40" fmla="*/ 4013 h 322584"/>
                  <a:gd name="connsiteX41" fmla="*/ 106633 w 268288"/>
                  <a:gd name="connsiteY41" fmla="*/ 43605 h 322584"/>
                  <a:gd name="connsiteX42" fmla="*/ 106633 w 268288"/>
                  <a:gd name="connsiteY42" fmla="*/ 44924 h 322584"/>
                  <a:gd name="connsiteX43" fmla="*/ 134279 w 268288"/>
                  <a:gd name="connsiteY43" fmla="*/ 40965 h 322584"/>
                  <a:gd name="connsiteX44" fmla="*/ 161925 w 268288"/>
                  <a:gd name="connsiteY44" fmla="*/ 44924 h 322584"/>
                  <a:gd name="connsiteX45" fmla="*/ 163242 w 268288"/>
                  <a:gd name="connsiteY45" fmla="*/ 43605 h 322584"/>
                  <a:gd name="connsiteX46" fmla="*/ 188254 w 268288"/>
                  <a:gd name="connsiteY46" fmla="*/ 4013 h 322584"/>
                  <a:gd name="connsiteX47" fmla="*/ 197470 w 268288"/>
                  <a:gd name="connsiteY47" fmla="*/ 1373 h 322584"/>
                  <a:gd name="connsiteX48" fmla="*/ 201419 w 268288"/>
                  <a:gd name="connsiteY48" fmla="*/ 10611 h 322584"/>
                  <a:gd name="connsiteX49" fmla="*/ 175090 w 268288"/>
                  <a:gd name="connsiteY49" fmla="*/ 50203 h 322584"/>
                  <a:gd name="connsiteX50" fmla="*/ 175090 w 268288"/>
                  <a:gd name="connsiteY50" fmla="*/ 51523 h 322584"/>
                  <a:gd name="connsiteX51" fmla="*/ 215900 w 268288"/>
                  <a:gd name="connsiteY51" fmla="*/ 108272 h 322584"/>
                  <a:gd name="connsiteX52" fmla="*/ 53975 w 268288"/>
                  <a:gd name="connsiteY52" fmla="*/ 108272 h 322584"/>
                  <a:gd name="connsiteX53" fmla="*/ 94785 w 268288"/>
                  <a:gd name="connsiteY53" fmla="*/ 51523 h 322584"/>
                  <a:gd name="connsiteX54" fmla="*/ 93469 w 268288"/>
                  <a:gd name="connsiteY54" fmla="*/ 50203 h 322584"/>
                  <a:gd name="connsiteX55" fmla="*/ 68456 w 268288"/>
                  <a:gd name="connsiteY55" fmla="*/ 10611 h 322584"/>
                  <a:gd name="connsiteX56" fmla="*/ 71089 w 268288"/>
                  <a:gd name="connsiteY56" fmla="*/ 1373 h 322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268288" h="322584">
                    <a:moveTo>
                      <a:pt x="55289" y="122559"/>
                    </a:moveTo>
                    <a:cubicBezTo>
                      <a:pt x="55289" y="122559"/>
                      <a:pt x="55289" y="122559"/>
                      <a:pt x="214313" y="122559"/>
                    </a:cubicBezTo>
                    <a:cubicBezTo>
                      <a:pt x="214313" y="122559"/>
                      <a:pt x="214313" y="122559"/>
                      <a:pt x="214313" y="235731"/>
                    </a:cubicBezTo>
                    <a:cubicBezTo>
                      <a:pt x="214313" y="255471"/>
                      <a:pt x="206428" y="265998"/>
                      <a:pt x="188028" y="268630"/>
                    </a:cubicBezTo>
                    <a:cubicBezTo>
                      <a:pt x="188028" y="268630"/>
                      <a:pt x="188028" y="268630"/>
                      <a:pt x="188028" y="309425"/>
                    </a:cubicBezTo>
                    <a:cubicBezTo>
                      <a:pt x="188028" y="316004"/>
                      <a:pt x="178828" y="322584"/>
                      <a:pt x="168314" y="322584"/>
                    </a:cubicBezTo>
                    <a:cubicBezTo>
                      <a:pt x="157800" y="322584"/>
                      <a:pt x="148601" y="316004"/>
                      <a:pt x="148601" y="309425"/>
                    </a:cubicBezTo>
                    <a:cubicBezTo>
                      <a:pt x="148601" y="309425"/>
                      <a:pt x="148601" y="309425"/>
                      <a:pt x="148601" y="268630"/>
                    </a:cubicBezTo>
                    <a:cubicBezTo>
                      <a:pt x="139401" y="268630"/>
                      <a:pt x="128887" y="268630"/>
                      <a:pt x="119687" y="268630"/>
                    </a:cubicBezTo>
                    <a:cubicBezTo>
                      <a:pt x="119687" y="268630"/>
                      <a:pt x="119687" y="268630"/>
                      <a:pt x="119687" y="309425"/>
                    </a:cubicBezTo>
                    <a:cubicBezTo>
                      <a:pt x="119687" y="316004"/>
                      <a:pt x="111802" y="322584"/>
                      <a:pt x="99974" y="322584"/>
                    </a:cubicBezTo>
                    <a:cubicBezTo>
                      <a:pt x="89460" y="322584"/>
                      <a:pt x="81574" y="316004"/>
                      <a:pt x="81574" y="309425"/>
                    </a:cubicBezTo>
                    <a:cubicBezTo>
                      <a:pt x="81574" y="309425"/>
                      <a:pt x="81574" y="309425"/>
                      <a:pt x="81574" y="268630"/>
                    </a:cubicBezTo>
                    <a:cubicBezTo>
                      <a:pt x="63175" y="265998"/>
                      <a:pt x="53975" y="255471"/>
                      <a:pt x="53975" y="235731"/>
                    </a:cubicBezTo>
                    <a:cubicBezTo>
                      <a:pt x="53975" y="212044"/>
                      <a:pt x="55289" y="122559"/>
                      <a:pt x="55289" y="122559"/>
                    </a:cubicBezTo>
                    <a:close/>
                    <a:moveTo>
                      <a:pt x="248444" y="108272"/>
                    </a:moveTo>
                    <a:cubicBezTo>
                      <a:pt x="259028" y="108272"/>
                      <a:pt x="268288" y="114838"/>
                      <a:pt x="268288" y="121403"/>
                    </a:cubicBezTo>
                    <a:cubicBezTo>
                      <a:pt x="268288" y="121403"/>
                      <a:pt x="268288" y="121403"/>
                      <a:pt x="268288" y="201504"/>
                    </a:cubicBezTo>
                    <a:cubicBezTo>
                      <a:pt x="268288" y="208070"/>
                      <a:pt x="259028" y="214635"/>
                      <a:pt x="248444" y="214635"/>
                    </a:cubicBezTo>
                    <a:cubicBezTo>
                      <a:pt x="237861" y="214635"/>
                      <a:pt x="228600" y="208070"/>
                      <a:pt x="228600" y="201504"/>
                    </a:cubicBezTo>
                    <a:cubicBezTo>
                      <a:pt x="228600" y="201504"/>
                      <a:pt x="228600" y="201504"/>
                      <a:pt x="228600" y="121403"/>
                    </a:cubicBezTo>
                    <a:cubicBezTo>
                      <a:pt x="228600" y="114838"/>
                      <a:pt x="237861" y="108272"/>
                      <a:pt x="248444" y="108272"/>
                    </a:cubicBezTo>
                    <a:close/>
                    <a:moveTo>
                      <a:pt x="19844" y="108272"/>
                    </a:moveTo>
                    <a:cubicBezTo>
                      <a:pt x="30427" y="108272"/>
                      <a:pt x="39688" y="113538"/>
                      <a:pt x="39688" y="121437"/>
                    </a:cubicBezTo>
                    <a:cubicBezTo>
                      <a:pt x="39688" y="121437"/>
                      <a:pt x="39688" y="121437"/>
                      <a:pt x="39688" y="201741"/>
                    </a:cubicBezTo>
                    <a:cubicBezTo>
                      <a:pt x="39688" y="209640"/>
                      <a:pt x="30427" y="216222"/>
                      <a:pt x="19844" y="216222"/>
                    </a:cubicBezTo>
                    <a:cubicBezTo>
                      <a:pt x="9260" y="216222"/>
                      <a:pt x="0" y="209640"/>
                      <a:pt x="0" y="201741"/>
                    </a:cubicBezTo>
                    <a:cubicBezTo>
                      <a:pt x="0" y="201741"/>
                      <a:pt x="0" y="201741"/>
                      <a:pt x="0" y="121437"/>
                    </a:cubicBezTo>
                    <a:cubicBezTo>
                      <a:pt x="0" y="113538"/>
                      <a:pt x="9260" y="108272"/>
                      <a:pt x="19844" y="108272"/>
                    </a:cubicBezTo>
                    <a:close/>
                    <a:moveTo>
                      <a:pt x="167482" y="65409"/>
                    </a:moveTo>
                    <a:cubicBezTo>
                      <a:pt x="161783" y="65409"/>
                      <a:pt x="157163" y="70029"/>
                      <a:pt x="157163" y="75728"/>
                    </a:cubicBezTo>
                    <a:cubicBezTo>
                      <a:pt x="157163" y="81427"/>
                      <a:pt x="161783" y="86047"/>
                      <a:pt x="167482" y="86047"/>
                    </a:cubicBezTo>
                    <a:cubicBezTo>
                      <a:pt x="173181" y="86047"/>
                      <a:pt x="177801" y="81427"/>
                      <a:pt x="177801" y="75728"/>
                    </a:cubicBezTo>
                    <a:cubicBezTo>
                      <a:pt x="177801" y="70029"/>
                      <a:pt x="173181" y="65409"/>
                      <a:pt x="167482" y="65409"/>
                    </a:cubicBezTo>
                    <a:close/>
                    <a:moveTo>
                      <a:pt x="100807" y="65409"/>
                    </a:moveTo>
                    <a:cubicBezTo>
                      <a:pt x="95108" y="65409"/>
                      <a:pt x="90488" y="70029"/>
                      <a:pt x="90488" y="75728"/>
                    </a:cubicBezTo>
                    <a:cubicBezTo>
                      <a:pt x="90488" y="81427"/>
                      <a:pt x="95108" y="86047"/>
                      <a:pt x="100807" y="86047"/>
                    </a:cubicBezTo>
                    <a:cubicBezTo>
                      <a:pt x="106506" y="86047"/>
                      <a:pt x="111126" y="81427"/>
                      <a:pt x="111126" y="75728"/>
                    </a:cubicBezTo>
                    <a:cubicBezTo>
                      <a:pt x="111126" y="70029"/>
                      <a:pt x="106506" y="65409"/>
                      <a:pt x="100807" y="65409"/>
                    </a:cubicBezTo>
                    <a:close/>
                    <a:moveTo>
                      <a:pt x="71089" y="1373"/>
                    </a:moveTo>
                    <a:cubicBezTo>
                      <a:pt x="75038" y="-1266"/>
                      <a:pt x="78988" y="53"/>
                      <a:pt x="81621" y="4013"/>
                    </a:cubicBezTo>
                    <a:cubicBezTo>
                      <a:pt x="81621" y="4013"/>
                      <a:pt x="81621" y="4013"/>
                      <a:pt x="106633" y="43605"/>
                    </a:cubicBezTo>
                    <a:cubicBezTo>
                      <a:pt x="106633" y="43605"/>
                      <a:pt x="106633" y="44924"/>
                      <a:pt x="106633" y="44924"/>
                    </a:cubicBezTo>
                    <a:cubicBezTo>
                      <a:pt x="115849" y="42285"/>
                      <a:pt x="125064" y="40965"/>
                      <a:pt x="134279" y="40965"/>
                    </a:cubicBezTo>
                    <a:cubicBezTo>
                      <a:pt x="144811" y="40965"/>
                      <a:pt x="154026" y="42285"/>
                      <a:pt x="161925" y="44924"/>
                    </a:cubicBezTo>
                    <a:cubicBezTo>
                      <a:pt x="161925" y="44924"/>
                      <a:pt x="161925" y="43605"/>
                      <a:pt x="163242" y="43605"/>
                    </a:cubicBezTo>
                    <a:cubicBezTo>
                      <a:pt x="163242" y="43605"/>
                      <a:pt x="163242" y="43605"/>
                      <a:pt x="188254" y="4013"/>
                    </a:cubicBezTo>
                    <a:cubicBezTo>
                      <a:pt x="189571" y="53"/>
                      <a:pt x="194837" y="-1266"/>
                      <a:pt x="197470" y="1373"/>
                    </a:cubicBezTo>
                    <a:cubicBezTo>
                      <a:pt x="201419" y="2693"/>
                      <a:pt x="202735" y="6652"/>
                      <a:pt x="201419" y="10611"/>
                    </a:cubicBezTo>
                    <a:cubicBezTo>
                      <a:pt x="201419" y="10611"/>
                      <a:pt x="201419" y="10611"/>
                      <a:pt x="175090" y="50203"/>
                    </a:cubicBezTo>
                    <a:cubicBezTo>
                      <a:pt x="175090" y="50203"/>
                      <a:pt x="175090" y="50203"/>
                      <a:pt x="175090" y="51523"/>
                    </a:cubicBezTo>
                    <a:cubicBezTo>
                      <a:pt x="196153" y="63401"/>
                      <a:pt x="211951" y="83197"/>
                      <a:pt x="215900" y="108272"/>
                    </a:cubicBezTo>
                    <a:cubicBezTo>
                      <a:pt x="215900" y="108272"/>
                      <a:pt x="215900" y="108272"/>
                      <a:pt x="53975" y="108272"/>
                    </a:cubicBezTo>
                    <a:cubicBezTo>
                      <a:pt x="57924" y="83197"/>
                      <a:pt x="73722" y="63401"/>
                      <a:pt x="94785" y="51523"/>
                    </a:cubicBezTo>
                    <a:cubicBezTo>
                      <a:pt x="94785" y="51523"/>
                      <a:pt x="93469" y="50203"/>
                      <a:pt x="93469" y="50203"/>
                    </a:cubicBezTo>
                    <a:cubicBezTo>
                      <a:pt x="93469" y="50203"/>
                      <a:pt x="93469" y="50203"/>
                      <a:pt x="68456" y="10611"/>
                    </a:cubicBezTo>
                    <a:cubicBezTo>
                      <a:pt x="65823" y="6652"/>
                      <a:pt x="67140" y="2693"/>
                      <a:pt x="71089" y="137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xmlns="" id="{1EB873E6-6940-4754-B19F-E5AF339923E5}"/>
                </a:ext>
              </a:extLst>
            </p:cNvPr>
            <p:cNvGrpSpPr/>
            <p:nvPr/>
          </p:nvGrpSpPr>
          <p:grpSpPr>
            <a:xfrm>
              <a:off x="4791015" y="3546539"/>
              <a:ext cx="327462" cy="327460"/>
              <a:chOff x="8923338" y="3625057"/>
              <a:chExt cx="706438" cy="706438"/>
            </a:xfrm>
            <a:solidFill>
              <a:srgbClr val="FFFFFF"/>
            </a:solidFill>
          </p:grpSpPr>
          <p:sp>
            <p:nvSpPr>
              <p:cNvPr id="15" name="任意多边形 39">
                <a:extLst>
                  <a:ext uri="{FF2B5EF4-FFF2-40B4-BE49-F238E27FC236}">
                    <a16:creationId xmlns:a16="http://schemas.microsoft.com/office/drawing/2014/main" xmlns="" id="{AF08D976-B966-4C69-89DC-EAC6885324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23338" y="3625057"/>
                <a:ext cx="706438" cy="706438"/>
              </a:xfrm>
              <a:custGeom>
                <a:avLst/>
                <a:gdLst>
                  <a:gd name="connsiteX0" fmla="*/ 157638 w 338138"/>
                  <a:gd name="connsiteY0" fmla="*/ 144463 h 338138"/>
                  <a:gd name="connsiteX1" fmla="*/ 165544 w 338138"/>
                  <a:gd name="connsiteY1" fmla="*/ 148443 h 338138"/>
                  <a:gd name="connsiteX2" fmla="*/ 249865 w 338138"/>
                  <a:gd name="connsiteY2" fmla="*/ 233341 h 338138"/>
                  <a:gd name="connsiteX3" fmla="*/ 280167 w 338138"/>
                  <a:gd name="connsiteY3" fmla="*/ 232015 h 338138"/>
                  <a:gd name="connsiteX4" fmla="*/ 286755 w 338138"/>
                  <a:gd name="connsiteY4" fmla="*/ 234668 h 338138"/>
                  <a:gd name="connsiteX5" fmla="*/ 335503 w 338138"/>
                  <a:gd name="connsiteY5" fmla="*/ 283750 h 338138"/>
                  <a:gd name="connsiteX6" fmla="*/ 338138 w 338138"/>
                  <a:gd name="connsiteY6" fmla="*/ 293036 h 338138"/>
                  <a:gd name="connsiteX7" fmla="*/ 330233 w 338138"/>
                  <a:gd name="connsiteY7" fmla="*/ 298342 h 338138"/>
                  <a:gd name="connsiteX8" fmla="*/ 311788 w 338138"/>
                  <a:gd name="connsiteY8" fmla="*/ 303648 h 338138"/>
                  <a:gd name="connsiteX9" fmla="*/ 303883 w 338138"/>
                  <a:gd name="connsiteY9" fmla="*/ 310281 h 338138"/>
                  <a:gd name="connsiteX10" fmla="*/ 299930 w 338138"/>
                  <a:gd name="connsiteY10" fmla="*/ 331505 h 338138"/>
                  <a:gd name="connsiteX11" fmla="*/ 293343 w 338138"/>
                  <a:gd name="connsiteY11" fmla="*/ 338138 h 338138"/>
                  <a:gd name="connsiteX12" fmla="*/ 290708 w 338138"/>
                  <a:gd name="connsiteY12" fmla="*/ 338138 h 338138"/>
                  <a:gd name="connsiteX13" fmla="*/ 284120 w 338138"/>
                  <a:gd name="connsiteY13" fmla="*/ 335485 h 338138"/>
                  <a:gd name="connsiteX14" fmla="*/ 235372 w 338138"/>
                  <a:gd name="connsiteY14" fmla="*/ 286403 h 338138"/>
                  <a:gd name="connsiteX15" fmla="*/ 232737 w 338138"/>
                  <a:gd name="connsiteY15" fmla="*/ 279770 h 338138"/>
                  <a:gd name="connsiteX16" fmla="*/ 234054 w 338138"/>
                  <a:gd name="connsiteY16" fmla="*/ 249260 h 338138"/>
                  <a:gd name="connsiteX17" fmla="*/ 149733 w 338138"/>
                  <a:gd name="connsiteY17" fmla="*/ 164361 h 338138"/>
                  <a:gd name="connsiteX18" fmla="*/ 149733 w 338138"/>
                  <a:gd name="connsiteY18" fmla="*/ 148443 h 338138"/>
                  <a:gd name="connsiteX19" fmla="*/ 157638 w 338138"/>
                  <a:gd name="connsiteY19" fmla="*/ 144463 h 338138"/>
                  <a:gd name="connsiteX20" fmla="*/ 145922 w 338138"/>
                  <a:gd name="connsiteY20" fmla="*/ 120650 h 338138"/>
                  <a:gd name="connsiteX21" fmla="*/ 169863 w 338138"/>
                  <a:gd name="connsiteY21" fmla="*/ 137383 h 338138"/>
                  <a:gd name="connsiteX22" fmla="*/ 157893 w 338138"/>
                  <a:gd name="connsiteY22" fmla="*/ 133522 h 338138"/>
                  <a:gd name="connsiteX23" fmla="*/ 141931 w 338138"/>
                  <a:gd name="connsiteY23" fmla="*/ 141245 h 338138"/>
                  <a:gd name="connsiteX24" fmla="*/ 137941 w 338138"/>
                  <a:gd name="connsiteY24" fmla="*/ 168275 h 338138"/>
                  <a:gd name="connsiteX25" fmla="*/ 120650 w 338138"/>
                  <a:gd name="connsiteY25" fmla="*/ 145106 h 338138"/>
                  <a:gd name="connsiteX26" fmla="*/ 145922 w 338138"/>
                  <a:gd name="connsiteY26" fmla="*/ 120650 h 338138"/>
                  <a:gd name="connsiteX27" fmla="*/ 146051 w 338138"/>
                  <a:gd name="connsiteY27" fmla="*/ 60325 h 338138"/>
                  <a:gd name="connsiteX28" fmla="*/ 230188 w 338138"/>
                  <a:gd name="connsiteY28" fmla="*/ 145257 h 338138"/>
                  <a:gd name="connsiteX29" fmla="*/ 219671 w 338138"/>
                  <a:gd name="connsiteY29" fmla="*/ 186395 h 338138"/>
                  <a:gd name="connsiteX30" fmla="*/ 193378 w 338138"/>
                  <a:gd name="connsiteY30" fmla="*/ 161181 h 338138"/>
                  <a:gd name="connsiteX31" fmla="*/ 196007 w 338138"/>
                  <a:gd name="connsiteY31" fmla="*/ 145257 h 338138"/>
                  <a:gd name="connsiteX32" fmla="*/ 146051 w 338138"/>
                  <a:gd name="connsiteY32" fmla="*/ 94828 h 338138"/>
                  <a:gd name="connsiteX33" fmla="*/ 96094 w 338138"/>
                  <a:gd name="connsiteY33" fmla="*/ 145257 h 338138"/>
                  <a:gd name="connsiteX34" fmla="*/ 146051 w 338138"/>
                  <a:gd name="connsiteY34" fmla="*/ 195685 h 338138"/>
                  <a:gd name="connsiteX35" fmla="*/ 161827 w 338138"/>
                  <a:gd name="connsiteY35" fmla="*/ 193031 h 338138"/>
                  <a:gd name="connsiteX36" fmla="*/ 188119 w 338138"/>
                  <a:gd name="connsiteY36" fmla="*/ 219572 h 338138"/>
                  <a:gd name="connsiteX37" fmla="*/ 146051 w 338138"/>
                  <a:gd name="connsiteY37" fmla="*/ 230188 h 338138"/>
                  <a:gd name="connsiteX38" fmla="*/ 61913 w 338138"/>
                  <a:gd name="connsiteY38" fmla="*/ 145257 h 338138"/>
                  <a:gd name="connsiteX39" fmla="*/ 146051 w 338138"/>
                  <a:gd name="connsiteY39" fmla="*/ 60325 h 338138"/>
                  <a:gd name="connsiteX40" fmla="*/ 145257 w 338138"/>
                  <a:gd name="connsiteY40" fmla="*/ 0 h 338138"/>
                  <a:gd name="connsiteX41" fmla="*/ 290513 w 338138"/>
                  <a:gd name="connsiteY41" fmla="*/ 145257 h 338138"/>
                  <a:gd name="connsiteX42" fmla="*/ 269385 w 338138"/>
                  <a:gd name="connsiteY42" fmla="*/ 221846 h 338138"/>
                  <a:gd name="connsiteX43" fmla="*/ 254859 w 338138"/>
                  <a:gd name="connsiteY43" fmla="*/ 221846 h 338138"/>
                  <a:gd name="connsiteX44" fmla="*/ 239013 w 338138"/>
                  <a:gd name="connsiteY44" fmla="*/ 206000 h 338138"/>
                  <a:gd name="connsiteX45" fmla="*/ 256180 w 338138"/>
                  <a:gd name="connsiteY45" fmla="*/ 145257 h 338138"/>
                  <a:gd name="connsiteX46" fmla="*/ 145257 w 338138"/>
                  <a:gd name="connsiteY46" fmla="*/ 34333 h 338138"/>
                  <a:gd name="connsiteX47" fmla="*/ 34333 w 338138"/>
                  <a:gd name="connsiteY47" fmla="*/ 145257 h 338138"/>
                  <a:gd name="connsiteX48" fmla="*/ 145257 w 338138"/>
                  <a:gd name="connsiteY48" fmla="*/ 256180 h 338138"/>
                  <a:gd name="connsiteX49" fmla="*/ 206000 w 338138"/>
                  <a:gd name="connsiteY49" fmla="*/ 239013 h 338138"/>
                  <a:gd name="connsiteX50" fmla="*/ 221847 w 338138"/>
                  <a:gd name="connsiteY50" fmla="*/ 254859 h 338138"/>
                  <a:gd name="connsiteX51" fmla="*/ 221847 w 338138"/>
                  <a:gd name="connsiteY51" fmla="*/ 269385 h 338138"/>
                  <a:gd name="connsiteX52" fmla="*/ 145257 w 338138"/>
                  <a:gd name="connsiteY52" fmla="*/ 290513 h 338138"/>
                  <a:gd name="connsiteX53" fmla="*/ 0 w 338138"/>
                  <a:gd name="connsiteY53" fmla="*/ 145257 h 338138"/>
                  <a:gd name="connsiteX54" fmla="*/ 145257 w 338138"/>
                  <a:gd name="connsiteY54" fmla="*/ 0 h 33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</a:cxnLst>
                <a:rect l="l" t="t" r="r" b="b"/>
                <a:pathLst>
                  <a:path w="338138" h="338138">
                    <a:moveTo>
                      <a:pt x="157638" y="144463"/>
                    </a:moveTo>
                    <a:cubicBezTo>
                      <a:pt x="160273" y="144463"/>
                      <a:pt x="162908" y="145790"/>
                      <a:pt x="165544" y="148443"/>
                    </a:cubicBezTo>
                    <a:cubicBezTo>
                      <a:pt x="165544" y="148443"/>
                      <a:pt x="165544" y="148443"/>
                      <a:pt x="249865" y="233341"/>
                    </a:cubicBezTo>
                    <a:cubicBezTo>
                      <a:pt x="249865" y="233341"/>
                      <a:pt x="249865" y="233341"/>
                      <a:pt x="280167" y="232015"/>
                    </a:cubicBezTo>
                    <a:cubicBezTo>
                      <a:pt x="282803" y="232015"/>
                      <a:pt x="285438" y="233341"/>
                      <a:pt x="286755" y="234668"/>
                    </a:cubicBezTo>
                    <a:cubicBezTo>
                      <a:pt x="286755" y="234668"/>
                      <a:pt x="286755" y="234668"/>
                      <a:pt x="335503" y="283750"/>
                    </a:cubicBezTo>
                    <a:cubicBezTo>
                      <a:pt x="338138" y="286403"/>
                      <a:pt x="338138" y="289056"/>
                      <a:pt x="338138" y="293036"/>
                    </a:cubicBezTo>
                    <a:cubicBezTo>
                      <a:pt x="336821" y="295689"/>
                      <a:pt x="334186" y="298342"/>
                      <a:pt x="330233" y="298342"/>
                    </a:cubicBezTo>
                    <a:cubicBezTo>
                      <a:pt x="330233" y="298342"/>
                      <a:pt x="330233" y="298342"/>
                      <a:pt x="311788" y="303648"/>
                    </a:cubicBezTo>
                    <a:cubicBezTo>
                      <a:pt x="307835" y="303648"/>
                      <a:pt x="305200" y="306301"/>
                      <a:pt x="303883" y="310281"/>
                    </a:cubicBezTo>
                    <a:cubicBezTo>
                      <a:pt x="303883" y="310281"/>
                      <a:pt x="303883" y="310281"/>
                      <a:pt x="299930" y="331505"/>
                    </a:cubicBezTo>
                    <a:cubicBezTo>
                      <a:pt x="298613" y="334158"/>
                      <a:pt x="295978" y="336812"/>
                      <a:pt x="293343" y="338138"/>
                    </a:cubicBezTo>
                    <a:cubicBezTo>
                      <a:pt x="292025" y="338138"/>
                      <a:pt x="292025" y="338138"/>
                      <a:pt x="290708" y="338138"/>
                    </a:cubicBezTo>
                    <a:cubicBezTo>
                      <a:pt x="288073" y="338138"/>
                      <a:pt x="285438" y="336812"/>
                      <a:pt x="284120" y="335485"/>
                    </a:cubicBezTo>
                    <a:cubicBezTo>
                      <a:pt x="284120" y="335485"/>
                      <a:pt x="284120" y="335485"/>
                      <a:pt x="235372" y="286403"/>
                    </a:cubicBezTo>
                    <a:cubicBezTo>
                      <a:pt x="232737" y="283750"/>
                      <a:pt x="232737" y="281097"/>
                      <a:pt x="232737" y="279770"/>
                    </a:cubicBezTo>
                    <a:cubicBezTo>
                      <a:pt x="232737" y="279770"/>
                      <a:pt x="232737" y="279770"/>
                      <a:pt x="234054" y="249260"/>
                    </a:cubicBezTo>
                    <a:cubicBezTo>
                      <a:pt x="234054" y="249260"/>
                      <a:pt x="234054" y="249260"/>
                      <a:pt x="149733" y="164361"/>
                    </a:cubicBezTo>
                    <a:cubicBezTo>
                      <a:pt x="144463" y="159055"/>
                      <a:pt x="144463" y="152422"/>
                      <a:pt x="149733" y="148443"/>
                    </a:cubicBezTo>
                    <a:cubicBezTo>
                      <a:pt x="151051" y="145790"/>
                      <a:pt x="155003" y="144463"/>
                      <a:pt x="157638" y="144463"/>
                    </a:cubicBezTo>
                    <a:close/>
                    <a:moveTo>
                      <a:pt x="145922" y="120650"/>
                    </a:moveTo>
                    <a:cubicBezTo>
                      <a:pt x="157893" y="120650"/>
                      <a:pt x="167203" y="128373"/>
                      <a:pt x="169863" y="137383"/>
                    </a:cubicBezTo>
                    <a:cubicBezTo>
                      <a:pt x="167203" y="134809"/>
                      <a:pt x="161883" y="133522"/>
                      <a:pt x="157893" y="133522"/>
                    </a:cubicBezTo>
                    <a:cubicBezTo>
                      <a:pt x="151242" y="133522"/>
                      <a:pt x="145922" y="136096"/>
                      <a:pt x="141931" y="141245"/>
                    </a:cubicBezTo>
                    <a:cubicBezTo>
                      <a:pt x="133951" y="147680"/>
                      <a:pt x="132620" y="160552"/>
                      <a:pt x="137941" y="168275"/>
                    </a:cubicBezTo>
                    <a:cubicBezTo>
                      <a:pt x="128630" y="165701"/>
                      <a:pt x="120650" y="156691"/>
                      <a:pt x="120650" y="145106"/>
                    </a:cubicBezTo>
                    <a:cubicBezTo>
                      <a:pt x="120650" y="132234"/>
                      <a:pt x="132620" y="120650"/>
                      <a:pt x="145922" y="120650"/>
                    </a:cubicBezTo>
                    <a:close/>
                    <a:moveTo>
                      <a:pt x="146051" y="60325"/>
                    </a:moveTo>
                    <a:cubicBezTo>
                      <a:pt x="192063" y="60325"/>
                      <a:pt x="230188" y="98810"/>
                      <a:pt x="230188" y="145257"/>
                    </a:cubicBezTo>
                    <a:cubicBezTo>
                      <a:pt x="230188" y="159854"/>
                      <a:pt x="226244" y="174452"/>
                      <a:pt x="219671" y="186395"/>
                    </a:cubicBezTo>
                    <a:lnTo>
                      <a:pt x="193378" y="161181"/>
                    </a:lnTo>
                    <a:cubicBezTo>
                      <a:pt x="196007" y="155873"/>
                      <a:pt x="196007" y="150565"/>
                      <a:pt x="196007" y="145257"/>
                    </a:cubicBezTo>
                    <a:cubicBezTo>
                      <a:pt x="196007" y="117388"/>
                      <a:pt x="173658" y="94828"/>
                      <a:pt x="146051" y="94828"/>
                    </a:cubicBezTo>
                    <a:cubicBezTo>
                      <a:pt x="118443" y="94828"/>
                      <a:pt x="96094" y="117388"/>
                      <a:pt x="96094" y="145257"/>
                    </a:cubicBezTo>
                    <a:cubicBezTo>
                      <a:pt x="96094" y="173125"/>
                      <a:pt x="118443" y="195685"/>
                      <a:pt x="146051" y="195685"/>
                    </a:cubicBezTo>
                    <a:cubicBezTo>
                      <a:pt x="151309" y="195685"/>
                      <a:pt x="156568" y="194358"/>
                      <a:pt x="161827" y="193031"/>
                    </a:cubicBezTo>
                    <a:cubicBezTo>
                      <a:pt x="161827" y="193031"/>
                      <a:pt x="161827" y="193031"/>
                      <a:pt x="188119" y="219572"/>
                    </a:cubicBezTo>
                    <a:cubicBezTo>
                      <a:pt x="174973" y="226207"/>
                      <a:pt x="161827" y="230188"/>
                      <a:pt x="146051" y="230188"/>
                    </a:cubicBezTo>
                    <a:cubicBezTo>
                      <a:pt x="100038" y="230188"/>
                      <a:pt x="61913" y="191703"/>
                      <a:pt x="61913" y="145257"/>
                    </a:cubicBezTo>
                    <a:cubicBezTo>
                      <a:pt x="61913" y="98810"/>
                      <a:pt x="100038" y="60325"/>
                      <a:pt x="146051" y="60325"/>
                    </a:cubicBezTo>
                    <a:close/>
                    <a:moveTo>
                      <a:pt x="145257" y="0"/>
                    </a:moveTo>
                    <a:cubicBezTo>
                      <a:pt x="225808" y="0"/>
                      <a:pt x="290513" y="64705"/>
                      <a:pt x="290513" y="145257"/>
                    </a:cubicBezTo>
                    <a:cubicBezTo>
                      <a:pt x="290513" y="172987"/>
                      <a:pt x="282590" y="199398"/>
                      <a:pt x="269385" y="221846"/>
                    </a:cubicBezTo>
                    <a:cubicBezTo>
                      <a:pt x="269385" y="221846"/>
                      <a:pt x="269385" y="221846"/>
                      <a:pt x="254859" y="221846"/>
                    </a:cubicBezTo>
                    <a:cubicBezTo>
                      <a:pt x="254859" y="221846"/>
                      <a:pt x="254859" y="221846"/>
                      <a:pt x="239013" y="206000"/>
                    </a:cubicBezTo>
                    <a:cubicBezTo>
                      <a:pt x="249577" y="188833"/>
                      <a:pt x="256180" y="167705"/>
                      <a:pt x="256180" y="145257"/>
                    </a:cubicBezTo>
                    <a:cubicBezTo>
                      <a:pt x="256180" y="84513"/>
                      <a:pt x="207321" y="34333"/>
                      <a:pt x="145257" y="34333"/>
                    </a:cubicBezTo>
                    <a:cubicBezTo>
                      <a:pt x="84513" y="34333"/>
                      <a:pt x="34333" y="84513"/>
                      <a:pt x="34333" y="145257"/>
                    </a:cubicBezTo>
                    <a:cubicBezTo>
                      <a:pt x="34333" y="207321"/>
                      <a:pt x="84513" y="256180"/>
                      <a:pt x="145257" y="256180"/>
                    </a:cubicBezTo>
                    <a:cubicBezTo>
                      <a:pt x="167705" y="256180"/>
                      <a:pt x="188834" y="249577"/>
                      <a:pt x="206000" y="239013"/>
                    </a:cubicBezTo>
                    <a:cubicBezTo>
                      <a:pt x="206000" y="239013"/>
                      <a:pt x="206000" y="239013"/>
                      <a:pt x="221847" y="254859"/>
                    </a:cubicBezTo>
                    <a:cubicBezTo>
                      <a:pt x="221847" y="254859"/>
                      <a:pt x="221847" y="254859"/>
                      <a:pt x="221847" y="269385"/>
                    </a:cubicBezTo>
                    <a:cubicBezTo>
                      <a:pt x="199398" y="282590"/>
                      <a:pt x="172988" y="290513"/>
                      <a:pt x="145257" y="290513"/>
                    </a:cubicBezTo>
                    <a:cubicBezTo>
                      <a:pt x="64705" y="290513"/>
                      <a:pt x="0" y="225808"/>
                      <a:pt x="0" y="145257"/>
                    </a:cubicBezTo>
                    <a:cubicBezTo>
                      <a:pt x="0" y="64705"/>
                      <a:pt x="64705" y="0"/>
                      <a:pt x="14525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6" name="任意多边形 40">
                <a:extLst>
                  <a:ext uri="{FF2B5EF4-FFF2-40B4-BE49-F238E27FC236}">
                    <a16:creationId xmlns:a16="http://schemas.microsoft.com/office/drawing/2014/main" xmlns="" id="{6D53F51F-2A07-440F-B767-66C8902BD2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12735" y="3941763"/>
                <a:ext cx="51492" cy="61913"/>
              </a:xfrm>
              <a:custGeom>
                <a:avLst/>
                <a:gdLst>
                  <a:gd name="connsiteX0" fmla="*/ 55289 w 268288"/>
                  <a:gd name="connsiteY0" fmla="*/ 122559 h 322584"/>
                  <a:gd name="connsiteX1" fmla="*/ 214313 w 268288"/>
                  <a:gd name="connsiteY1" fmla="*/ 122559 h 322584"/>
                  <a:gd name="connsiteX2" fmla="*/ 214313 w 268288"/>
                  <a:gd name="connsiteY2" fmla="*/ 235731 h 322584"/>
                  <a:gd name="connsiteX3" fmla="*/ 188028 w 268288"/>
                  <a:gd name="connsiteY3" fmla="*/ 268630 h 322584"/>
                  <a:gd name="connsiteX4" fmla="*/ 188028 w 268288"/>
                  <a:gd name="connsiteY4" fmla="*/ 309425 h 322584"/>
                  <a:gd name="connsiteX5" fmla="*/ 168314 w 268288"/>
                  <a:gd name="connsiteY5" fmla="*/ 322584 h 322584"/>
                  <a:gd name="connsiteX6" fmla="*/ 148601 w 268288"/>
                  <a:gd name="connsiteY6" fmla="*/ 309425 h 322584"/>
                  <a:gd name="connsiteX7" fmla="*/ 148601 w 268288"/>
                  <a:gd name="connsiteY7" fmla="*/ 268630 h 322584"/>
                  <a:gd name="connsiteX8" fmla="*/ 119687 w 268288"/>
                  <a:gd name="connsiteY8" fmla="*/ 268630 h 322584"/>
                  <a:gd name="connsiteX9" fmla="*/ 119687 w 268288"/>
                  <a:gd name="connsiteY9" fmla="*/ 309425 h 322584"/>
                  <a:gd name="connsiteX10" fmla="*/ 99974 w 268288"/>
                  <a:gd name="connsiteY10" fmla="*/ 322584 h 322584"/>
                  <a:gd name="connsiteX11" fmla="*/ 81574 w 268288"/>
                  <a:gd name="connsiteY11" fmla="*/ 309425 h 322584"/>
                  <a:gd name="connsiteX12" fmla="*/ 81574 w 268288"/>
                  <a:gd name="connsiteY12" fmla="*/ 268630 h 322584"/>
                  <a:gd name="connsiteX13" fmla="*/ 53975 w 268288"/>
                  <a:gd name="connsiteY13" fmla="*/ 235731 h 322584"/>
                  <a:gd name="connsiteX14" fmla="*/ 55289 w 268288"/>
                  <a:gd name="connsiteY14" fmla="*/ 122559 h 322584"/>
                  <a:gd name="connsiteX15" fmla="*/ 248444 w 268288"/>
                  <a:gd name="connsiteY15" fmla="*/ 108272 h 322584"/>
                  <a:gd name="connsiteX16" fmla="*/ 268288 w 268288"/>
                  <a:gd name="connsiteY16" fmla="*/ 121403 h 322584"/>
                  <a:gd name="connsiteX17" fmla="*/ 268288 w 268288"/>
                  <a:gd name="connsiteY17" fmla="*/ 201504 h 322584"/>
                  <a:gd name="connsiteX18" fmla="*/ 248444 w 268288"/>
                  <a:gd name="connsiteY18" fmla="*/ 214635 h 322584"/>
                  <a:gd name="connsiteX19" fmla="*/ 228600 w 268288"/>
                  <a:gd name="connsiteY19" fmla="*/ 201504 h 322584"/>
                  <a:gd name="connsiteX20" fmla="*/ 228600 w 268288"/>
                  <a:gd name="connsiteY20" fmla="*/ 121403 h 322584"/>
                  <a:gd name="connsiteX21" fmla="*/ 248444 w 268288"/>
                  <a:gd name="connsiteY21" fmla="*/ 108272 h 322584"/>
                  <a:gd name="connsiteX22" fmla="*/ 19844 w 268288"/>
                  <a:gd name="connsiteY22" fmla="*/ 108272 h 322584"/>
                  <a:gd name="connsiteX23" fmla="*/ 39688 w 268288"/>
                  <a:gd name="connsiteY23" fmla="*/ 121437 h 322584"/>
                  <a:gd name="connsiteX24" fmla="*/ 39688 w 268288"/>
                  <a:gd name="connsiteY24" fmla="*/ 201741 h 322584"/>
                  <a:gd name="connsiteX25" fmla="*/ 19844 w 268288"/>
                  <a:gd name="connsiteY25" fmla="*/ 216222 h 322584"/>
                  <a:gd name="connsiteX26" fmla="*/ 0 w 268288"/>
                  <a:gd name="connsiteY26" fmla="*/ 201741 h 322584"/>
                  <a:gd name="connsiteX27" fmla="*/ 0 w 268288"/>
                  <a:gd name="connsiteY27" fmla="*/ 121437 h 322584"/>
                  <a:gd name="connsiteX28" fmla="*/ 19844 w 268288"/>
                  <a:gd name="connsiteY28" fmla="*/ 108272 h 322584"/>
                  <a:gd name="connsiteX29" fmla="*/ 167482 w 268288"/>
                  <a:gd name="connsiteY29" fmla="*/ 65409 h 322584"/>
                  <a:gd name="connsiteX30" fmla="*/ 157163 w 268288"/>
                  <a:gd name="connsiteY30" fmla="*/ 75728 h 322584"/>
                  <a:gd name="connsiteX31" fmla="*/ 167482 w 268288"/>
                  <a:gd name="connsiteY31" fmla="*/ 86047 h 322584"/>
                  <a:gd name="connsiteX32" fmla="*/ 177801 w 268288"/>
                  <a:gd name="connsiteY32" fmla="*/ 75728 h 322584"/>
                  <a:gd name="connsiteX33" fmla="*/ 167482 w 268288"/>
                  <a:gd name="connsiteY33" fmla="*/ 65409 h 322584"/>
                  <a:gd name="connsiteX34" fmla="*/ 100807 w 268288"/>
                  <a:gd name="connsiteY34" fmla="*/ 65409 h 322584"/>
                  <a:gd name="connsiteX35" fmla="*/ 90488 w 268288"/>
                  <a:gd name="connsiteY35" fmla="*/ 75728 h 322584"/>
                  <a:gd name="connsiteX36" fmla="*/ 100807 w 268288"/>
                  <a:gd name="connsiteY36" fmla="*/ 86047 h 322584"/>
                  <a:gd name="connsiteX37" fmla="*/ 111126 w 268288"/>
                  <a:gd name="connsiteY37" fmla="*/ 75728 h 322584"/>
                  <a:gd name="connsiteX38" fmla="*/ 100807 w 268288"/>
                  <a:gd name="connsiteY38" fmla="*/ 65409 h 322584"/>
                  <a:gd name="connsiteX39" fmla="*/ 71089 w 268288"/>
                  <a:gd name="connsiteY39" fmla="*/ 1373 h 322584"/>
                  <a:gd name="connsiteX40" fmla="*/ 81621 w 268288"/>
                  <a:gd name="connsiteY40" fmla="*/ 4013 h 322584"/>
                  <a:gd name="connsiteX41" fmla="*/ 106633 w 268288"/>
                  <a:gd name="connsiteY41" fmla="*/ 43605 h 322584"/>
                  <a:gd name="connsiteX42" fmla="*/ 106633 w 268288"/>
                  <a:gd name="connsiteY42" fmla="*/ 44924 h 322584"/>
                  <a:gd name="connsiteX43" fmla="*/ 134279 w 268288"/>
                  <a:gd name="connsiteY43" fmla="*/ 40965 h 322584"/>
                  <a:gd name="connsiteX44" fmla="*/ 161925 w 268288"/>
                  <a:gd name="connsiteY44" fmla="*/ 44924 h 322584"/>
                  <a:gd name="connsiteX45" fmla="*/ 163242 w 268288"/>
                  <a:gd name="connsiteY45" fmla="*/ 43605 h 322584"/>
                  <a:gd name="connsiteX46" fmla="*/ 188254 w 268288"/>
                  <a:gd name="connsiteY46" fmla="*/ 4013 h 322584"/>
                  <a:gd name="connsiteX47" fmla="*/ 197470 w 268288"/>
                  <a:gd name="connsiteY47" fmla="*/ 1373 h 322584"/>
                  <a:gd name="connsiteX48" fmla="*/ 201419 w 268288"/>
                  <a:gd name="connsiteY48" fmla="*/ 10611 h 322584"/>
                  <a:gd name="connsiteX49" fmla="*/ 175090 w 268288"/>
                  <a:gd name="connsiteY49" fmla="*/ 50203 h 322584"/>
                  <a:gd name="connsiteX50" fmla="*/ 175090 w 268288"/>
                  <a:gd name="connsiteY50" fmla="*/ 51523 h 322584"/>
                  <a:gd name="connsiteX51" fmla="*/ 215900 w 268288"/>
                  <a:gd name="connsiteY51" fmla="*/ 108272 h 322584"/>
                  <a:gd name="connsiteX52" fmla="*/ 53975 w 268288"/>
                  <a:gd name="connsiteY52" fmla="*/ 108272 h 322584"/>
                  <a:gd name="connsiteX53" fmla="*/ 94785 w 268288"/>
                  <a:gd name="connsiteY53" fmla="*/ 51523 h 322584"/>
                  <a:gd name="connsiteX54" fmla="*/ 93469 w 268288"/>
                  <a:gd name="connsiteY54" fmla="*/ 50203 h 322584"/>
                  <a:gd name="connsiteX55" fmla="*/ 68456 w 268288"/>
                  <a:gd name="connsiteY55" fmla="*/ 10611 h 322584"/>
                  <a:gd name="connsiteX56" fmla="*/ 71089 w 268288"/>
                  <a:gd name="connsiteY56" fmla="*/ 1373 h 322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268288" h="322584">
                    <a:moveTo>
                      <a:pt x="55289" y="122559"/>
                    </a:moveTo>
                    <a:cubicBezTo>
                      <a:pt x="55289" y="122559"/>
                      <a:pt x="55289" y="122559"/>
                      <a:pt x="214313" y="122559"/>
                    </a:cubicBezTo>
                    <a:cubicBezTo>
                      <a:pt x="214313" y="122559"/>
                      <a:pt x="214313" y="122559"/>
                      <a:pt x="214313" y="235731"/>
                    </a:cubicBezTo>
                    <a:cubicBezTo>
                      <a:pt x="214313" y="255471"/>
                      <a:pt x="206428" y="265998"/>
                      <a:pt x="188028" y="268630"/>
                    </a:cubicBezTo>
                    <a:cubicBezTo>
                      <a:pt x="188028" y="268630"/>
                      <a:pt x="188028" y="268630"/>
                      <a:pt x="188028" y="309425"/>
                    </a:cubicBezTo>
                    <a:cubicBezTo>
                      <a:pt x="188028" y="316004"/>
                      <a:pt x="178828" y="322584"/>
                      <a:pt x="168314" y="322584"/>
                    </a:cubicBezTo>
                    <a:cubicBezTo>
                      <a:pt x="157800" y="322584"/>
                      <a:pt x="148601" y="316004"/>
                      <a:pt x="148601" y="309425"/>
                    </a:cubicBezTo>
                    <a:cubicBezTo>
                      <a:pt x="148601" y="309425"/>
                      <a:pt x="148601" y="309425"/>
                      <a:pt x="148601" y="268630"/>
                    </a:cubicBezTo>
                    <a:cubicBezTo>
                      <a:pt x="139401" y="268630"/>
                      <a:pt x="128887" y="268630"/>
                      <a:pt x="119687" y="268630"/>
                    </a:cubicBezTo>
                    <a:cubicBezTo>
                      <a:pt x="119687" y="268630"/>
                      <a:pt x="119687" y="268630"/>
                      <a:pt x="119687" y="309425"/>
                    </a:cubicBezTo>
                    <a:cubicBezTo>
                      <a:pt x="119687" y="316004"/>
                      <a:pt x="111802" y="322584"/>
                      <a:pt x="99974" y="322584"/>
                    </a:cubicBezTo>
                    <a:cubicBezTo>
                      <a:pt x="89460" y="322584"/>
                      <a:pt x="81574" y="316004"/>
                      <a:pt x="81574" y="309425"/>
                    </a:cubicBezTo>
                    <a:cubicBezTo>
                      <a:pt x="81574" y="309425"/>
                      <a:pt x="81574" y="309425"/>
                      <a:pt x="81574" y="268630"/>
                    </a:cubicBezTo>
                    <a:cubicBezTo>
                      <a:pt x="63175" y="265998"/>
                      <a:pt x="53975" y="255471"/>
                      <a:pt x="53975" y="235731"/>
                    </a:cubicBezTo>
                    <a:cubicBezTo>
                      <a:pt x="53975" y="212044"/>
                      <a:pt x="55289" y="122559"/>
                      <a:pt x="55289" y="122559"/>
                    </a:cubicBezTo>
                    <a:close/>
                    <a:moveTo>
                      <a:pt x="248444" y="108272"/>
                    </a:moveTo>
                    <a:cubicBezTo>
                      <a:pt x="259028" y="108272"/>
                      <a:pt x="268288" y="114838"/>
                      <a:pt x="268288" y="121403"/>
                    </a:cubicBezTo>
                    <a:cubicBezTo>
                      <a:pt x="268288" y="121403"/>
                      <a:pt x="268288" y="121403"/>
                      <a:pt x="268288" y="201504"/>
                    </a:cubicBezTo>
                    <a:cubicBezTo>
                      <a:pt x="268288" y="208070"/>
                      <a:pt x="259028" y="214635"/>
                      <a:pt x="248444" y="214635"/>
                    </a:cubicBezTo>
                    <a:cubicBezTo>
                      <a:pt x="237861" y="214635"/>
                      <a:pt x="228600" y="208070"/>
                      <a:pt x="228600" y="201504"/>
                    </a:cubicBezTo>
                    <a:cubicBezTo>
                      <a:pt x="228600" y="201504"/>
                      <a:pt x="228600" y="201504"/>
                      <a:pt x="228600" y="121403"/>
                    </a:cubicBezTo>
                    <a:cubicBezTo>
                      <a:pt x="228600" y="114838"/>
                      <a:pt x="237861" y="108272"/>
                      <a:pt x="248444" y="108272"/>
                    </a:cubicBezTo>
                    <a:close/>
                    <a:moveTo>
                      <a:pt x="19844" y="108272"/>
                    </a:moveTo>
                    <a:cubicBezTo>
                      <a:pt x="30427" y="108272"/>
                      <a:pt x="39688" y="113538"/>
                      <a:pt x="39688" y="121437"/>
                    </a:cubicBezTo>
                    <a:cubicBezTo>
                      <a:pt x="39688" y="121437"/>
                      <a:pt x="39688" y="121437"/>
                      <a:pt x="39688" y="201741"/>
                    </a:cubicBezTo>
                    <a:cubicBezTo>
                      <a:pt x="39688" y="209640"/>
                      <a:pt x="30427" y="216222"/>
                      <a:pt x="19844" y="216222"/>
                    </a:cubicBezTo>
                    <a:cubicBezTo>
                      <a:pt x="9260" y="216222"/>
                      <a:pt x="0" y="209640"/>
                      <a:pt x="0" y="201741"/>
                    </a:cubicBezTo>
                    <a:cubicBezTo>
                      <a:pt x="0" y="201741"/>
                      <a:pt x="0" y="201741"/>
                      <a:pt x="0" y="121437"/>
                    </a:cubicBezTo>
                    <a:cubicBezTo>
                      <a:pt x="0" y="113538"/>
                      <a:pt x="9260" y="108272"/>
                      <a:pt x="19844" y="108272"/>
                    </a:cubicBezTo>
                    <a:close/>
                    <a:moveTo>
                      <a:pt x="167482" y="65409"/>
                    </a:moveTo>
                    <a:cubicBezTo>
                      <a:pt x="161783" y="65409"/>
                      <a:pt x="157163" y="70029"/>
                      <a:pt x="157163" y="75728"/>
                    </a:cubicBezTo>
                    <a:cubicBezTo>
                      <a:pt x="157163" y="81427"/>
                      <a:pt x="161783" y="86047"/>
                      <a:pt x="167482" y="86047"/>
                    </a:cubicBezTo>
                    <a:cubicBezTo>
                      <a:pt x="173181" y="86047"/>
                      <a:pt x="177801" y="81427"/>
                      <a:pt x="177801" y="75728"/>
                    </a:cubicBezTo>
                    <a:cubicBezTo>
                      <a:pt x="177801" y="70029"/>
                      <a:pt x="173181" y="65409"/>
                      <a:pt x="167482" y="65409"/>
                    </a:cubicBezTo>
                    <a:close/>
                    <a:moveTo>
                      <a:pt x="100807" y="65409"/>
                    </a:moveTo>
                    <a:cubicBezTo>
                      <a:pt x="95108" y="65409"/>
                      <a:pt x="90488" y="70029"/>
                      <a:pt x="90488" y="75728"/>
                    </a:cubicBezTo>
                    <a:cubicBezTo>
                      <a:pt x="90488" y="81427"/>
                      <a:pt x="95108" y="86047"/>
                      <a:pt x="100807" y="86047"/>
                    </a:cubicBezTo>
                    <a:cubicBezTo>
                      <a:pt x="106506" y="86047"/>
                      <a:pt x="111126" y="81427"/>
                      <a:pt x="111126" y="75728"/>
                    </a:cubicBezTo>
                    <a:cubicBezTo>
                      <a:pt x="111126" y="70029"/>
                      <a:pt x="106506" y="65409"/>
                      <a:pt x="100807" y="65409"/>
                    </a:cubicBezTo>
                    <a:close/>
                    <a:moveTo>
                      <a:pt x="71089" y="1373"/>
                    </a:moveTo>
                    <a:cubicBezTo>
                      <a:pt x="75038" y="-1266"/>
                      <a:pt x="78988" y="53"/>
                      <a:pt x="81621" y="4013"/>
                    </a:cubicBezTo>
                    <a:cubicBezTo>
                      <a:pt x="81621" y="4013"/>
                      <a:pt x="81621" y="4013"/>
                      <a:pt x="106633" y="43605"/>
                    </a:cubicBezTo>
                    <a:cubicBezTo>
                      <a:pt x="106633" y="43605"/>
                      <a:pt x="106633" y="44924"/>
                      <a:pt x="106633" y="44924"/>
                    </a:cubicBezTo>
                    <a:cubicBezTo>
                      <a:pt x="115849" y="42285"/>
                      <a:pt x="125064" y="40965"/>
                      <a:pt x="134279" y="40965"/>
                    </a:cubicBezTo>
                    <a:cubicBezTo>
                      <a:pt x="144811" y="40965"/>
                      <a:pt x="154026" y="42285"/>
                      <a:pt x="161925" y="44924"/>
                    </a:cubicBezTo>
                    <a:cubicBezTo>
                      <a:pt x="161925" y="44924"/>
                      <a:pt x="161925" y="43605"/>
                      <a:pt x="163242" y="43605"/>
                    </a:cubicBezTo>
                    <a:cubicBezTo>
                      <a:pt x="163242" y="43605"/>
                      <a:pt x="163242" y="43605"/>
                      <a:pt x="188254" y="4013"/>
                    </a:cubicBezTo>
                    <a:cubicBezTo>
                      <a:pt x="189571" y="53"/>
                      <a:pt x="194837" y="-1266"/>
                      <a:pt x="197470" y="1373"/>
                    </a:cubicBezTo>
                    <a:cubicBezTo>
                      <a:pt x="201419" y="2693"/>
                      <a:pt x="202735" y="6652"/>
                      <a:pt x="201419" y="10611"/>
                    </a:cubicBezTo>
                    <a:cubicBezTo>
                      <a:pt x="201419" y="10611"/>
                      <a:pt x="201419" y="10611"/>
                      <a:pt x="175090" y="50203"/>
                    </a:cubicBezTo>
                    <a:cubicBezTo>
                      <a:pt x="175090" y="50203"/>
                      <a:pt x="175090" y="50203"/>
                      <a:pt x="175090" y="51523"/>
                    </a:cubicBezTo>
                    <a:cubicBezTo>
                      <a:pt x="196153" y="63401"/>
                      <a:pt x="211951" y="83197"/>
                      <a:pt x="215900" y="108272"/>
                    </a:cubicBezTo>
                    <a:cubicBezTo>
                      <a:pt x="215900" y="108272"/>
                      <a:pt x="215900" y="108272"/>
                      <a:pt x="53975" y="108272"/>
                    </a:cubicBezTo>
                    <a:cubicBezTo>
                      <a:pt x="57924" y="83197"/>
                      <a:pt x="73722" y="63401"/>
                      <a:pt x="94785" y="51523"/>
                    </a:cubicBezTo>
                    <a:cubicBezTo>
                      <a:pt x="94785" y="51523"/>
                      <a:pt x="93469" y="50203"/>
                      <a:pt x="93469" y="50203"/>
                    </a:cubicBezTo>
                    <a:cubicBezTo>
                      <a:pt x="93469" y="50203"/>
                      <a:pt x="93469" y="50203"/>
                      <a:pt x="68456" y="10611"/>
                    </a:cubicBezTo>
                    <a:cubicBezTo>
                      <a:pt x="65823" y="6652"/>
                      <a:pt x="67140" y="2693"/>
                      <a:pt x="71089" y="137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70494ACE-8854-44DF-83C9-62E2753EA19C}"/>
              </a:ext>
            </a:extLst>
          </p:cNvPr>
          <p:cNvGrpSpPr/>
          <p:nvPr/>
        </p:nvGrpSpPr>
        <p:grpSpPr>
          <a:xfrm>
            <a:off x="8273143" y="2171125"/>
            <a:ext cx="3136221" cy="1445570"/>
            <a:chOff x="8539843" y="2171125"/>
            <a:chExt cx="3136221" cy="1445570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3959F99A-E77F-4A14-958B-7D2761DF4DC0}"/>
                </a:ext>
              </a:extLst>
            </p:cNvPr>
            <p:cNvSpPr/>
            <p:nvPr/>
          </p:nvSpPr>
          <p:spPr>
            <a:xfrm>
              <a:off x="8539844" y="2514021"/>
              <a:ext cx="3136220" cy="110267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>
                  <a:latin typeface="Arial"/>
                  <a:ea typeface="微软雅黑"/>
                  <a:sym typeface="+mn-lt"/>
                </a:rPr>
                <a:t>您的内容打在这里，或者通过复制您的文本后，在此框中选择粘贴，并选择只保留文字。</a:t>
              </a:r>
              <a:br>
                <a:rPr lang="zh-CN" altLang="en-US" sz="1400" dirty="0">
                  <a:latin typeface="Arial"/>
                  <a:ea typeface="微软雅黑"/>
                  <a:sym typeface="+mn-lt"/>
                </a:rPr>
              </a:br>
              <a:r>
                <a:rPr lang="zh-CN" altLang="en-US" sz="1400" dirty="0">
                  <a:latin typeface="Arial"/>
                  <a:ea typeface="微软雅黑"/>
                  <a:sym typeface="+mn-lt"/>
                </a:rPr>
                <a:t> 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xmlns="" id="{1F4CB23B-C2C1-4507-9562-4B7F02E0D93E}"/>
                </a:ext>
              </a:extLst>
            </p:cNvPr>
            <p:cNvSpPr/>
            <p:nvPr/>
          </p:nvSpPr>
          <p:spPr>
            <a:xfrm>
              <a:off x="8539843" y="2171125"/>
              <a:ext cx="2164600" cy="42473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标题文字添加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xmlns="" id="{D6F07F7B-C7EF-4CCB-A69B-073926C8F63A}"/>
              </a:ext>
            </a:extLst>
          </p:cNvPr>
          <p:cNvGrpSpPr/>
          <p:nvPr/>
        </p:nvGrpSpPr>
        <p:grpSpPr>
          <a:xfrm>
            <a:off x="8273143" y="4012373"/>
            <a:ext cx="3136221" cy="1445570"/>
            <a:chOff x="8539843" y="2171125"/>
            <a:chExt cx="3136221" cy="1445570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F87C0631-FB8E-4663-8B3A-DFB7D4C7D87B}"/>
                </a:ext>
              </a:extLst>
            </p:cNvPr>
            <p:cNvSpPr/>
            <p:nvPr/>
          </p:nvSpPr>
          <p:spPr>
            <a:xfrm>
              <a:off x="8539844" y="2514021"/>
              <a:ext cx="3136220" cy="110267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>
                  <a:latin typeface="Arial"/>
                  <a:ea typeface="微软雅黑"/>
                  <a:sym typeface="+mn-lt"/>
                </a:rPr>
                <a:t>您的内容打在这里，或者通过复制您的文本后，在此框中选择粘贴，并选择只保留文字。</a:t>
              </a:r>
              <a:br>
                <a:rPr lang="zh-CN" altLang="en-US" sz="1400" dirty="0">
                  <a:latin typeface="Arial"/>
                  <a:ea typeface="微软雅黑"/>
                  <a:sym typeface="+mn-lt"/>
                </a:rPr>
              </a:br>
              <a:r>
                <a:rPr lang="zh-CN" altLang="en-US" sz="1400" dirty="0">
                  <a:latin typeface="Arial"/>
                  <a:ea typeface="微软雅黑"/>
                  <a:sym typeface="+mn-lt"/>
                </a:rPr>
                <a:t> 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xmlns="" id="{2E527E4C-A1AB-4290-BA74-D5DA97251926}"/>
                </a:ext>
              </a:extLst>
            </p:cNvPr>
            <p:cNvSpPr/>
            <p:nvPr/>
          </p:nvSpPr>
          <p:spPr>
            <a:xfrm>
              <a:off x="8539843" y="2171125"/>
              <a:ext cx="2164600" cy="42473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标题文字添加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xmlns="" id="{8BD52B33-5260-49E6-AD90-F8A4E7A09DF1}"/>
              </a:ext>
            </a:extLst>
          </p:cNvPr>
          <p:cNvGrpSpPr/>
          <p:nvPr/>
        </p:nvGrpSpPr>
        <p:grpSpPr>
          <a:xfrm>
            <a:off x="693739" y="2171125"/>
            <a:ext cx="3136220" cy="1445570"/>
            <a:chOff x="8539844" y="2171125"/>
            <a:chExt cx="3136220" cy="1445570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xmlns="" id="{43DBCBFF-7A35-4E81-9C66-C53D83EB1222}"/>
                </a:ext>
              </a:extLst>
            </p:cNvPr>
            <p:cNvSpPr/>
            <p:nvPr/>
          </p:nvSpPr>
          <p:spPr>
            <a:xfrm>
              <a:off x="8539844" y="2514021"/>
              <a:ext cx="3136220" cy="110267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400" dirty="0">
                  <a:latin typeface="Arial"/>
                  <a:ea typeface="微软雅黑"/>
                  <a:sym typeface="+mn-lt"/>
                </a:rPr>
                <a:t>您的内容打在这里，或者通过复制您的文本后，在此框中选择粘贴，并选择只保留文字。</a:t>
              </a:r>
              <a:br>
                <a:rPr lang="zh-CN" altLang="en-US" sz="1400" dirty="0">
                  <a:latin typeface="Arial"/>
                  <a:ea typeface="微软雅黑"/>
                  <a:sym typeface="+mn-lt"/>
                </a:rPr>
              </a:br>
              <a:r>
                <a:rPr lang="zh-CN" altLang="en-US" sz="1400" dirty="0">
                  <a:latin typeface="Arial"/>
                  <a:ea typeface="微软雅黑"/>
                  <a:sym typeface="+mn-lt"/>
                </a:rPr>
                <a:t> </a:t>
              </a: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xmlns="" id="{6C412509-2D28-446E-8E94-62F75D0847E6}"/>
                </a:ext>
              </a:extLst>
            </p:cNvPr>
            <p:cNvSpPr/>
            <p:nvPr/>
          </p:nvSpPr>
          <p:spPr>
            <a:xfrm>
              <a:off x="9511464" y="2171125"/>
              <a:ext cx="2164600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标题文字添加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xmlns="" id="{7B5FF749-54F2-40EA-A97E-7889DFA51145}"/>
              </a:ext>
            </a:extLst>
          </p:cNvPr>
          <p:cNvGrpSpPr/>
          <p:nvPr/>
        </p:nvGrpSpPr>
        <p:grpSpPr>
          <a:xfrm>
            <a:off x="693739" y="4012373"/>
            <a:ext cx="3136220" cy="1445570"/>
            <a:chOff x="8539844" y="2171125"/>
            <a:chExt cx="3136220" cy="1445570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xmlns="" id="{F1E2B61D-436F-487B-A05C-5D645D4C8ED7}"/>
                </a:ext>
              </a:extLst>
            </p:cNvPr>
            <p:cNvSpPr/>
            <p:nvPr/>
          </p:nvSpPr>
          <p:spPr>
            <a:xfrm>
              <a:off x="8539844" y="2514021"/>
              <a:ext cx="3136220" cy="110267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400" dirty="0">
                  <a:latin typeface="Arial"/>
                  <a:ea typeface="微软雅黑"/>
                  <a:sym typeface="+mn-lt"/>
                </a:rPr>
                <a:t>您的内容打在这里，或者通过复制您的文本后，在此框中选择粘贴，并选择只保留文字。</a:t>
              </a:r>
              <a:br>
                <a:rPr lang="zh-CN" altLang="en-US" sz="1400" dirty="0">
                  <a:latin typeface="Arial"/>
                  <a:ea typeface="微软雅黑"/>
                  <a:sym typeface="+mn-lt"/>
                </a:rPr>
              </a:br>
              <a:r>
                <a:rPr lang="zh-CN" altLang="en-US" sz="1400" dirty="0">
                  <a:latin typeface="Arial"/>
                  <a:ea typeface="微软雅黑"/>
                  <a:sym typeface="+mn-lt"/>
                </a:rPr>
                <a:t> </a:t>
              </a: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xmlns="" id="{B0CB3411-32A6-455C-B474-03373F4E8163}"/>
                </a:ext>
              </a:extLst>
            </p:cNvPr>
            <p:cNvSpPr/>
            <p:nvPr/>
          </p:nvSpPr>
          <p:spPr>
            <a:xfrm>
              <a:off x="9511464" y="2171125"/>
              <a:ext cx="2164600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标题文字添加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xmlns="" id="{FB01AE69-977E-42A9-A085-5C56C6C261B3}"/>
              </a:ext>
            </a:extLst>
          </p:cNvPr>
          <p:cNvGrpSpPr/>
          <p:nvPr/>
        </p:nvGrpSpPr>
        <p:grpSpPr>
          <a:xfrm>
            <a:off x="3954227" y="538222"/>
            <a:ext cx="4283545" cy="647559"/>
            <a:chOff x="3954227" y="538222"/>
            <a:chExt cx="4283545" cy="647559"/>
          </a:xfrm>
        </p:grpSpPr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xmlns="" id="{8A147C52-0DCE-4FB0-B3E4-92A2129620FB}"/>
                </a:ext>
              </a:extLst>
            </p:cNvPr>
            <p:cNvSpPr txBox="1"/>
            <p:nvPr/>
          </p:nvSpPr>
          <p:spPr>
            <a:xfrm>
              <a:off x="4034742" y="538222"/>
              <a:ext cx="41225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5400" b="1">
                  <a:solidFill>
                    <a:srgbClr val="1C4987"/>
                  </a:solidFill>
                  <a:latin typeface="方正正粗黑简体" panose="02000000000000000000" pitchFamily="2" charset="-122"/>
                  <a:ea typeface="方正正粗黑简体" panose="02000000000000000000" pitchFamily="2" charset="-122"/>
                </a:defRPr>
              </a:lvl1pPr>
            </a:lstStyle>
            <a:p>
              <a:r>
                <a:rPr lang="zh-CN" altLang="en-US" sz="2400" b="0" dirty="0">
                  <a:solidFill>
                    <a:srgbClr val="0170BD"/>
                  </a:solidFill>
                </a:rPr>
                <a:t>三、研究方案和进度安排</a:t>
              </a:r>
            </a:p>
          </p:txBody>
        </p:sp>
        <p:sp>
          <p:nvSpPr>
            <p:cNvPr id="41" name="文本框 20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>
              <a:extLst>
                <a:ext uri="{FF2B5EF4-FFF2-40B4-BE49-F238E27FC236}">
                  <a16:creationId xmlns:a16="http://schemas.microsoft.com/office/drawing/2014/main" xmlns="" id="{7FFA332E-5F98-4F34-ABC1-2BADA59F58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4227" y="869947"/>
              <a:ext cx="4283545" cy="2598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algn="ctr" defTabSz="457200">
                <a:lnSpc>
                  <a:spcPct val="120000"/>
                </a:lnSpc>
                <a:defRPr sz="100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defRPr>
              </a:lvl1pPr>
              <a:lvl2pPr defTabSz="457200"/>
              <a:lvl3pPr defTabSz="457200"/>
              <a:lvl4pPr defTabSz="457200"/>
              <a:lvl5pPr defTabSz="457200"/>
              <a:lvl6pPr defTabSz="457200"/>
              <a:lvl7pPr defTabSz="457200"/>
              <a:lvl8pPr defTabSz="457200"/>
              <a:lvl9pPr defTabSz="457200"/>
            </a:lstStyle>
            <a:p>
              <a:r>
                <a:rPr lang="en-US" altLang="zh-CN" dirty="0">
                  <a:sym typeface="Arial" panose="020B0604020202020204" pitchFamily="34" charset="0"/>
                </a:rPr>
                <a:t>print the presentation and make it into a film to be used in a wider</a:t>
              </a:r>
            </a:p>
          </p:txBody>
        </p:sp>
        <p:cxnSp>
          <p:nvCxnSpPr>
            <p:cNvPr id="42" name="直接连接符 41" descr="e7d195523061f1c09e9d68d7cf438b91ef959ecb14fc25d26BBA7F7DBC18E55DFF4014AF651F0BF2569D4B6C1DA7F1A4683A481403BD872FC687266AD13265C1DE7C373772FD8728ABDD69ADD03BFF5BE2862BC891DBB79E20E800D2617F74A1B1C2BD36B4775443B247B420ECD0833E56641FB1FC45EF8A9F34DE2B3CCEF5430D0ECD5081AA93F6DEE27EA9C4260FE4">
              <a:extLst>
                <a:ext uri="{FF2B5EF4-FFF2-40B4-BE49-F238E27FC236}">
                  <a16:creationId xmlns:a16="http://schemas.microsoft.com/office/drawing/2014/main" xmlns="" id="{DB493814-4027-41DE-91AD-560FBAC58F53}"/>
                </a:ext>
              </a:extLst>
            </p:cNvPr>
            <p:cNvCxnSpPr>
              <a:cxnSpLocks/>
            </p:cNvCxnSpPr>
            <p:nvPr/>
          </p:nvCxnSpPr>
          <p:spPr>
            <a:xfrm>
              <a:off x="5995989" y="1185781"/>
              <a:ext cx="184892" cy="0"/>
            </a:xfrm>
            <a:prstGeom prst="line">
              <a:avLst/>
            </a:prstGeom>
            <a:ln w="38100">
              <a:solidFill>
                <a:srgbClr val="1C498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3" name="图片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6091" y="119291"/>
            <a:ext cx="951530" cy="95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88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xmlns="" id="{D3625A72-BE05-4D7F-A77E-AB3843741B28}"/>
              </a:ext>
            </a:extLst>
          </p:cNvPr>
          <p:cNvGrpSpPr/>
          <p:nvPr/>
        </p:nvGrpSpPr>
        <p:grpSpPr>
          <a:xfrm>
            <a:off x="3954227" y="538222"/>
            <a:ext cx="4283545" cy="647559"/>
            <a:chOff x="3954227" y="538222"/>
            <a:chExt cx="4283545" cy="647559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xmlns="" id="{D26CF457-DC4B-43B7-AC96-005953E5453C}"/>
                </a:ext>
              </a:extLst>
            </p:cNvPr>
            <p:cNvSpPr txBox="1"/>
            <p:nvPr/>
          </p:nvSpPr>
          <p:spPr>
            <a:xfrm>
              <a:off x="4034742" y="538222"/>
              <a:ext cx="41225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5400" b="1">
                  <a:solidFill>
                    <a:srgbClr val="1C4987"/>
                  </a:solidFill>
                  <a:latin typeface="方正正粗黑简体" panose="02000000000000000000" pitchFamily="2" charset="-122"/>
                  <a:ea typeface="方正正粗黑简体" panose="02000000000000000000" pitchFamily="2" charset="-122"/>
                </a:defRPr>
              </a:lvl1pPr>
            </a:lstStyle>
            <a:p>
              <a:r>
                <a:rPr lang="zh-CN" altLang="en-US" sz="2400" b="0" dirty="0">
                  <a:solidFill>
                    <a:srgbClr val="0170BD"/>
                  </a:solidFill>
                </a:rPr>
                <a:t>三、研究方案和进度安排</a:t>
              </a:r>
            </a:p>
          </p:txBody>
        </p:sp>
        <p:sp>
          <p:nvSpPr>
            <p:cNvPr id="22" name="文本框 20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>
              <a:extLst>
                <a:ext uri="{FF2B5EF4-FFF2-40B4-BE49-F238E27FC236}">
                  <a16:creationId xmlns:a16="http://schemas.microsoft.com/office/drawing/2014/main" xmlns="" id="{422C8E83-C4BE-42C0-A04B-6AA45BC3E2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4227" y="869947"/>
              <a:ext cx="4283545" cy="2598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algn="ctr" defTabSz="457200">
                <a:lnSpc>
                  <a:spcPct val="120000"/>
                </a:lnSpc>
                <a:defRPr sz="100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defRPr>
              </a:lvl1pPr>
              <a:lvl2pPr defTabSz="457200"/>
              <a:lvl3pPr defTabSz="457200"/>
              <a:lvl4pPr defTabSz="457200"/>
              <a:lvl5pPr defTabSz="457200"/>
              <a:lvl6pPr defTabSz="457200"/>
              <a:lvl7pPr defTabSz="457200"/>
              <a:lvl8pPr defTabSz="457200"/>
              <a:lvl9pPr defTabSz="457200"/>
            </a:lstStyle>
            <a:p>
              <a:r>
                <a:rPr lang="en-US" altLang="zh-CN" dirty="0">
                  <a:sym typeface="Arial" panose="020B0604020202020204" pitchFamily="34" charset="0"/>
                </a:rPr>
                <a:t>print the presentation and make it into a film to be used in a wider</a:t>
              </a:r>
            </a:p>
          </p:txBody>
        </p:sp>
        <p:cxnSp>
          <p:nvCxnSpPr>
            <p:cNvPr id="23" name="直接连接符 22" descr="e7d195523061f1c09e9d68d7cf438b91ef959ecb14fc25d26BBA7F7DBC18E55DFF4014AF651F0BF2569D4B6C1DA7F1A4683A481403BD872FC687266AD13265C1DE7C373772FD8728ABDD69ADD03BFF5BE2862BC891DBB79E20E800D2617F74A1B1C2BD36B4775443B247B420ECD0833E56641FB1FC45EF8A9F34DE2B3CCEF5430D0ECD5081AA93F6DEE27EA9C4260FE4">
              <a:extLst>
                <a:ext uri="{FF2B5EF4-FFF2-40B4-BE49-F238E27FC236}">
                  <a16:creationId xmlns:a16="http://schemas.microsoft.com/office/drawing/2014/main" xmlns="" id="{236044F4-C465-49F6-B792-77FD29AB9254}"/>
                </a:ext>
              </a:extLst>
            </p:cNvPr>
            <p:cNvCxnSpPr>
              <a:cxnSpLocks/>
            </p:cNvCxnSpPr>
            <p:nvPr/>
          </p:nvCxnSpPr>
          <p:spPr>
            <a:xfrm>
              <a:off x="5995989" y="1185781"/>
              <a:ext cx="184892" cy="0"/>
            </a:xfrm>
            <a:prstGeom prst="line">
              <a:avLst/>
            </a:prstGeom>
            <a:ln w="38100">
              <a:solidFill>
                <a:srgbClr val="1C498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F68E9940-30B7-4C67-8FF8-87479F9C7F9B}"/>
              </a:ext>
            </a:extLst>
          </p:cNvPr>
          <p:cNvGrpSpPr/>
          <p:nvPr/>
        </p:nvGrpSpPr>
        <p:grpSpPr>
          <a:xfrm>
            <a:off x="899161" y="4155888"/>
            <a:ext cx="2666485" cy="864546"/>
            <a:chOff x="858521" y="1548155"/>
            <a:chExt cx="2666485" cy="864546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65DD1D43-5B14-4C81-B272-E4311E9B3BA2}"/>
                </a:ext>
              </a:extLst>
            </p:cNvPr>
            <p:cNvSpPr/>
            <p:nvPr/>
          </p:nvSpPr>
          <p:spPr>
            <a:xfrm>
              <a:off x="937786" y="1548155"/>
              <a:ext cx="2587220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/>
                  <a:ea typeface="微软雅黑"/>
                  <a:sym typeface="+mn-lt"/>
                </a:rPr>
                <a:t>标题文字添加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xmlns="" id="{CAD616AF-4FCA-42E8-B6FF-8088A9DFF2C2}"/>
                </a:ext>
              </a:extLst>
            </p:cNvPr>
            <p:cNvSpPr/>
            <p:nvPr/>
          </p:nvSpPr>
          <p:spPr>
            <a:xfrm>
              <a:off x="858521" y="1876690"/>
              <a:ext cx="2587220" cy="53601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400" dirty="0">
                  <a:latin typeface="Arial"/>
                  <a:ea typeface="微软雅黑"/>
                  <a:sym typeface="+mn-lt"/>
                </a:rPr>
                <a:t>您的内容打在这里，或者通过复制您的文本后，在此框中选择粘贴，并选择只保留文字。</a:t>
              </a:r>
              <a:br>
                <a:rPr lang="zh-CN" altLang="en-US" sz="1400" dirty="0">
                  <a:latin typeface="Arial"/>
                  <a:ea typeface="微软雅黑"/>
                  <a:sym typeface="+mn-lt"/>
                </a:rPr>
              </a:br>
              <a:r>
                <a:rPr lang="zh-CN" altLang="en-US" sz="1400" dirty="0">
                  <a:latin typeface="Arial"/>
                  <a:ea typeface="微软雅黑"/>
                  <a:sym typeface="+mn-lt"/>
                </a:rPr>
                <a:t> </a:t>
              </a: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xmlns="" id="{E06EC53B-78B2-4DEC-B6C1-042F1E60DFEA}"/>
              </a:ext>
            </a:extLst>
          </p:cNvPr>
          <p:cNvGrpSpPr/>
          <p:nvPr/>
        </p:nvGrpSpPr>
        <p:grpSpPr>
          <a:xfrm>
            <a:off x="3565646" y="4155888"/>
            <a:ext cx="2666485" cy="864546"/>
            <a:chOff x="858521" y="1548155"/>
            <a:chExt cx="2666485" cy="864546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xmlns="" id="{B0CDBAE5-9B05-4D93-98EB-94D08716CBE0}"/>
                </a:ext>
              </a:extLst>
            </p:cNvPr>
            <p:cNvSpPr/>
            <p:nvPr/>
          </p:nvSpPr>
          <p:spPr>
            <a:xfrm>
              <a:off x="937786" y="1548155"/>
              <a:ext cx="2587220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/>
                  <a:ea typeface="微软雅黑"/>
                  <a:sym typeface="+mn-lt"/>
                </a:rPr>
                <a:t>标题文字添加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AA5ADFFF-E899-4EA8-89A0-8014CFBDD6E7}"/>
                </a:ext>
              </a:extLst>
            </p:cNvPr>
            <p:cNvSpPr/>
            <p:nvPr/>
          </p:nvSpPr>
          <p:spPr>
            <a:xfrm>
              <a:off x="858521" y="1876690"/>
              <a:ext cx="2587220" cy="53601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400" dirty="0">
                  <a:latin typeface="Arial"/>
                  <a:ea typeface="微软雅黑"/>
                  <a:sym typeface="+mn-lt"/>
                </a:rPr>
                <a:t>您的内容打在这里，或者通过复制您的文本后，在此框中选择粘贴，并选择只保留文字。</a:t>
              </a:r>
              <a:br>
                <a:rPr lang="zh-CN" altLang="en-US" sz="1400" dirty="0">
                  <a:latin typeface="Arial"/>
                  <a:ea typeface="微软雅黑"/>
                  <a:sym typeface="+mn-lt"/>
                </a:rPr>
              </a:br>
              <a:r>
                <a:rPr lang="zh-CN" altLang="en-US" sz="1400" dirty="0">
                  <a:latin typeface="Arial"/>
                  <a:ea typeface="微软雅黑"/>
                  <a:sym typeface="+mn-lt"/>
                </a:rPr>
                <a:t> 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xmlns="" id="{0F604D65-C487-4DCF-859B-F32D4688C54A}"/>
              </a:ext>
            </a:extLst>
          </p:cNvPr>
          <p:cNvGrpSpPr/>
          <p:nvPr/>
        </p:nvGrpSpPr>
        <p:grpSpPr>
          <a:xfrm>
            <a:off x="6311396" y="4155888"/>
            <a:ext cx="2666485" cy="864546"/>
            <a:chOff x="858521" y="1548155"/>
            <a:chExt cx="2666485" cy="864546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xmlns="" id="{F769F2B6-0022-43D8-A10A-9C86FD34EBDD}"/>
                </a:ext>
              </a:extLst>
            </p:cNvPr>
            <p:cNvSpPr/>
            <p:nvPr/>
          </p:nvSpPr>
          <p:spPr>
            <a:xfrm>
              <a:off x="937786" y="1548155"/>
              <a:ext cx="2587220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/>
                  <a:ea typeface="微软雅黑"/>
                  <a:sym typeface="+mn-lt"/>
                </a:rPr>
                <a:t>标题文字添加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A138CB74-E955-4370-B01C-25EBE8E97482}"/>
                </a:ext>
              </a:extLst>
            </p:cNvPr>
            <p:cNvSpPr/>
            <p:nvPr/>
          </p:nvSpPr>
          <p:spPr>
            <a:xfrm>
              <a:off x="858521" y="1876690"/>
              <a:ext cx="2587220" cy="53601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400" dirty="0">
                  <a:latin typeface="Arial"/>
                  <a:ea typeface="微软雅黑"/>
                  <a:sym typeface="+mn-lt"/>
                </a:rPr>
                <a:t>您的内容打在这里，或者通过复制您的文本后，在此框中选择粘贴，并选择只保留文字。</a:t>
              </a:r>
              <a:br>
                <a:rPr lang="zh-CN" altLang="en-US" sz="1400" dirty="0">
                  <a:latin typeface="Arial"/>
                  <a:ea typeface="微软雅黑"/>
                  <a:sym typeface="+mn-lt"/>
                </a:rPr>
              </a:br>
              <a:r>
                <a:rPr lang="zh-CN" altLang="en-US" sz="1400" dirty="0">
                  <a:latin typeface="Arial"/>
                  <a:ea typeface="微软雅黑"/>
                  <a:sym typeface="+mn-lt"/>
                </a:rPr>
                <a:t> </a:t>
              </a: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xmlns="" id="{A8E23057-AEEE-409E-A021-DA8ED5BA8D40}"/>
              </a:ext>
            </a:extLst>
          </p:cNvPr>
          <p:cNvGrpSpPr/>
          <p:nvPr/>
        </p:nvGrpSpPr>
        <p:grpSpPr>
          <a:xfrm>
            <a:off x="8977881" y="4155888"/>
            <a:ext cx="2666485" cy="864546"/>
            <a:chOff x="858521" y="1548155"/>
            <a:chExt cx="2666485" cy="864546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xmlns="" id="{3C282900-BE9A-4958-8AC4-46080C2FB348}"/>
                </a:ext>
              </a:extLst>
            </p:cNvPr>
            <p:cNvSpPr/>
            <p:nvPr/>
          </p:nvSpPr>
          <p:spPr>
            <a:xfrm>
              <a:off x="937786" y="1548155"/>
              <a:ext cx="2587220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/>
                  <a:ea typeface="微软雅黑"/>
                  <a:sym typeface="+mn-lt"/>
                </a:rPr>
                <a:t>标题文字添加</a:t>
              </a: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xmlns="" id="{A3A69DB5-C1D5-49DA-8674-3EA0F2316E74}"/>
                </a:ext>
              </a:extLst>
            </p:cNvPr>
            <p:cNvSpPr/>
            <p:nvPr/>
          </p:nvSpPr>
          <p:spPr>
            <a:xfrm>
              <a:off x="858521" y="1876690"/>
              <a:ext cx="2587220" cy="53601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400" dirty="0">
                  <a:latin typeface="Arial"/>
                  <a:ea typeface="微软雅黑"/>
                  <a:sym typeface="+mn-lt"/>
                </a:rPr>
                <a:t>您的内容打在这里，或者通过复制您的文本后，在此框中选择粘贴，并选择只保留文字。</a:t>
              </a:r>
              <a:br>
                <a:rPr lang="zh-CN" altLang="en-US" sz="1400" dirty="0">
                  <a:latin typeface="Arial"/>
                  <a:ea typeface="微软雅黑"/>
                  <a:sym typeface="+mn-lt"/>
                </a:rPr>
              </a:br>
              <a:r>
                <a:rPr lang="zh-CN" altLang="en-US" sz="1400" dirty="0">
                  <a:latin typeface="Arial"/>
                  <a:ea typeface="微软雅黑"/>
                  <a:sym typeface="+mn-lt"/>
                </a:rPr>
                <a:t> </a:t>
              </a:r>
            </a:p>
          </p:txBody>
        </p:sp>
      </p:grpSp>
      <p:pic>
        <p:nvPicPr>
          <p:cNvPr id="35" name="图片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87" y="1816077"/>
            <a:ext cx="2217291" cy="195072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381" y="1831764"/>
            <a:ext cx="2217291" cy="195072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661" y="1860148"/>
            <a:ext cx="2217291" cy="195072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2845" y="1860148"/>
            <a:ext cx="2217291" cy="195072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6091" y="119291"/>
            <a:ext cx="951530" cy="95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484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70DE91AB-F8C8-4E4C-B75F-6053DE85A2C6}"/>
              </a:ext>
            </a:extLst>
          </p:cNvPr>
          <p:cNvGrpSpPr/>
          <p:nvPr/>
        </p:nvGrpSpPr>
        <p:grpSpPr>
          <a:xfrm>
            <a:off x="3954227" y="538222"/>
            <a:ext cx="4283545" cy="647559"/>
            <a:chOff x="3954227" y="538222"/>
            <a:chExt cx="4283545" cy="647559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27F0BA7C-ADDE-4007-BFBA-21426D91900F}"/>
                </a:ext>
              </a:extLst>
            </p:cNvPr>
            <p:cNvSpPr txBox="1"/>
            <p:nvPr/>
          </p:nvSpPr>
          <p:spPr>
            <a:xfrm>
              <a:off x="4034742" y="538222"/>
              <a:ext cx="41225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5400" b="1">
                  <a:solidFill>
                    <a:srgbClr val="1C4987"/>
                  </a:solidFill>
                  <a:latin typeface="方正正粗黑简体" panose="02000000000000000000" pitchFamily="2" charset="-122"/>
                  <a:ea typeface="方正正粗黑简体" panose="02000000000000000000" pitchFamily="2" charset="-122"/>
                </a:defRPr>
              </a:lvl1pPr>
            </a:lstStyle>
            <a:p>
              <a:r>
                <a:rPr lang="zh-CN" altLang="en-US" sz="2400" b="0" dirty="0">
                  <a:solidFill>
                    <a:srgbClr val="0170BD"/>
                  </a:solidFill>
                </a:rPr>
                <a:t>三、研究方案和进度安排</a:t>
              </a:r>
            </a:p>
          </p:txBody>
        </p:sp>
        <p:sp>
          <p:nvSpPr>
            <p:cNvPr id="6" name="文本框 20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>
              <a:extLst>
                <a:ext uri="{FF2B5EF4-FFF2-40B4-BE49-F238E27FC236}">
                  <a16:creationId xmlns:a16="http://schemas.microsoft.com/office/drawing/2014/main" xmlns="" id="{C2C16E45-0A79-40AE-9C96-69B9729869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4227" y="869947"/>
              <a:ext cx="4283545" cy="2598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algn="ctr" defTabSz="457200">
                <a:lnSpc>
                  <a:spcPct val="120000"/>
                </a:lnSpc>
                <a:defRPr sz="100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defRPr>
              </a:lvl1pPr>
              <a:lvl2pPr defTabSz="457200"/>
              <a:lvl3pPr defTabSz="457200"/>
              <a:lvl4pPr defTabSz="457200"/>
              <a:lvl5pPr defTabSz="457200"/>
              <a:lvl6pPr defTabSz="457200"/>
              <a:lvl7pPr defTabSz="457200"/>
              <a:lvl8pPr defTabSz="457200"/>
              <a:lvl9pPr defTabSz="457200"/>
            </a:lstStyle>
            <a:p>
              <a:r>
                <a:rPr lang="en-US" altLang="zh-CN" dirty="0">
                  <a:sym typeface="Arial" panose="020B0604020202020204" pitchFamily="34" charset="0"/>
                </a:rPr>
                <a:t>print the presentation and make it into a film to be used in a wider</a:t>
              </a:r>
            </a:p>
          </p:txBody>
        </p:sp>
        <p:cxnSp>
          <p:nvCxnSpPr>
            <p:cNvPr id="7" name="直接连接符 6" descr="e7d195523061f1c09e9d68d7cf438b91ef959ecb14fc25d26BBA7F7DBC18E55DFF4014AF651F0BF2569D4B6C1DA7F1A4683A481403BD872FC687266AD13265C1DE7C373772FD8728ABDD69ADD03BFF5BE2862BC891DBB79E20E800D2617F74A1B1C2BD36B4775443B247B420ECD0833E56641FB1FC45EF8A9F34DE2B3CCEF5430D0ECD5081AA93F6DEE27EA9C4260FE4">
              <a:extLst>
                <a:ext uri="{FF2B5EF4-FFF2-40B4-BE49-F238E27FC236}">
                  <a16:creationId xmlns:a16="http://schemas.microsoft.com/office/drawing/2014/main" xmlns="" id="{4B56BBC8-F705-49AB-8DBE-95EA38571D73}"/>
                </a:ext>
              </a:extLst>
            </p:cNvPr>
            <p:cNvCxnSpPr>
              <a:cxnSpLocks/>
            </p:cNvCxnSpPr>
            <p:nvPr/>
          </p:nvCxnSpPr>
          <p:spPr>
            <a:xfrm>
              <a:off x="5995989" y="1185781"/>
              <a:ext cx="184892" cy="0"/>
            </a:xfrm>
            <a:prstGeom prst="line">
              <a:avLst/>
            </a:prstGeom>
            <a:ln w="38100">
              <a:solidFill>
                <a:srgbClr val="1C498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FF504D7F-27DD-4D7D-8347-E85D9C796AC7}"/>
              </a:ext>
            </a:extLst>
          </p:cNvPr>
          <p:cNvGrpSpPr/>
          <p:nvPr/>
        </p:nvGrpSpPr>
        <p:grpSpPr>
          <a:xfrm>
            <a:off x="4145154" y="1251072"/>
            <a:ext cx="3862749" cy="4754809"/>
            <a:chOff x="3108865" y="938303"/>
            <a:chExt cx="2897062" cy="3566107"/>
          </a:xfrm>
        </p:grpSpPr>
        <p:grpSp>
          <p:nvGrpSpPr>
            <p:cNvPr id="9" name="Group 1">
              <a:extLst>
                <a:ext uri="{FF2B5EF4-FFF2-40B4-BE49-F238E27FC236}">
                  <a16:creationId xmlns:a16="http://schemas.microsoft.com/office/drawing/2014/main" xmlns="" id="{DC64B0EB-C4F5-4BA3-BA90-878694BAF71A}"/>
                </a:ext>
              </a:extLst>
            </p:cNvPr>
            <p:cNvGrpSpPr/>
            <p:nvPr/>
          </p:nvGrpSpPr>
          <p:grpSpPr>
            <a:xfrm>
              <a:off x="3108865" y="938303"/>
              <a:ext cx="2897062" cy="3566107"/>
              <a:chOff x="4145153" y="1251073"/>
              <a:chExt cx="3862749" cy="4754809"/>
            </a:xfrm>
          </p:grpSpPr>
          <p:grpSp>
            <p:nvGrpSpPr>
              <p:cNvPr id="16" name="Group 118">
                <a:extLst>
                  <a:ext uri="{FF2B5EF4-FFF2-40B4-BE49-F238E27FC236}">
                    <a16:creationId xmlns:a16="http://schemas.microsoft.com/office/drawing/2014/main" xmlns="" id="{113F2B07-9BF9-414D-8764-9276A44BE6B3}"/>
                  </a:ext>
                </a:extLst>
              </p:cNvPr>
              <p:cNvGrpSpPr/>
              <p:nvPr/>
            </p:nvGrpSpPr>
            <p:grpSpPr>
              <a:xfrm>
                <a:off x="5614772" y="3646594"/>
                <a:ext cx="875232" cy="2359288"/>
                <a:chOff x="5588618" y="3680520"/>
                <a:chExt cx="988675" cy="1941036"/>
              </a:xfrm>
              <a:solidFill>
                <a:srgbClr val="0070C0"/>
              </a:solidFill>
            </p:grpSpPr>
            <p:cxnSp>
              <p:nvCxnSpPr>
                <p:cNvPr id="23" name="Straight Connector 119">
                  <a:extLst>
                    <a:ext uri="{FF2B5EF4-FFF2-40B4-BE49-F238E27FC236}">
                      <a16:creationId xmlns:a16="http://schemas.microsoft.com/office/drawing/2014/main" xmlns="" id="{16C48D9B-FDE4-4E00-A217-E6456D80404A}"/>
                    </a:ext>
                  </a:extLst>
                </p:cNvPr>
                <p:cNvCxnSpPr/>
                <p:nvPr/>
              </p:nvCxnSpPr>
              <p:spPr>
                <a:xfrm>
                  <a:off x="5616754" y="3786455"/>
                  <a:ext cx="4375" cy="1220057"/>
                </a:xfrm>
                <a:prstGeom prst="line">
                  <a:avLst/>
                </a:prstGeom>
                <a:grpFill/>
                <a:ln w="63500" cap="flat" cmpd="sng" algn="ctr">
                  <a:solidFill>
                    <a:srgbClr val="7F7F7F"/>
                  </a:solidFill>
                  <a:prstDash val="solid"/>
                </a:ln>
                <a:effectLst/>
              </p:spPr>
            </p:cxnSp>
            <p:cxnSp>
              <p:nvCxnSpPr>
                <p:cNvPr id="24" name="Straight Connector 120">
                  <a:extLst>
                    <a:ext uri="{FF2B5EF4-FFF2-40B4-BE49-F238E27FC236}">
                      <a16:creationId xmlns:a16="http://schemas.microsoft.com/office/drawing/2014/main" xmlns="" id="{8B33DCF5-DF60-4393-BA56-01EAF2E7439E}"/>
                    </a:ext>
                  </a:extLst>
                </p:cNvPr>
                <p:cNvCxnSpPr/>
                <p:nvPr/>
              </p:nvCxnSpPr>
              <p:spPr>
                <a:xfrm>
                  <a:off x="6525816" y="3783820"/>
                  <a:ext cx="4375" cy="1220057"/>
                </a:xfrm>
                <a:prstGeom prst="line">
                  <a:avLst/>
                </a:prstGeom>
                <a:grpFill/>
                <a:ln w="63500" cap="flat" cmpd="sng" algn="ctr">
                  <a:solidFill>
                    <a:srgbClr val="7F7F7F"/>
                  </a:solidFill>
                  <a:prstDash val="solid"/>
                </a:ln>
                <a:effectLst/>
              </p:spPr>
            </p:cxnSp>
            <p:cxnSp>
              <p:nvCxnSpPr>
                <p:cNvPr id="25" name="Straight Connector 121">
                  <a:extLst>
                    <a:ext uri="{FF2B5EF4-FFF2-40B4-BE49-F238E27FC236}">
                      <a16:creationId xmlns:a16="http://schemas.microsoft.com/office/drawing/2014/main" xmlns="" id="{4A27178C-CC48-4B26-9767-503AB6B2D8D6}"/>
                    </a:ext>
                  </a:extLst>
                </p:cNvPr>
                <p:cNvCxnSpPr/>
                <p:nvPr/>
              </p:nvCxnSpPr>
              <p:spPr>
                <a:xfrm>
                  <a:off x="5833054" y="3682011"/>
                  <a:ext cx="4375" cy="1220057"/>
                </a:xfrm>
                <a:prstGeom prst="line">
                  <a:avLst/>
                </a:prstGeom>
                <a:grpFill/>
                <a:ln w="63500" cap="flat" cmpd="sng" algn="ctr">
                  <a:solidFill>
                    <a:srgbClr val="7F7F7F"/>
                  </a:solidFill>
                  <a:prstDash val="solid"/>
                </a:ln>
                <a:effectLst/>
              </p:spPr>
            </p:cxnSp>
            <p:cxnSp>
              <p:nvCxnSpPr>
                <p:cNvPr id="26" name="Straight Connector 122">
                  <a:extLst>
                    <a:ext uri="{FF2B5EF4-FFF2-40B4-BE49-F238E27FC236}">
                      <a16:creationId xmlns:a16="http://schemas.microsoft.com/office/drawing/2014/main" xmlns="" id="{24F68BA0-2817-42DD-AB80-1BFE766AAE9D}"/>
                    </a:ext>
                  </a:extLst>
                </p:cNvPr>
                <p:cNvCxnSpPr/>
                <p:nvPr/>
              </p:nvCxnSpPr>
              <p:spPr>
                <a:xfrm>
                  <a:off x="6328716" y="3680520"/>
                  <a:ext cx="4375" cy="1220057"/>
                </a:xfrm>
                <a:prstGeom prst="line">
                  <a:avLst/>
                </a:prstGeom>
                <a:grpFill/>
                <a:ln w="63500" cap="flat" cmpd="sng" algn="ctr">
                  <a:solidFill>
                    <a:srgbClr val="7F7F7F"/>
                  </a:solidFill>
                  <a:prstDash val="solid"/>
                </a:ln>
                <a:effectLst/>
              </p:spPr>
            </p:cxnSp>
            <p:sp>
              <p:nvSpPr>
                <p:cNvPr id="27" name="Freeform: Shape 123">
                  <a:extLst>
                    <a:ext uri="{FF2B5EF4-FFF2-40B4-BE49-F238E27FC236}">
                      <a16:creationId xmlns:a16="http://schemas.microsoft.com/office/drawing/2014/main" xmlns="" id="{E4563CF2-F104-400D-9AA9-0F7927ABE83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5588618" y="4770963"/>
                  <a:ext cx="988675" cy="850593"/>
                </a:xfrm>
                <a:custGeom>
                  <a:avLst/>
                  <a:gdLst>
                    <a:gd name="T0" fmla="*/ 2 w 226"/>
                    <a:gd name="T1" fmla="*/ 61 h 195"/>
                    <a:gd name="T2" fmla="*/ 56 w 226"/>
                    <a:gd name="T3" fmla="*/ 128 h 195"/>
                    <a:gd name="T4" fmla="*/ 56 w 226"/>
                    <a:gd name="T5" fmla="*/ 128 h 195"/>
                    <a:gd name="T6" fmla="*/ 108 w 226"/>
                    <a:gd name="T7" fmla="*/ 192 h 195"/>
                    <a:gd name="T8" fmla="*/ 113 w 226"/>
                    <a:gd name="T9" fmla="*/ 195 h 195"/>
                    <a:gd name="T10" fmla="*/ 119 w 226"/>
                    <a:gd name="T11" fmla="*/ 192 h 195"/>
                    <a:gd name="T12" fmla="*/ 171 w 226"/>
                    <a:gd name="T13" fmla="*/ 128 h 195"/>
                    <a:gd name="T14" fmla="*/ 171 w 226"/>
                    <a:gd name="T15" fmla="*/ 128 h 195"/>
                    <a:gd name="T16" fmla="*/ 224 w 226"/>
                    <a:gd name="T17" fmla="*/ 61 h 195"/>
                    <a:gd name="T18" fmla="*/ 225 w 226"/>
                    <a:gd name="T19" fmla="*/ 54 h 195"/>
                    <a:gd name="T20" fmla="*/ 219 w 226"/>
                    <a:gd name="T21" fmla="*/ 49 h 195"/>
                    <a:gd name="T22" fmla="*/ 178 w 226"/>
                    <a:gd name="T23" fmla="*/ 7 h 195"/>
                    <a:gd name="T24" fmla="*/ 177 w 226"/>
                    <a:gd name="T25" fmla="*/ 5 h 195"/>
                    <a:gd name="T26" fmla="*/ 169 w 226"/>
                    <a:gd name="T27" fmla="*/ 1 h 195"/>
                    <a:gd name="T28" fmla="*/ 166 w 226"/>
                    <a:gd name="T29" fmla="*/ 2 h 195"/>
                    <a:gd name="T30" fmla="*/ 163 w 226"/>
                    <a:gd name="T31" fmla="*/ 7 h 195"/>
                    <a:gd name="T32" fmla="*/ 113 w 226"/>
                    <a:gd name="T33" fmla="*/ 50 h 195"/>
                    <a:gd name="T34" fmla="*/ 64 w 226"/>
                    <a:gd name="T35" fmla="*/ 7 h 195"/>
                    <a:gd name="T36" fmla="*/ 56 w 226"/>
                    <a:gd name="T37" fmla="*/ 1 h 195"/>
                    <a:gd name="T38" fmla="*/ 56 w 226"/>
                    <a:gd name="T39" fmla="*/ 1 h 195"/>
                    <a:gd name="T40" fmla="*/ 53 w 226"/>
                    <a:gd name="T41" fmla="*/ 2 h 195"/>
                    <a:gd name="T42" fmla="*/ 50 w 226"/>
                    <a:gd name="T43" fmla="*/ 5 h 195"/>
                    <a:gd name="T44" fmla="*/ 49 w 226"/>
                    <a:gd name="T45" fmla="*/ 7 h 195"/>
                    <a:gd name="T46" fmla="*/ 7 w 226"/>
                    <a:gd name="T47" fmla="*/ 49 h 195"/>
                    <a:gd name="T48" fmla="*/ 1 w 226"/>
                    <a:gd name="T49" fmla="*/ 54 h 195"/>
                    <a:gd name="T50" fmla="*/ 2 w 226"/>
                    <a:gd name="T51" fmla="*/ 61 h 195"/>
                    <a:gd name="T52" fmla="*/ 75 w 226"/>
                    <a:gd name="T53" fmla="*/ 128 h 195"/>
                    <a:gd name="T54" fmla="*/ 152 w 226"/>
                    <a:gd name="T55" fmla="*/ 128 h 195"/>
                    <a:gd name="T56" fmla="*/ 113 w 226"/>
                    <a:gd name="T57" fmla="*/ 175 h 195"/>
                    <a:gd name="T58" fmla="*/ 75 w 226"/>
                    <a:gd name="T59" fmla="*/ 128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226" h="195">
                      <a:moveTo>
                        <a:pt x="2" y="61"/>
                      </a:moveTo>
                      <a:cubicBezTo>
                        <a:pt x="56" y="128"/>
                        <a:pt x="56" y="128"/>
                        <a:pt x="56" y="128"/>
                      </a:cubicBezTo>
                      <a:cubicBezTo>
                        <a:pt x="56" y="128"/>
                        <a:pt x="56" y="128"/>
                        <a:pt x="56" y="128"/>
                      </a:cubicBezTo>
                      <a:cubicBezTo>
                        <a:pt x="108" y="192"/>
                        <a:pt x="108" y="192"/>
                        <a:pt x="108" y="192"/>
                      </a:cubicBezTo>
                      <a:cubicBezTo>
                        <a:pt x="109" y="194"/>
                        <a:pt x="111" y="195"/>
                        <a:pt x="113" y="195"/>
                      </a:cubicBezTo>
                      <a:cubicBezTo>
                        <a:pt x="116" y="195"/>
                        <a:pt x="118" y="194"/>
                        <a:pt x="119" y="192"/>
                      </a:cubicBezTo>
                      <a:cubicBezTo>
                        <a:pt x="171" y="128"/>
                        <a:pt x="171" y="128"/>
                        <a:pt x="171" y="128"/>
                      </a:cubicBezTo>
                      <a:cubicBezTo>
                        <a:pt x="171" y="128"/>
                        <a:pt x="171" y="128"/>
                        <a:pt x="171" y="128"/>
                      </a:cubicBezTo>
                      <a:cubicBezTo>
                        <a:pt x="224" y="61"/>
                        <a:pt x="224" y="61"/>
                        <a:pt x="224" y="61"/>
                      </a:cubicBezTo>
                      <a:cubicBezTo>
                        <a:pt x="226" y="59"/>
                        <a:pt x="226" y="56"/>
                        <a:pt x="225" y="54"/>
                      </a:cubicBezTo>
                      <a:cubicBezTo>
                        <a:pt x="224" y="51"/>
                        <a:pt x="222" y="50"/>
                        <a:pt x="219" y="49"/>
                      </a:cubicBezTo>
                      <a:cubicBezTo>
                        <a:pt x="198" y="46"/>
                        <a:pt x="180" y="29"/>
                        <a:pt x="178" y="7"/>
                      </a:cubicBezTo>
                      <a:cubicBezTo>
                        <a:pt x="178" y="6"/>
                        <a:pt x="177" y="5"/>
                        <a:pt x="177" y="5"/>
                      </a:cubicBezTo>
                      <a:cubicBezTo>
                        <a:pt x="175" y="2"/>
                        <a:pt x="172" y="0"/>
                        <a:pt x="169" y="1"/>
                      </a:cubicBezTo>
                      <a:cubicBezTo>
                        <a:pt x="168" y="1"/>
                        <a:pt x="167" y="1"/>
                        <a:pt x="166" y="2"/>
                      </a:cubicBezTo>
                      <a:cubicBezTo>
                        <a:pt x="164" y="3"/>
                        <a:pt x="163" y="5"/>
                        <a:pt x="163" y="7"/>
                      </a:cubicBezTo>
                      <a:cubicBezTo>
                        <a:pt x="160" y="31"/>
                        <a:pt x="138" y="50"/>
                        <a:pt x="113" y="50"/>
                      </a:cubicBezTo>
                      <a:cubicBezTo>
                        <a:pt x="88" y="50"/>
                        <a:pt x="67" y="31"/>
                        <a:pt x="64" y="7"/>
                      </a:cubicBezTo>
                      <a:cubicBezTo>
                        <a:pt x="63" y="3"/>
                        <a:pt x="60" y="1"/>
                        <a:pt x="56" y="1"/>
                      </a:cubicBezTo>
                      <a:cubicBezTo>
                        <a:pt x="56" y="1"/>
                        <a:pt x="56" y="1"/>
                        <a:pt x="56" y="1"/>
                      </a:cubicBezTo>
                      <a:cubicBezTo>
                        <a:pt x="55" y="1"/>
                        <a:pt x="54" y="1"/>
                        <a:pt x="53" y="2"/>
                      </a:cubicBezTo>
                      <a:cubicBezTo>
                        <a:pt x="51" y="2"/>
                        <a:pt x="50" y="3"/>
                        <a:pt x="50" y="5"/>
                      </a:cubicBezTo>
                      <a:cubicBezTo>
                        <a:pt x="49" y="5"/>
                        <a:pt x="49" y="6"/>
                        <a:pt x="49" y="7"/>
                      </a:cubicBezTo>
                      <a:cubicBezTo>
                        <a:pt x="46" y="29"/>
                        <a:pt x="29" y="46"/>
                        <a:pt x="7" y="49"/>
                      </a:cubicBezTo>
                      <a:cubicBezTo>
                        <a:pt x="4" y="50"/>
                        <a:pt x="2" y="51"/>
                        <a:pt x="1" y="54"/>
                      </a:cubicBezTo>
                      <a:cubicBezTo>
                        <a:pt x="0" y="56"/>
                        <a:pt x="1" y="59"/>
                        <a:pt x="2" y="61"/>
                      </a:cubicBezTo>
                      <a:close/>
                      <a:moveTo>
                        <a:pt x="75" y="128"/>
                      </a:moveTo>
                      <a:cubicBezTo>
                        <a:pt x="101" y="123"/>
                        <a:pt x="126" y="123"/>
                        <a:pt x="152" y="128"/>
                      </a:cubicBezTo>
                      <a:cubicBezTo>
                        <a:pt x="113" y="175"/>
                        <a:pt x="113" y="175"/>
                        <a:pt x="113" y="175"/>
                      </a:cubicBezTo>
                      <a:lnTo>
                        <a:pt x="75" y="128"/>
                      </a:lnTo>
                      <a:close/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</p:spPr>
              <p:txBody>
                <a:bodyPr anchor="ctr"/>
                <a:lstStyle/>
                <a:p>
                  <a:pPr marL="0" marR="0" lvl="0" indent="0" algn="ctr" defTabSz="121917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7" name="Group 124">
                <a:extLst>
                  <a:ext uri="{FF2B5EF4-FFF2-40B4-BE49-F238E27FC236}">
                    <a16:creationId xmlns:a16="http://schemas.microsoft.com/office/drawing/2014/main" xmlns="" id="{93F074AC-54B1-4149-9D00-242FA0350D9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145153" y="1251073"/>
                <a:ext cx="3862749" cy="2757130"/>
                <a:chOff x="1969112" y="2879890"/>
                <a:chExt cx="4032281" cy="2863085"/>
              </a:xfrm>
            </p:grpSpPr>
            <p:sp>
              <p:nvSpPr>
                <p:cNvPr id="18" name="Freeform: Shape 125">
                  <a:extLst>
                    <a:ext uri="{FF2B5EF4-FFF2-40B4-BE49-F238E27FC236}">
                      <a16:creationId xmlns:a16="http://schemas.microsoft.com/office/drawing/2014/main" xmlns="" id="{AAA2119A-758A-4F1B-A35F-3F01621A6E8F}"/>
                    </a:ext>
                  </a:extLst>
                </p:cNvPr>
                <p:cNvSpPr/>
                <p:nvPr/>
              </p:nvSpPr>
              <p:spPr>
                <a:xfrm>
                  <a:off x="2983489" y="3790960"/>
                  <a:ext cx="1952014" cy="1952015"/>
                </a:xfrm>
                <a:custGeom>
                  <a:avLst/>
                  <a:gdLst>
                    <a:gd name="connsiteX0" fmla="*/ 0 w 1952015"/>
                    <a:gd name="connsiteY0" fmla="*/ 976008 h 1952015"/>
                    <a:gd name="connsiteX1" fmla="*/ 976008 w 1952015"/>
                    <a:gd name="connsiteY1" fmla="*/ 0 h 1952015"/>
                    <a:gd name="connsiteX2" fmla="*/ 1952016 w 1952015"/>
                    <a:gd name="connsiteY2" fmla="*/ 976008 h 1952015"/>
                    <a:gd name="connsiteX3" fmla="*/ 976008 w 1952015"/>
                    <a:gd name="connsiteY3" fmla="*/ 1952016 h 1952015"/>
                    <a:gd name="connsiteX4" fmla="*/ 0 w 1952015"/>
                    <a:gd name="connsiteY4" fmla="*/ 976008 h 1952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52015" h="1952015">
                      <a:moveTo>
                        <a:pt x="0" y="976008"/>
                      </a:moveTo>
                      <a:cubicBezTo>
                        <a:pt x="0" y="436974"/>
                        <a:pt x="436974" y="0"/>
                        <a:pt x="976008" y="0"/>
                      </a:cubicBezTo>
                      <a:cubicBezTo>
                        <a:pt x="1515042" y="0"/>
                        <a:pt x="1952016" y="436974"/>
                        <a:pt x="1952016" y="976008"/>
                      </a:cubicBezTo>
                      <a:cubicBezTo>
                        <a:pt x="1952016" y="1515042"/>
                        <a:pt x="1515042" y="1952016"/>
                        <a:pt x="976008" y="1952016"/>
                      </a:cubicBezTo>
                      <a:cubicBezTo>
                        <a:pt x="436974" y="1952016"/>
                        <a:pt x="0" y="1515042"/>
                        <a:pt x="0" y="976008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121917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19" name="Freeform: Shape 126">
                  <a:extLst>
                    <a:ext uri="{FF2B5EF4-FFF2-40B4-BE49-F238E27FC236}">
                      <a16:creationId xmlns:a16="http://schemas.microsoft.com/office/drawing/2014/main" xmlns="" id="{F1352D08-EB96-42AD-AC8C-C97C4209ED3F}"/>
                    </a:ext>
                  </a:extLst>
                </p:cNvPr>
                <p:cNvSpPr/>
                <p:nvPr/>
              </p:nvSpPr>
              <p:spPr>
                <a:xfrm>
                  <a:off x="2240403" y="3119262"/>
                  <a:ext cx="1419647" cy="1419647"/>
                </a:xfrm>
                <a:custGeom>
                  <a:avLst/>
                  <a:gdLst>
                    <a:gd name="connsiteX0" fmla="*/ 0 w 1419647"/>
                    <a:gd name="connsiteY0" fmla="*/ 709824 h 1419647"/>
                    <a:gd name="connsiteX1" fmla="*/ 709824 w 1419647"/>
                    <a:gd name="connsiteY1" fmla="*/ 0 h 1419647"/>
                    <a:gd name="connsiteX2" fmla="*/ 1419648 w 1419647"/>
                    <a:gd name="connsiteY2" fmla="*/ 709824 h 1419647"/>
                    <a:gd name="connsiteX3" fmla="*/ 709824 w 1419647"/>
                    <a:gd name="connsiteY3" fmla="*/ 1419648 h 1419647"/>
                    <a:gd name="connsiteX4" fmla="*/ 0 w 1419647"/>
                    <a:gd name="connsiteY4" fmla="*/ 709824 h 14196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19647" h="1419647">
                      <a:moveTo>
                        <a:pt x="0" y="709824"/>
                      </a:moveTo>
                      <a:cubicBezTo>
                        <a:pt x="0" y="317799"/>
                        <a:pt x="317799" y="0"/>
                        <a:pt x="709824" y="0"/>
                      </a:cubicBezTo>
                      <a:cubicBezTo>
                        <a:pt x="1101849" y="0"/>
                        <a:pt x="1419648" y="317799"/>
                        <a:pt x="1419648" y="709824"/>
                      </a:cubicBezTo>
                      <a:cubicBezTo>
                        <a:pt x="1419648" y="1101849"/>
                        <a:pt x="1101849" y="1419648"/>
                        <a:pt x="709824" y="1419648"/>
                      </a:cubicBezTo>
                      <a:cubicBezTo>
                        <a:pt x="317799" y="1419648"/>
                        <a:pt x="0" y="1101849"/>
                        <a:pt x="0" y="709824"/>
                      </a:cubicBezTo>
                      <a:close/>
                    </a:path>
                  </a:pathLst>
                </a:custGeom>
                <a:solidFill>
                  <a:srgbClr val="7F7F7F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121917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20" name="Freeform: Shape 127">
                  <a:extLst>
                    <a:ext uri="{FF2B5EF4-FFF2-40B4-BE49-F238E27FC236}">
                      <a16:creationId xmlns:a16="http://schemas.microsoft.com/office/drawing/2014/main" xmlns="" id="{C27FFBE5-5335-421A-A4C8-C3FEDC0766B4}"/>
                    </a:ext>
                  </a:extLst>
                </p:cNvPr>
                <p:cNvSpPr/>
                <p:nvPr/>
              </p:nvSpPr>
              <p:spPr>
                <a:xfrm>
                  <a:off x="4162929" y="3001584"/>
                  <a:ext cx="1703578" cy="1703578"/>
                </a:xfrm>
                <a:custGeom>
                  <a:avLst/>
                  <a:gdLst>
                    <a:gd name="connsiteX0" fmla="*/ 0 w 1390964"/>
                    <a:gd name="connsiteY0" fmla="*/ 695482 h 1390964"/>
                    <a:gd name="connsiteX1" fmla="*/ 695482 w 1390964"/>
                    <a:gd name="connsiteY1" fmla="*/ 0 h 1390964"/>
                    <a:gd name="connsiteX2" fmla="*/ 1390964 w 1390964"/>
                    <a:gd name="connsiteY2" fmla="*/ 695482 h 1390964"/>
                    <a:gd name="connsiteX3" fmla="*/ 695482 w 1390964"/>
                    <a:gd name="connsiteY3" fmla="*/ 1390964 h 1390964"/>
                    <a:gd name="connsiteX4" fmla="*/ 0 w 1390964"/>
                    <a:gd name="connsiteY4" fmla="*/ 695482 h 1390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90964" h="1390964">
                      <a:moveTo>
                        <a:pt x="146973" y="842454"/>
                      </a:moveTo>
                      <a:cubicBezTo>
                        <a:pt x="65803" y="539522"/>
                        <a:pt x="245577" y="228144"/>
                        <a:pt x="548510" y="146973"/>
                      </a:cubicBezTo>
                      <a:cubicBezTo>
                        <a:pt x="851442" y="65803"/>
                        <a:pt x="1162820" y="245577"/>
                        <a:pt x="1243991" y="548510"/>
                      </a:cubicBezTo>
                      <a:cubicBezTo>
                        <a:pt x="1325161" y="851442"/>
                        <a:pt x="1145387" y="1162820"/>
                        <a:pt x="842454" y="1243991"/>
                      </a:cubicBezTo>
                      <a:cubicBezTo>
                        <a:pt x="539522" y="1325161"/>
                        <a:pt x="228144" y="1145387"/>
                        <a:pt x="146973" y="842454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121917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21" name="Shape 128">
                  <a:extLst>
                    <a:ext uri="{FF2B5EF4-FFF2-40B4-BE49-F238E27FC236}">
                      <a16:creationId xmlns:a16="http://schemas.microsoft.com/office/drawing/2014/main" xmlns="" id="{C41C7C12-41FE-44E9-83E3-2AF382281056}"/>
                    </a:ext>
                  </a:extLst>
                </p:cNvPr>
                <p:cNvSpPr/>
                <p:nvPr/>
              </p:nvSpPr>
              <p:spPr>
                <a:xfrm rot="21424675">
                  <a:off x="1969112" y="2906378"/>
                  <a:ext cx="1824919" cy="1805879"/>
                </a:xfrm>
                <a:prstGeom prst="leftCircularArrow">
                  <a:avLst>
                    <a:gd name="adj1" fmla="val 6452"/>
                    <a:gd name="adj2" fmla="val 429999"/>
                    <a:gd name="adj3" fmla="val 10489124"/>
                    <a:gd name="adj4" fmla="val 14837806"/>
                    <a:gd name="adj5" fmla="val 7527"/>
                  </a:avLst>
                </a:prstGeom>
                <a:solidFill>
                  <a:srgbClr val="7F7F7F"/>
                </a:solidFill>
                <a:ln>
                  <a:noFill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121917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22" name="Arrow: Circular 129">
                  <a:extLst>
                    <a:ext uri="{FF2B5EF4-FFF2-40B4-BE49-F238E27FC236}">
                      <a16:creationId xmlns:a16="http://schemas.microsoft.com/office/drawing/2014/main" xmlns="" id="{6C1C1640-C9BB-4B2F-BAE7-110F164CF184}"/>
                    </a:ext>
                  </a:extLst>
                </p:cNvPr>
                <p:cNvSpPr/>
                <p:nvPr/>
              </p:nvSpPr>
              <p:spPr>
                <a:xfrm rot="7051373">
                  <a:off x="4044054" y="2879890"/>
                  <a:ext cx="1957339" cy="1957339"/>
                </a:xfrm>
                <a:prstGeom prst="circularArrow">
                  <a:avLst>
                    <a:gd name="adj1" fmla="val 5984"/>
                    <a:gd name="adj2" fmla="val 394124"/>
                    <a:gd name="adj3" fmla="val 13313824"/>
                    <a:gd name="adj4" fmla="val 10508221"/>
                    <a:gd name="adj5" fmla="val 6981"/>
                  </a:avLst>
                </a:prstGeom>
                <a:solidFill>
                  <a:srgbClr val="0070C0"/>
                </a:solidFill>
                <a:ln>
                  <a:noFill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121917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10" name="Freeform: Shape 131">
              <a:extLst>
                <a:ext uri="{FF2B5EF4-FFF2-40B4-BE49-F238E27FC236}">
                  <a16:creationId xmlns:a16="http://schemas.microsoft.com/office/drawing/2014/main" xmlns="" id="{D7FEEEE0-57E6-4B45-BCD4-22486E2EE7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5352" y="1406839"/>
              <a:ext cx="328179" cy="328179"/>
            </a:xfrm>
            <a:custGeom>
              <a:avLst/>
              <a:gdLst>
                <a:gd name="T0" fmla="*/ 67 w 376"/>
                <a:gd name="T1" fmla="*/ 3 h 401"/>
                <a:gd name="T2" fmla="*/ 62 w 376"/>
                <a:gd name="T3" fmla="*/ 3 h 401"/>
                <a:gd name="T4" fmla="*/ 0 w 376"/>
                <a:gd name="T5" fmla="*/ 159 h 401"/>
                <a:gd name="T6" fmla="*/ 65 w 376"/>
                <a:gd name="T7" fmla="*/ 223 h 401"/>
                <a:gd name="T8" fmla="*/ 129 w 376"/>
                <a:gd name="T9" fmla="*/ 159 h 401"/>
                <a:gd name="T10" fmla="*/ 67 w 376"/>
                <a:gd name="T11" fmla="*/ 3 h 401"/>
                <a:gd name="T12" fmla="*/ 313 w 376"/>
                <a:gd name="T13" fmla="*/ 3 h 401"/>
                <a:gd name="T14" fmla="*/ 309 w 376"/>
                <a:gd name="T15" fmla="*/ 3 h 401"/>
                <a:gd name="T16" fmla="*/ 246 w 376"/>
                <a:gd name="T17" fmla="*/ 159 h 401"/>
                <a:gd name="T18" fmla="*/ 311 w 376"/>
                <a:gd name="T19" fmla="*/ 223 h 401"/>
                <a:gd name="T20" fmla="*/ 376 w 376"/>
                <a:gd name="T21" fmla="*/ 159 h 401"/>
                <a:gd name="T22" fmla="*/ 313 w 376"/>
                <a:gd name="T23" fmla="*/ 3 h 401"/>
                <a:gd name="T24" fmla="*/ 185 w 376"/>
                <a:gd name="T25" fmla="*/ 180 h 401"/>
                <a:gd name="T26" fmla="*/ 123 w 376"/>
                <a:gd name="T27" fmla="*/ 337 h 401"/>
                <a:gd name="T28" fmla="*/ 188 w 376"/>
                <a:gd name="T29" fmla="*/ 401 h 401"/>
                <a:gd name="T30" fmla="*/ 253 w 376"/>
                <a:gd name="T31" fmla="*/ 337 h 401"/>
                <a:gd name="T32" fmla="*/ 190 w 376"/>
                <a:gd name="T33" fmla="*/ 180 h 401"/>
                <a:gd name="T34" fmla="*/ 185 w 376"/>
                <a:gd name="T35" fmla="*/ 18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76" h="401">
                  <a:moveTo>
                    <a:pt x="67" y="3"/>
                  </a:moveTo>
                  <a:cubicBezTo>
                    <a:pt x="67" y="0"/>
                    <a:pt x="62" y="0"/>
                    <a:pt x="62" y="3"/>
                  </a:cubicBezTo>
                  <a:cubicBezTo>
                    <a:pt x="52" y="85"/>
                    <a:pt x="0" y="102"/>
                    <a:pt x="0" y="159"/>
                  </a:cubicBezTo>
                  <a:cubicBezTo>
                    <a:pt x="0" y="195"/>
                    <a:pt x="29" y="223"/>
                    <a:pt x="65" y="223"/>
                  </a:cubicBezTo>
                  <a:cubicBezTo>
                    <a:pt x="100" y="223"/>
                    <a:pt x="129" y="195"/>
                    <a:pt x="129" y="159"/>
                  </a:cubicBezTo>
                  <a:cubicBezTo>
                    <a:pt x="129" y="102"/>
                    <a:pt x="77" y="85"/>
                    <a:pt x="67" y="3"/>
                  </a:cubicBezTo>
                  <a:close/>
                  <a:moveTo>
                    <a:pt x="313" y="3"/>
                  </a:moveTo>
                  <a:cubicBezTo>
                    <a:pt x="313" y="0"/>
                    <a:pt x="309" y="0"/>
                    <a:pt x="309" y="3"/>
                  </a:cubicBezTo>
                  <a:cubicBezTo>
                    <a:pt x="298" y="85"/>
                    <a:pt x="246" y="102"/>
                    <a:pt x="246" y="159"/>
                  </a:cubicBezTo>
                  <a:cubicBezTo>
                    <a:pt x="246" y="195"/>
                    <a:pt x="276" y="223"/>
                    <a:pt x="311" y="223"/>
                  </a:cubicBezTo>
                  <a:cubicBezTo>
                    <a:pt x="346" y="223"/>
                    <a:pt x="376" y="195"/>
                    <a:pt x="376" y="159"/>
                  </a:cubicBezTo>
                  <a:cubicBezTo>
                    <a:pt x="376" y="102"/>
                    <a:pt x="324" y="85"/>
                    <a:pt x="313" y="3"/>
                  </a:cubicBezTo>
                  <a:close/>
                  <a:moveTo>
                    <a:pt x="185" y="180"/>
                  </a:moveTo>
                  <a:cubicBezTo>
                    <a:pt x="175" y="263"/>
                    <a:pt x="123" y="280"/>
                    <a:pt x="123" y="337"/>
                  </a:cubicBezTo>
                  <a:cubicBezTo>
                    <a:pt x="123" y="372"/>
                    <a:pt x="153" y="401"/>
                    <a:pt x="188" y="401"/>
                  </a:cubicBezTo>
                  <a:cubicBezTo>
                    <a:pt x="223" y="401"/>
                    <a:pt x="253" y="372"/>
                    <a:pt x="253" y="337"/>
                  </a:cubicBezTo>
                  <a:cubicBezTo>
                    <a:pt x="253" y="280"/>
                    <a:pt x="200" y="263"/>
                    <a:pt x="190" y="180"/>
                  </a:cubicBezTo>
                  <a:cubicBezTo>
                    <a:pt x="190" y="178"/>
                    <a:pt x="186" y="178"/>
                    <a:pt x="185" y="18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1" name="Freeform: Shape 132">
              <a:extLst>
                <a:ext uri="{FF2B5EF4-FFF2-40B4-BE49-F238E27FC236}">
                  <a16:creationId xmlns:a16="http://schemas.microsoft.com/office/drawing/2014/main" xmlns="" id="{ADD367C4-19ED-4AC2-8000-95F2BCACFE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2943" y="1406839"/>
              <a:ext cx="328179" cy="328179"/>
            </a:xfrm>
            <a:custGeom>
              <a:avLst/>
              <a:gdLst>
                <a:gd name="T0" fmla="*/ 360 w 400"/>
                <a:gd name="T1" fmla="*/ 184 h 400"/>
                <a:gd name="T2" fmla="*/ 360 w 400"/>
                <a:gd name="T3" fmla="*/ 216 h 400"/>
                <a:gd name="T4" fmla="*/ 400 w 400"/>
                <a:gd name="T5" fmla="*/ 200 h 400"/>
                <a:gd name="T6" fmla="*/ 200 w 400"/>
                <a:gd name="T7" fmla="*/ 90 h 400"/>
                <a:gd name="T8" fmla="*/ 200 w 400"/>
                <a:gd name="T9" fmla="*/ 310 h 400"/>
                <a:gd name="T10" fmla="*/ 200 w 400"/>
                <a:gd name="T11" fmla="*/ 90 h 400"/>
                <a:gd name="T12" fmla="*/ 120 w 400"/>
                <a:gd name="T13" fmla="*/ 200 h 400"/>
                <a:gd name="T14" fmla="*/ 280 w 400"/>
                <a:gd name="T15" fmla="*/ 200 h 400"/>
                <a:gd name="T16" fmla="*/ 59 w 400"/>
                <a:gd name="T17" fmla="*/ 200 h 400"/>
                <a:gd name="T18" fmla="*/ 20 w 400"/>
                <a:gd name="T19" fmla="*/ 184 h 400"/>
                <a:gd name="T20" fmla="*/ 20 w 400"/>
                <a:gd name="T21" fmla="*/ 216 h 400"/>
                <a:gd name="T22" fmla="*/ 59 w 400"/>
                <a:gd name="T23" fmla="*/ 200 h 400"/>
                <a:gd name="T24" fmla="*/ 216 w 400"/>
                <a:gd name="T25" fmla="*/ 40 h 400"/>
                <a:gd name="T26" fmla="*/ 200 w 400"/>
                <a:gd name="T27" fmla="*/ 0 h 400"/>
                <a:gd name="T28" fmla="*/ 184 w 400"/>
                <a:gd name="T29" fmla="*/ 40 h 400"/>
                <a:gd name="T30" fmla="*/ 200 w 400"/>
                <a:gd name="T31" fmla="*/ 340 h 400"/>
                <a:gd name="T32" fmla="*/ 184 w 400"/>
                <a:gd name="T33" fmla="*/ 380 h 400"/>
                <a:gd name="T34" fmla="*/ 216 w 400"/>
                <a:gd name="T35" fmla="*/ 380 h 400"/>
                <a:gd name="T36" fmla="*/ 200 w 400"/>
                <a:gd name="T37" fmla="*/ 340 h 400"/>
                <a:gd name="T38" fmla="*/ 350 w 400"/>
                <a:gd name="T39" fmla="*/ 50 h 400"/>
                <a:gd name="T40" fmla="*/ 310 w 400"/>
                <a:gd name="T41" fmla="*/ 67 h 400"/>
                <a:gd name="T42" fmla="*/ 333 w 400"/>
                <a:gd name="T43" fmla="*/ 89 h 400"/>
                <a:gd name="T44" fmla="*/ 66 w 400"/>
                <a:gd name="T45" fmla="*/ 311 h 400"/>
                <a:gd name="T46" fmla="*/ 50 w 400"/>
                <a:gd name="T47" fmla="*/ 350 h 400"/>
                <a:gd name="T48" fmla="*/ 89 w 400"/>
                <a:gd name="T49" fmla="*/ 333 h 400"/>
                <a:gd name="T50" fmla="*/ 66 w 400"/>
                <a:gd name="T51" fmla="*/ 311 h 400"/>
                <a:gd name="T52" fmla="*/ 50 w 400"/>
                <a:gd name="T53" fmla="*/ 50 h 400"/>
                <a:gd name="T54" fmla="*/ 66 w 400"/>
                <a:gd name="T55" fmla="*/ 89 h 400"/>
                <a:gd name="T56" fmla="*/ 89 w 400"/>
                <a:gd name="T57" fmla="*/ 67 h 400"/>
                <a:gd name="T58" fmla="*/ 310 w 400"/>
                <a:gd name="T59" fmla="*/ 333 h 400"/>
                <a:gd name="T60" fmla="*/ 350 w 400"/>
                <a:gd name="T61" fmla="*/ 350 h 400"/>
                <a:gd name="T62" fmla="*/ 333 w 400"/>
                <a:gd name="T63" fmla="*/ 311 h 400"/>
                <a:gd name="T64" fmla="*/ 310 w 400"/>
                <a:gd name="T65" fmla="*/ 333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00" h="400">
                  <a:moveTo>
                    <a:pt x="380" y="184"/>
                  </a:moveTo>
                  <a:cubicBezTo>
                    <a:pt x="376" y="184"/>
                    <a:pt x="364" y="184"/>
                    <a:pt x="360" y="184"/>
                  </a:cubicBezTo>
                  <a:cubicBezTo>
                    <a:pt x="349" y="184"/>
                    <a:pt x="340" y="191"/>
                    <a:pt x="340" y="200"/>
                  </a:cubicBezTo>
                  <a:cubicBezTo>
                    <a:pt x="340" y="209"/>
                    <a:pt x="349" y="216"/>
                    <a:pt x="360" y="216"/>
                  </a:cubicBezTo>
                  <a:cubicBezTo>
                    <a:pt x="364" y="216"/>
                    <a:pt x="376" y="216"/>
                    <a:pt x="380" y="216"/>
                  </a:cubicBezTo>
                  <a:cubicBezTo>
                    <a:pt x="391" y="216"/>
                    <a:pt x="400" y="209"/>
                    <a:pt x="400" y="200"/>
                  </a:cubicBezTo>
                  <a:cubicBezTo>
                    <a:pt x="400" y="191"/>
                    <a:pt x="391" y="184"/>
                    <a:pt x="380" y="184"/>
                  </a:cubicBezTo>
                  <a:close/>
                  <a:moveTo>
                    <a:pt x="200" y="90"/>
                  </a:moveTo>
                  <a:cubicBezTo>
                    <a:pt x="139" y="90"/>
                    <a:pt x="90" y="139"/>
                    <a:pt x="90" y="200"/>
                  </a:cubicBezTo>
                  <a:cubicBezTo>
                    <a:pt x="90" y="261"/>
                    <a:pt x="139" y="310"/>
                    <a:pt x="200" y="310"/>
                  </a:cubicBezTo>
                  <a:cubicBezTo>
                    <a:pt x="261" y="310"/>
                    <a:pt x="310" y="261"/>
                    <a:pt x="310" y="200"/>
                  </a:cubicBezTo>
                  <a:cubicBezTo>
                    <a:pt x="310" y="139"/>
                    <a:pt x="261" y="90"/>
                    <a:pt x="200" y="90"/>
                  </a:cubicBezTo>
                  <a:close/>
                  <a:moveTo>
                    <a:pt x="200" y="280"/>
                  </a:moveTo>
                  <a:cubicBezTo>
                    <a:pt x="156" y="280"/>
                    <a:pt x="120" y="244"/>
                    <a:pt x="120" y="200"/>
                  </a:cubicBezTo>
                  <a:cubicBezTo>
                    <a:pt x="120" y="156"/>
                    <a:pt x="156" y="120"/>
                    <a:pt x="200" y="120"/>
                  </a:cubicBezTo>
                  <a:cubicBezTo>
                    <a:pt x="244" y="120"/>
                    <a:pt x="280" y="156"/>
                    <a:pt x="280" y="200"/>
                  </a:cubicBezTo>
                  <a:cubicBezTo>
                    <a:pt x="280" y="244"/>
                    <a:pt x="244" y="280"/>
                    <a:pt x="200" y="280"/>
                  </a:cubicBezTo>
                  <a:close/>
                  <a:moveTo>
                    <a:pt x="59" y="200"/>
                  </a:moveTo>
                  <a:cubicBezTo>
                    <a:pt x="59" y="191"/>
                    <a:pt x="51" y="184"/>
                    <a:pt x="40" y="184"/>
                  </a:cubicBezTo>
                  <a:cubicBezTo>
                    <a:pt x="36" y="184"/>
                    <a:pt x="23" y="184"/>
                    <a:pt x="20" y="184"/>
                  </a:cubicBezTo>
                  <a:cubicBezTo>
                    <a:pt x="9" y="184"/>
                    <a:pt x="0" y="191"/>
                    <a:pt x="0" y="200"/>
                  </a:cubicBezTo>
                  <a:cubicBezTo>
                    <a:pt x="0" y="209"/>
                    <a:pt x="9" y="216"/>
                    <a:pt x="20" y="216"/>
                  </a:cubicBezTo>
                  <a:cubicBezTo>
                    <a:pt x="23" y="216"/>
                    <a:pt x="36" y="216"/>
                    <a:pt x="40" y="216"/>
                  </a:cubicBezTo>
                  <a:cubicBezTo>
                    <a:pt x="51" y="216"/>
                    <a:pt x="59" y="209"/>
                    <a:pt x="59" y="200"/>
                  </a:cubicBezTo>
                  <a:close/>
                  <a:moveTo>
                    <a:pt x="200" y="60"/>
                  </a:moveTo>
                  <a:cubicBezTo>
                    <a:pt x="209" y="60"/>
                    <a:pt x="216" y="51"/>
                    <a:pt x="216" y="40"/>
                  </a:cubicBezTo>
                  <a:cubicBezTo>
                    <a:pt x="216" y="36"/>
                    <a:pt x="216" y="24"/>
                    <a:pt x="216" y="20"/>
                  </a:cubicBezTo>
                  <a:cubicBezTo>
                    <a:pt x="216" y="9"/>
                    <a:pt x="209" y="0"/>
                    <a:pt x="200" y="0"/>
                  </a:cubicBezTo>
                  <a:cubicBezTo>
                    <a:pt x="191" y="0"/>
                    <a:pt x="184" y="9"/>
                    <a:pt x="184" y="20"/>
                  </a:cubicBezTo>
                  <a:cubicBezTo>
                    <a:pt x="184" y="24"/>
                    <a:pt x="184" y="36"/>
                    <a:pt x="184" y="40"/>
                  </a:cubicBezTo>
                  <a:cubicBezTo>
                    <a:pt x="184" y="51"/>
                    <a:pt x="191" y="60"/>
                    <a:pt x="200" y="60"/>
                  </a:cubicBezTo>
                  <a:close/>
                  <a:moveTo>
                    <a:pt x="200" y="340"/>
                  </a:moveTo>
                  <a:cubicBezTo>
                    <a:pt x="191" y="340"/>
                    <a:pt x="184" y="349"/>
                    <a:pt x="184" y="360"/>
                  </a:cubicBezTo>
                  <a:cubicBezTo>
                    <a:pt x="184" y="364"/>
                    <a:pt x="184" y="376"/>
                    <a:pt x="184" y="380"/>
                  </a:cubicBezTo>
                  <a:cubicBezTo>
                    <a:pt x="184" y="391"/>
                    <a:pt x="191" y="400"/>
                    <a:pt x="200" y="400"/>
                  </a:cubicBezTo>
                  <a:cubicBezTo>
                    <a:pt x="209" y="400"/>
                    <a:pt x="216" y="391"/>
                    <a:pt x="216" y="380"/>
                  </a:cubicBezTo>
                  <a:cubicBezTo>
                    <a:pt x="216" y="376"/>
                    <a:pt x="216" y="364"/>
                    <a:pt x="216" y="360"/>
                  </a:cubicBezTo>
                  <a:cubicBezTo>
                    <a:pt x="216" y="349"/>
                    <a:pt x="209" y="340"/>
                    <a:pt x="200" y="340"/>
                  </a:cubicBezTo>
                  <a:close/>
                  <a:moveTo>
                    <a:pt x="347" y="75"/>
                  </a:moveTo>
                  <a:cubicBezTo>
                    <a:pt x="355" y="67"/>
                    <a:pt x="356" y="56"/>
                    <a:pt x="350" y="50"/>
                  </a:cubicBezTo>
                  <a:cubicBezTo>
                    <a:pt x="344" y="44"/>
                    <a:pt x="332" y="45"/>
                    <a:pt x="324" y="53"/>
                  </a:cubicBezTo>
                  <a:cubicBezTo>
                    <a:pt x="322" y="55"/>
                    <a:pt x="313" y="64"/>
                    <a:pt x="310" y="67"/>
                  </a:cubicBezTo>
                  <a:cubicBezTo>
                    <a:pt x="303" y="74"/>
                    <a:pt x="301" y="86"/>
                    <a:pt x="308" y="92"/>
                  </a:cubicBezTo>
                  <a:cubicBezTo>
                    <a:pt x="314" y="98"/>
                    <a:pt x="325" y="97"/>
                    <a:pt x="333" y="89"/>
                  </a:cubicBezTo>
                  <a:cubicBezTo>
                    <a:pt x="335" y="87"/>
                    <a:pt x="345" y="77"/>
                    <a:pt x="347" y="75"/>
                  </a:cubicBezTo>
                  <a:close/>
                  <a:moveTo>
                    <a:pt x="66" y="311"/>
                  </a:moveTo>
                  <a:cubicBezTo>
                    <a:pt x="64" y="313"/>
                    <a:pt x="55" y="322"/>
                    <a:pt x="52" y="325"/>
                  </a:cubicBezTo>
                  <a:cubicBezTo>
                    <a:pt x="45" y="332"/>
                    <a:pt x="43" y="344"/>
                    <a:pt x="50" y="350"/>
                  </a:cubicBezTo>
                  <a:cubicBezTo>
                    <a:pt x="56" y="356"/>
                    <a:pt x="67" y="355"/>
                    <a:pt x="75" y="347"/>
                  </a:cubicBezTo>
                  <a:cubicBezTo>
                    <a:pt x="77" y="345"/>
                    <a:pt x="87" y="335"/>
                    <a:pt x="89" y="333"/>
                  </a:cubicBezTo>
                  <a:cubicBezTo>
                    <a:pt x="97" y="325"/>
                    <a:pt x="98" y="314"/>
                    <a:pt x="92" y="308"/>
                  </a:cubicBezTo>
                  <a:cubicBezTo>
                    <a:pt x="86" y="302"/>
                    <a:pt x="74" y="303"/>
                    <a:pt x="66" y="311"/>
                  </a:cubicBezTo>
                  <a:close/>
                  <a:moveTo>
                    <a:pt x="75" y="53"/>
                  </a:moveTo>
                  <a:cubicBezTo>
                    <a:pt x="67" y="45"/>
                    <a:pt x="56" y="44"/>
                    <a:pt x="50" y="50"/>
                  </a:cubicBezTo>
                  <a:cubicBezTo>
                    <a:pt x="43" y="56"/>
                    <a:pt x="45" y="67"/>
                    <a:pt x="52" y="75"/>
                  </a:cubicBezTo>
                  <a:cubicBezTo>
                    <a:pt x="55" y="77"/>
                    <a:pt x="64" y="87"/>
                    <a:pt x="66" y="89"/>
                  </a:cubicBezTo>
                  <a:cubicBezTo>
                    <a:pt x="74" y="97"/>
                    <a:pt x="86" y="98"/>
                    <a:pt x="92" y="92"/>
                  </a:cubicBezTo>
                  <a:cubicBezTo>
                    <a:pt x="98" y="86"/>
                    <a:pt x="97" y="74"/>
                    <a:pt x="89" y="67"/>
                  </a:cubicBezTo>
                  <a:cubicBezTo>
                    <a:pt x="87" y="64"/>
                    <a:pt x="77" y="55"/>
                    <a:pt x="75" y="53"/>
                  </a:cubicBezTo>
                  <a:close/>
                  <a:moveTo>
                    <a:pt x="310" y="333"/>
                  </a:moveTo>
                  <a:cubicBezTo>
                    <a:pt x="313" y="335"/>
                    <a:pt x="322" y="345"/>
                    <a:pt x="324" y="347"/>
                  </a:cubicBezTo>
                  <a:cubicBezTo>
                    <a:pt x="332" y="355"/>
                    <a:pt x="344" y="356"/>
                    <a:pt x="350" y="350"/>
                  </a:cubicBezTo>
                  <a:cubicBezTo>
                    <a:pt x="356" y="344"/>
                    <a:pt x="355" y="332"/>
                    <a:pt x="347" y="325"/>
                  </a:cubicBezTo>
                  <a:cubicBezTo>
                    <a:pt x="345" y="322"/>
                    <a:pt x="335" y="313"/>
                    <a:pt x="333" y="311"/>
                  </a:cubicBezTo>
                  <a:cubicBezTo>
                    <a:pt x="325" y="303"/>
                    <a:pt x="314" y="302"/>
                    <a:pt x="308" y="308"/>
                  </a:cubicBezTo>
                  <a:cubicBezTo>
                    <a:pt x="301" y="314"/>
                    <a:pt x="303" y="325"/>
                    <a:pt x="310" y="3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2" name="Freeform: Shape 133">
              <a:extLst>
                <a:ext uri="{FF2B5EF4-FFF2-40B4-BE49-F238E27FC236}">
                  <a16:creationId xmlns:a16="http://schemas.microsoft.com/office/drawing/2014/main" xmlns="" id="{CFDC6EB6-1087-4475-86BF-05553D8A61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8883" y="2135486"/>
              <a:ext cx="426633" cy="426633"/>
            </a:xfrm>
            <a:custGeom>
              <a:avLst/>
              <a:gdLst>
                <a:gd name="T0" fmla="*/ 390 w 403"/>
                <a:gd name="T1" fmla="*/ 150 h 404"/>
                <a:gd name="T2" fmla="*/ 241 w 403"/>
                <a:gd name="T3" fmla="*/ 110 h 404"/>
                <a:gd name="T4" fmla="*/ 215 w 403"/>
                <a:gd name="T5" fmla="*/ 13 h 404"/>
                <a:gd name="T6" fmla="*/ 195 w 403"/>
                <a:gd name="T7" fmla="*/ 2 h 404"/>
                <a:gd name="T8" fmla="*/ 14 w 403"/>
                <a:gd name="T9" fmla="*/ 51 h 404"/>
                <a:gd name="T10" fmla="*/ 2 w 403"/>
                <a:gd name="T11" fmla="*/ 70 h 404"/>
                <a:gd name="T12" fmla="*/ 67 w 403"/>
                <a:gd name="T13" fmla="*/ 311 h 404"/>
                <a:gd name="T14" fmla="*/ 86 w 403"/>
                <a:gd name="T15" fmla="*/ 322 h 404"/>
                <a:gd name="T16" fmla="*/ 159 w 403"/>
                <a:gd name="T17" fmla="*/ 302 h 404"/>
                <a:gd name="T18" fmla="*/ 149 w 403"/>
                <a:gd name="T19" fmla="*/ 339 h 404"/>
                <a:gd name="T20" fmla="*/ 160 w 403"/>
                <a:gd name="T21" fmla="*/ 358 h 404"/>
                <a:gd name="T22" fmla="*/ 322 w 403"/>
                <a:gd name="T23" fmla="*/ 401 h 404"/>
                <a:gd name="T24" fmla="*/ 342 w 403"/>
                <a:gd name="T25" fmla="*/ 391 h 404"/>
                <a:gd name="T26" fmla="*/ 401 w 403"/>
                <a:gd name="T27" fmla="*/ 169 h 404"/>
                <a:gd name="T28" fmla="*/ 390 w 403"/>
                <a:gd name="T29" fmla="*/ 150 h 404"/>
                <a:gd name="T30" fmla="*/ 34 w 403"/>
                <a:gd name="T31" fmla="*/ 75 h 404"/>
                <a:gd name="T32" fmla="*/ 191 w 403"/>
                <a:gd name="T33" fmla="*/ 33 h 404"/>
                <a:gd name="T34" fmla="*/ 249 w 403"/>
                <a:gd name="T35" fmla="*/ 249 h 404"/>
                <a:gd name="T36" fmla="*/ 92 w 403"/>
                <a:gd name="T37" fmla="*/ 291 h 404"/>
                <a:gd name="T38" fmla="*/ 34 w 403"/>
                <a:gd name="T39" fmla="*/ 75 h 404"/>
                <a:gd name="T40" fmla="*/ 315 w 403"/>
                <a:gd name="T41" fmla="*/ 371 h 404"/>
                <a:gd name="T42" fmla="*/ 179 w 403"/>
                <a:gd name="T43" fmla="*/ 334 h 404"/>
                <a:gd name="T44" fmla="*/ 190 w 403"/>
                <a:gd name="T45" fmla="*/ 294 h 404"/>
                <a:gd name="T46" fmla="*/ 268 w 403"/>
                <a:gd name="T47" fmla="*/ 273 h 404"/>
                <a:gd name="T48" fmla="*/ 279 w 403"/>
                <a:gd name="T49" fmla="*/ 254 h 404"/>
                <a:gd name="T50" fmla="*/ 249 w 403"/>
                <a:gd name="T51" fmla="*/ 142 h 404"/>
                <a:gd name="T52" fmla="*/ 368 w 403"/>
                <a:gd name="T53" fmla="*/ 174 h 404"/>
                <a:gd name="T54" fmla="*/ 315 w 403"/>
                <a:gd name="T55" fmla="*/ 371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03" h="404">
                  <a:moveTo>
                    <a:pt x="390" y="150"/>
                  </a:moveTo>
                  <a:cubicBezTo>
                    <a:pt x="241" y="110"/>
                    <a:pt x="241" y="110"/>
                    <a:pt x="241" y="110"/>
                  </a:cubicBezTo>
                  <a:cubicBezTo>
                    <a:pt x="215" y="13"/>
                    <a:pt x="215" y="13"/>
                    <a:pt x="215" y="13"/>
                  </a:cubicBezTo>
                  <a:cubicBezTo>
                    <a:pt x="213" y="5"/>
                    <a:pt x="204" y="0"/>
                    <a:pt x="195" y="2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5" y="53"/>
                    <a:pt x="0" y="62"/>
                    <a:pt x="2" y="70"/>
                  </a:cubicBezTo>
                  <a:cubicBezTo>
                    <a:pt x="67" y="311"/>
                    <a:pt x="67" y="311"/>
                    <a:pt x="67" y="311"/>
                  </a:cubicBezTo>
                  <a:cubicBezTo>
                    <a:pt x="69" y="319"/>
                    <a:pt x="78" y="324"/>
                    <a:pt x="86" y="322"/>
                  </a:cubicBezTo>
                  <a:cubicBezTo>
                    <a:pt x="159" y="302"/>
                    <a:pt x="159" y="302"/>
                    <a:pt x="159" y="302"/>
                  </a:cubicBezTo>
                  <a:cubicBezTo>
                    <a:pt x="149" y="339"/>
                    <a:pt x="149" y="339"/>
                    <a:pt x="149" y="339"/>
                  </a:cubicBezTo>
                  <a:cubicBezTo>
                    <a:pt x="147" y="347"/>
                    <a:pt x="152" y="356"/>
                    <a:pt x="160" y="358"/>
                  </a:cubicBezTo>
                  <a:cubicBezTo>
                    <a:pt x="322" y="401"/>
                    <a:pt x="322" y="401"/>
                    <a:pt x="322" y="401"/>
                  </a:cubicBezTo>
                  <a:cubicBezTo>
                    <a:pt x="331" y="404"/>
                    <a:pt x="340" y="399"/>
                    <a:pt x="342" y="391"/>
                  </a:cubicBezTo>
                  <a:cubicBezTo>
                    <a:pt x="401" y="169"/>
                    <a:pt x="401" y="169"/>
                    <a:pt x="401" y="169"/>
                  </a:cubicBezTo>
                  <a:cubicBezTo>
                    <a:pt x="403" y="161"/>
                    <a:pt x="398" y="152"/>
                    <a:pt x="390" y="150"/>
                  </a:cubicBezTo>
                  <a:close/>
                  <a:moveTo>
                    <a:pt x="34" y="75"/>
                  </a:moveTo>
                  <a:cubicBezTo>
                    <a:pt x="191" y="33"/>
                    <a:pt x="191" y="33"/>
                    <a:pt x="191" y="33"/>
                  </a:cubicBezTo>
                  <a:cubicBezTo>
                    <a:pt x="249" y="249"/>
                    <a:pt x="249" y="249"/>
                    <a:pt x="249" y="249"/>
                  </a:cubicBezTo>
                  <a:cubicBezTo>
                    <a:pt x="92" y="291"/>
                    <a:pt x="92" y="291"/>
                    <a:pt x="92" y="291"/>
                  </a:cubicBezTo>
                  <a:lnTo>
                    <a:pt x="34" y="75"/>
                  </a:lnTo>
                  <a:close/>
                  <a:moveTo>
                    <a:pt x="315" y="371"/>
                  </a:moveTo>
                  <a:cubicBezTo>
                    <a:pt x="179" y="334"/>
                    <a:pt x="179" y="334"/>
                    <a:pt x="179" y="334"/>
                  </a:cubicBezTo>
                  <a:cubicBezTo>
                    <a:pt x="190" y="294"/>
                    <a:pt x="190" y="294"/>
                    <a:pt x="190" y="294"/>
                  </a:cubicBezTo>
                  <a:cubicBezTo>
                    <a:pt x="268" y="273"/>
                    <a:pt x="268" y="273"/>
                    <a:pt x="268" y="273"/>
                  </a:cubicBezTo>
                  <a:cubicBezTo>
                    <a:pt x="276" y="271"/>
                    <a:pt x="282" y="262"/>
                    <a:pt x="279" y="254"/>
                  </a:cubicBezTo>
                  <a:cubicBezTo>
                    <a:pt x="249" y="142"/>
                    <a:pt x="249" y="142"/>
                    <a:pt x="249" y="142"/>
                  </a:cubicBezTo>
                  <a:cubicBezTo>
                    <a:pt x="368" y="174"/>
                    <a:pt x="368" y="174"/>
                    <a:pt x="368" y="174"/>
                  </a:cubicBezTo>
                  <a:lnTo>
                    <a:pt x="315" y="3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3" name="Freeform: Shape 134">
              <a:extLst>
                <a:ext uri="{FF2B5EF4-FFF2-40B4-BE49-F238E27FC236}">
                  <a16:creationId xmlns:a16="http://schemas.microsoft.com/office/drawing/2014/main" xmlns="" id="{57804343-E540-41E1-A3E2-068FD251CD51}"/>
                </a:ext>
              </a:extLst>
            </p:cNvPr>
            <p:cNvSpPr/>
            <p:nvPr/>
          </p:nvSpPr>
          <p:spPr>
            <a:xfrm>
              <a:off x="4015991" y="2620663"/>
              <a:ext cx="1032419" cy="138499"/>
            </a:xfrm>
            <a:custGeom>
              <a:avLst/>
              <a:gdLst>
                <a:gd name="connsiteX0" fmla="*/ 0 w 1730742"/>
                <a:gd name="connsiteY0" fmla="*/ 0 h 834084"/>
                <a:gd name="connsiteX1" fmla="*/ 1730742 w 1730742"/>
                <a:gd name="connsiteY1" fmla="*/ 0 h 834084"/>
                <a:gd name="connsiteX2" fmla="*/ 1730742 w 1730742"/>
                <a:gd name="connsiteY2" fmla="*/ 834084 h 834084"/>
                <a:gd name="connsiteX3" fmla="*/ 0 w 1730742"/>
                <a:gd name="connsiteY3" fmla="*/ 834084 h 834084"/>
                <a:gd name="connsiteX4" fmla="*/ 0 w 1730742"/>
                <a:gd name="connsiteY4" fmla="*/ 0 h 834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0742" h="834084">
                  <a:moveTo>
                    <a:pt x="0" y="0"/>
                  </a:moveTo>
                  <a:lnTo>
                    <a:pt x="1730742" y="0"/>
                  </a:lnTo>
                  <a:lnTo>
                    <a:pt x="1730742" y="834084"/>
                  </a:lnTo>
                  <a:lnTo>
                    <a:pt x="0" y="83408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none" lIns="60959" tIns="-1" rIns="0" bIns="0" anchor="ctr" anchorCtr="0">
              <a:normAutofit fontScale="92500" lnSpcReduction="20000"/>
            </a:bodyPr>
            <a:lstStyle/>
            <a:p>
              <a:pPr marL="0" marR="0" lvl="0" indent="0" algn="ctr" defTabSz="1066773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lumMod val="95000"/>
                    </a:srgbClr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rPr>
                <a:t>标题文字添加</a:t>
              </a:r>
            </a:p>
          </p:txBody>
        </p:sp>
        <p:sp>
          <p:nvSpPr>
            <p:cNvPr id="14" name="Freeform: Shape 135">
              <a:extLst>
                <a:ext uri="{FF2B5EF4-FFF2-40B4-BE49-F238E27FC236}">
                  <a16:creationId xmlns:a16="http://schemas.microsoft.com/office/drawing/2014/main" xmlns="" id="{68EF3E4E-404F-4446-80E8-6AC8BE04E3F1}"/>
                </a:ext>
              </a:extLst>
            </p:cNvPr>
            <p:cNvSpPr/>
            <p:nvPr/>
          </p:nvSpPr>
          <p:spPr>
            <a:xfrm>
              <a:off x="3358541" y="1786765"/>
              <a:ext cx="895337" cy="138500"/>
            </a:xfrm>
            <a:custGeom>
              <a:avLst/>
              <a:gdLst>
                <a:gd name="connsiteX0" fmla="*/ 0 w 1730742"/>
                <a:gd name="connsiteY0" fmla="*/ 0 h 834084"/>
                <a:gd name="connsiteX1" fmla="*/ 1730742 w 1730742"/>
                <a:gd name="connsiteY1" fmla="*/ 0 h 834084"/>
                <a:gd name="connsiteX2" fmla="*/ 1730742 w 1730742"/>
                <a:gd name="connsiteY2" fmla="*/ 834084 h 834084"/>
                <a:gd name="connsiteX3" fmla="*/ 0 w 1730742"/>
                <a:gd name="connsiteY3" fmla="*/ 834084 h 834084"/>
                <a:gd name="connsiteX4" fmla="*/ 0 w 1730742"/>
                <a:gd name="connsiteY4" fmla="*/ 0 h 834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0742" h="834084">
                  <a:moveTo>
                    <a:pt x="0" y="0"/>
                  </a:moveTo>
                  <a:lnTo>
                    <a:pt x="1730742" y="0"/>
                  </a:lnTo>
                  <a:lnTo>
                    <a:pt x="1730742" y="834084"/>
                  </a:lnTo>
                  <a:lnTo>
                    <a:pt x="0" y="83408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none" lIns="0" tIns="0" rIns="0" bIns="0" anchor="ctr" anchorCtr="0">
              <a:normAutofit fontScale="92500" lnSpcReduction="20000"/>
            </a:bodyPr>
            <a:lstStyle/>
            <a:p>
              <a:pPr marL="0" marR="0" lvl="0" indent="0" algn="ctr" defTabSz="1066773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lumMod val="95000"/>
                    </a:srgbClr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rPr>
                <a:t>标题文字添加</a:t>
              </a:r>
            </a:p>
          </p:txBody>
        </p:sp>
        <p:sp>
          <p:nvSpPr>
            <p:cNvPr id="15" name="Freeform: Shape 136">
              <a:extLst>
                <a:ext uri="{FF2B5EF4-FFF2-40B4-BE49-F238E27FC236}">
                  <a16:creationId xmlns:a16="http://schemas.microsoft.com/office/drawing/2014/main" xmlns="" id="{CCC98227-C914-4E38-881A-A5242737419F}"/>
                </a:ext>
              </a:extLst>
            </p:cNvPr>
            <p:cNvSpPr/>
            <p:nvPr/>
          </p:nvSpPr>
          <p:spPr>
            <a:xfrm>
              <a:off x="4837707" y="1786765"/>
              <a:ext cx="895337" cy="138500"/>
            </a:xfrm>
            <a:custGeom>
              <a:avLst/>
              <a:gdLst>
                <a:gd name="connsiteX0" fmla="*/ 0 w 1730742"/>
                <a:gd name="connsiteY0" fmla="*/ 0 h 834084"/>
                <a:gd name="connsiteX1" fmla="*/ 1730742 w 1730742"/>
                <a:gd name="connsiteY1" fmla="*/ 0 h 834084"/>
                <a:gd name="connsiteX2" fmla="*/ 1730742 w 1730742"/>
                <a:gd name="connsiteY2" fmla="*/ 834084 h 834084"/>
                <a:gd name="connsiteX3" fmla="*/ 0 w 1730742"/>
                <a:gd name="connsiteY3" fmla="*/ 834084 h 834084"/>
                <a:gd name="connsiteX4" fmla="*/ 0 w 1730742"/>
                <a:gd name="connsiteY4" fmla="*/ 0 h 834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0742" h="834084">
                  <a:moveTo>
                    <a:pt x="0" y="0"/>
                  </a:moveTo>
                  <a:lnTo>
                    <a:pt x="1730742" y="0"/>
                  </a:lnTo>
                  <a:lnTo>
                    <a:pt x="1730742" y="834084"/>
                  </a:lnTo>
                  <a:lnTo>
                    <a:pt x="0" y="83408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none" lIns="0" tIns="0" rIns="0" bIns="0" anchor="ctr" anchorCtr="0">
              <a:normAutofit fontScale="92500" lnSpcReduction="20000"/>
            </a:bodyPr>
            <a:lstStyle/>
            <a:p>
              <a:pPr marL="0" marR="0" lvl="0" indent="0" algn="ctr" defTabSz="1066773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lumMod val="95000"/>
                    </a:srgbClr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rPr>
                <a:t>标题文字添加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xmlns="" id="{48F454EF-FC41-4447-A166-0D3DF0465DAC}"/>
              </a:ext>
            </a:extLst>
          </p:cNvPr>
          <p:cNvGrpSpPr/>
          <p:nvPr/>
        </p:nvGrpSpPr>
        <p:grpSpPr>
          <a:xfrm>
            <a:off x="493497" y="2635254"/>
            <a:ext cx="5079841" cy="2906394"/>
            <a:chOff x="370122" y="1976440"/>
            <a:chExt cx="3809881" cy="2179796"/>
          </a:xfrm>
        </p:grpSpPr>
        <p:grpSp>
          <p:nvGrpSpPr>
            <p:cNvPr id="29" name="Group 137">
              <a:extLst>
                <a:ext uri="{FF2B5EF4-FFF2-40B4-BE49-F238E27FC236}">
                  <a16:creationId xmlns:a16="http://schemas.microsoft.com/office/drawing/2014/main" xmlns="" id="{B5090A1C-0767-4E2E-B2ED-D10F92C45E61}"/>
                </a:ext>
              </a:extLst>
            </p:cNvPr>
            <p:cNvGrpSpPr/>
            <p:nvPr/>
          </p:nvGrpSpPr>
          <p:grpSpPr>
            <a:xfrm>
              <a:off x="2341145" y="1976440"/>
              <a:ext cx="1083552" cy="713473"/>
              <a:chOff x="3672114" y="2961703"/>
              <a:chExt cx="1188615" cy="782652"/>
            </a:xfrm>
          </p:grpSpPr>
          <p:cxnSp>
            <p:nvCxnSpPr>
              <p:cNvPr id="39" name="Straight Connector 138">
                <a:extLst>
                  <a:ext uri="{FF2B5EF4-FFF2-40B4-BE49-F238E27FC236}">
                    <a16:creationId xmlns:a16="http://schemas.microsoft.com/office/drawing/2014/main" xmlns="" id="{0BA40D37-CC4D-418B-BAA7-C7D641477186}"/>
                  </a:ext>
                </a:extLst>
              </p:cNvPr>
              <p:cNvCxnSpPr/>
              <p:nvPr/>
            </p:nvCxnSpPr>
            <p:spPr>
              <a:xfrm flipH="1">
                <a:off x="4412341" y="2961703"/>
                <a:ext cx="448388" cy="773992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0" name="Straight Connector 139">
                <a:extLst>
                  <a:ext uri="{FF2B5EF4-FFF2-40B4-BE49-F238E27FC236}">
                    <a16:creationId xmlns:a16="http://schemas.microsoft.com/office/drawing/2014/main" xmlns="" id="{B206C148-ACC7-4F42-8560-9140384CF0DF}"/>
                  </a:ext>
                </a:extLst>
              </p:cNvPr>
              <p:cNvCxnSpPr/>
              <p:nvPr/>
            </p:nvCxnSpPr>
            <p:spPr>
              <a:xfrm flipH="1">
                <a:off x="3672114" y="3744355"/>
                <a:ext cx="740227" cy="0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  <a:tailEnd type="oval" w="lg" len="lg"/>
              </a:ln>
              <a:effectLst/>
            </p:spPr>
          </p:cxnSp>
        </p:grpSp>
        <p:grpSp>
          <p:nvGrpSpPr>
            <p:cNvPr id="30" name="Group 146">
              <a:extLst>
                <a:ext uri="{FF2B5EF4-FFF2-40B4-BE49-F238E27FC236}">
                  <a16:creationId xmlns:a16="http://schemas.microsoft.com/office/drawing/2014/main" xmlns="" id="{75604402-1156-4A81-AAAD-2DAE8B58C20E}"/>
                </a:ext>
              </a:extLst>
            </p:cNvPr>
            <p:cNvGrpSpPr/>
            <p:nvPr/>
          </p:nvGrpSpPr>
          <p:grpSpPr>
            <a:xfrm flipV="1">
              <a:off x="3740960" y="3583653"/>
              <a:ext cx="439043" cy="314680"/>
              <a:chOff x="3672114" y="2961703"/>
              <a:chExt cx="1188615" cy="782652"/>
            </a:xfrm>
          </p:grpSpPr>
          <p:cxnSp>
            <p:nvCxnSpPr>
              <p:cNvPr id="37" name="Straight Connector 147">
                <a:extLst>
                  <a:ext uri="{FF2B5EF4-FFF2-40B4-BE49-F238E27FC236}">
                    <a16:creationId xmlns:a16="http://schemas.microsoft.com/office/drawing/2014/main" xmlns="" id="{DA43ED40-94B1-4167-89F6-CAE90E07EB3F}"/>
                  </a:ext>
                </a:extLst>
              </p:cNvPr>
              <p:cNvCxnSpPr/>
              <p:nvPr/>
            </p:nvCxnSpPr>
            <p:spPr>
              <a:xfrm flipH="1">
                <a:off x="4412341" y="2961703"/>
                <a:ext cx="448388" cy="773992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38" name="Straight Connector 148">
                <a:extLst>
                  <a:ext uri="{FF2B5EF4-FFF2-40B4-BE49-F238E27FC236}">
                    <a16:creationId xmlns:a16="http://schemas.microsoft.com/office/drawing/2014/main" xmlns="" id="{8E4DA9BA-E7D5-4F08-9B84-5A6E95AB0BD8}"/>
                  </a:ext>
                </a:extLst>
              </p:cNvPr>
              <p:cNvCxnSpPr/>
              <p:nvPr/>
            </p:nvCxnSpPr>
            <p:spPr>
              <a:xfrm flipH="1">
                <a:off x="3672114" y="3744355"/>
                <a:ext cx="740227" cy="0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  <a:tailEnd type="oval" w="lg" len="lg"/>
              </a:ln>
              <a:effectLst/>
            </p:spPr>
          </p:cxnSp>
        </p:grpSp>
        <p:sp>
          <p:nvSpPr>
            <p:cNvPr id="36" name="Rectangle 4">
              <a:extLst>
                <a:ext uri="{FF2B5EF4-FFF2-40B4-BE49-F238E27FC236}">
                  <a16:creationId xmlns:a16="http://schemas.microsoft.com/office/drawing/2014/main" xmlns="" id="{649F78AB-E487-464C-8741-67D8ABF42252}"/>
                </a:ext>
              </a:extLst>
            </p:cNvPr>
            <p:cNvSpPr/>
            <p:nvPr/>
          </p:nvSpPr>
          <p:spPr>
            <a:xfrm>
              <a:off x="1788617" y="3329230"/>
              <a:ext cx="1936805" cy="82700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latin typeface="Arial"/>
                  <a:ea typeface="微软雅黑"/>
                  <a:sym typeface="+mn-lt"/>
                </a:rPr>
                <a:t>您的内容打在这里，或者通过复制您的文本后，在此框中选择粘贴，并选择只保留文字。</a:t>
              </a:r>
              <a:br>
                <a:rPr lang="zh-CN" altLang="en-US" sz="1400" dirty="0">
                  <a:latin typeface="Arial"/>
                  <a:ea typeface="微软雅黑"/>
                  <a:sym typeface="+mn-lt"/>
                </a:rPr>
              </a:br>
              <a:r>
                <a:rPr lang="zh-CN" altLang="en-US" sz="1400" dirty="0">
                  <a:latin typeface="Arial"/>
                  <a:ea typeface="微软雅黑"/>
                  <a:sym typeface="+mn-lt"/>
                </a:rPr>
                <a:t> </a:t>
              </a:r>
            </a:p>
          </p:txBody>
        </p:sp>
        <p:sp>
          <p:nvSpPr>
            <p:cNvPr id="34" name="Rectangle 43">
              <a:extLst>
                <a:ext uri="{FF2B5EF4-FFF2-40B4-BE49-F238E27FC236}">
                  <a16:creationId xmlns:a16="http://schemas.microsoft.com/office/drawing/2014/main" xmlns="" id="{BE500844-C143-486E-9B2F-1927EDECC466}"/>
                </a:ext>
              </a:extLst>
            </p:cNvPr>
            <p:cNvSpPr/>
            <p:nvPr/>
          </p:nvSpPr>
          <p:spPr>
            <a:xfrm>
              <a:off x="370122" y="2386190"/>
              <a:ext cx="1884890" cy="82700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latin typeface="Arial"/>
                  <a:ea typeface="微软雅黑"/>
                  <a:sym typeface="+mn-lt"/>
                </a:rPr>
                <a:t>您的内容打在这里，或者通过复制您的文本后，在此框中选择粘贴，并选择只保留文字。</a:t>
              </a:r>
              <a:br>
                <a:rPr lang="zh-CN" altLang="en-US" sz="1400" dirty="0">
                  <a:latin typeface="Arial"/>
                  <a:ea typeface="微软雅黑"/>
                  <a:sym typeface="+mn-lt"/>
                </a:rPr>
              </a:br>
              <a:r>
                <a:rPr lang="zh-CN" altLang="en-US" sz="1400" dirty="0">
                  <a:latin typeface="Arial"/>
                  <a:ea typeface="微软雅黑"/>
                  <a:sym typeface="+mn-lt"/>
                </a:rPr>
                <a:t> </a:t>
              </a: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xmlns="" id="{FA2AFC7A-0357-4E25-BBF9-CE07481568A9}"/>
              </a:ext>
            </a:extLst>
          </p:cNvPr>
          <p:cNvGrpSpPr/>
          <p:nvPr/>
        </p:nvGrpSpPr>
        <p:grpSpPr>
          <a:xfrm>
            <a:off x="6577622" y="2635254"/>
            <a:ext cx="5120880" cy="2751681"/>
            <a:chOff x="4933216" y="1976440"/>
            <a:chExt cx="3840660" cy="2063761"/>
          </a:xfrm>
        </p:grpSpPr>
        <p:grpSp>
          <p:nvGrpSpPr>
            <p:cNvPr id="42" name="Group 140">
              <a:extLst>
                <a:ext uri="{FF2B5EF4-FFF2-40B4-BE49-F238E27FC236}">
                  <a16:creationId xmlns:a16="http://schemas.microsoft.com/office/drawing/2014/main" xmlns="" id="{E3BC9DD6-1EC3-49CA-871D-5B8AF7B191ED}"/>
                </a:ext>
              </a:extLst>
            </p:cNvPr>
            <p:cNvGrpSpPr/>
            <p:nvPr/>
          </p:nvGrpSpPr>
          <p:grpSpPr>
            <a:xfrm flipH="1">
              <a:off x="5693340" y="1976440"/>
              <a:ext cx="1083552" cy="713473"/>
              <a:chOff x="3672114" y="2961703"/>
              <a:chExt cx="1188615" cy="782652"/>
            </a:xfrm>
          </p:grpSpPr>
          <p:cxnSp>
            <p:nvCxnSpPr>
              <p:cNvPr id="52" name="Straight Connector 141">
                <a:extLst>
                  <a:ext uri="{FF2B5EF4-FFF2-40B4-BE49-F238E27FC236}">
                    <a16:creationId xmlns:a16="http://schemas.microsoft.com/office/drawing/2014/main" xmlns="" id="{FAAEDCE1-7D6F-450D-97AA-C20C9888CCB8}"/>
                  </a:ext>
                </a:extLst>
              </p:cNvPr>
              <p:cNvCxnSpPr/>
              <p:nvPr/>
            </p:nvCxnSpPr>
            <p:spPr>
              <a:xfrm flipH="1">
                <a:off x="4412341" y="2961703"/>
                <a:ext cx="448388" cy="773992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3" name="Straight Connector 142">
                <a:extLst>
                  <a:ext uri="{FF2B5EF4-FFF2-40B4-BE49-F238E27FC236}">
                    <a16:creationId xmlns:a16="http://schemas.microsoft.com/office/drawing/2014/main" xmlns="" id="{60EBBA31-7C33-4332-B5FC-FE6937ACBB8F}"/>
                  </a:ext>
                </a:extLst>
              </p:cNvPr>
              <p:cNvCxnSpPr/>
              <p:nvPr/>
            </p:nvCxnSpPr>
            <p:spPr>
              <a:xfrm flipH="1">
                <a:off x="3672114" y="3744355"/>
                <a:ext cx="740227" cy="0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  <a:tailEnd type="oval" w="lg" len="lg"/>
              </a:ln>
              <a:effectLst/>
            </p:spPr>
          </p:cxnSp>
        </p:grpSp>
        <p:grpSp>
          <p:nvGrpSpPr>
            <p:cNvPr id="43" name="Group 143">
              <a:extLst>
                <a:ext uri="{FF2B5EF4-FFF2-40B4-BE49-F238E27FC236}">
                  <a16:creationId xmlns:a16="http://schemas.microsoft.com/office/drawing/2014/main" xmlns="" id="{7D607BDA-227D-4541-A8CE-4B7B9F8D5C51}"/>
                </a:ext>
              </a:extLst>
            </p:cNvPr>
            <p:cNvGrpSpPr/>
            <p:nvPr/>
          </p:nvGrpSpPr>
          <p:grpSpPr>
            <a:xfrm flipH="1">
              <a:off x="4933216" y="2896643"/>
              <a:ext cx="1083552" cy="713473"/>
              <a:chOff x="3672114" y="2961703"/>
              <a:chExt cx="1188615" cy="782652"/>
            </a:xfrm>
          </p:grpSpPr>
          <p:cxnSp>
            <p:nvCxnSpPr>
              <p:cNvPr id="50" name="Straight Connector 144">
                <a:extLst>
                  <a:ext uri="{FF2B5EF4-FFF2-40B4-BE49-F238E27FC236}">
                    <a16:creationId xmlns:a16="http://schemas.microsoft.com/office/drawing/2014/main" xmlns="" id="{9A93EB6A-C0E7-4EC0-B63D-4952BFC8F67A}"/>
                  </a:ext>
                </a:extLst>
              </p:cNvPr>
              <p:cNvCxnSpPr/>
              <p:nvPr/>
            </p:nvCxnSpPr>
            <p:spPr>
              <a:xfrm flipH="1">
                <a:off x="4412341" y="2961703"/>
                <a:ext cx="448388" cy="773992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1" name="Straight Connector 145">
                <a:extLst>
                  <a:ext uri="{FF2B5EF4-FFF2-40B4-BE49-F238E27FC236}">
                    <a16:creationId xmlns:a16="http://schemas.microsoft.com/office/drawing/2014/main" xmlns="" id="{9D01F465-BE35-4989-B150-49859528A511}"/>
                  </a:ext>
                </a:extLst>
              </p:cNvPr>
              <p:cNvCxnSpPr/>
              <p:nvPr/>
            </p:nvCxnSpPr>
            <p:spPr>
              <a:xfrm flipH="1">
                <a:off x="3672114" y="3744355"/>
                <a:ext cx="740227" cy="0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  <a:tailEnd type="oval" w="lg" len="lg"/>
              </a:ln>
              <a:effectLst/>
            </p:spPr>
          </p:cxnSp>
        </p:grpSp>
        <p:sp>
          <p:nvSpPr>
            <p:cNvPr id="49" name="Rectangle 47">
              <a:extLst>
                <a:ext uri="{FF2B5EF4-FFF2-40B4-BE49-F238E27FC236}">
                  <a16:creationId xmlns:a16="http://schemas.microsoft.com/office/drawing/2014/main" xmlns="" id="{057A79F7-E8B4-4C27-A100-D4F0AC4E2A35}"/>
                </a:ext>
              </a:extLst>
            </p:cNvPr>
            <p:cNvSpPr/>
            <p:nvPr/>
          </p:nvSpPr>
          <p:spPr>
            <a:xfrm>
              <a:off x="6853643" y="2329229"/>
              <a:ext cx="1920233" cy="82700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latin typeface="Arial"/>
                  <a:ea typeface="微软雅黑"/>
                  <a:sym typeface="+mn-lt"/>
                </a:rPr>
                <a:t>您的内容打在这里，或者通过复制您的文本后，在此框中选择粘贴，并选择只保留文字。</a:t>
              </a:r>
              <a:br>
                <a:rPr lang="zh-CN" altLang="en-US" sz="1400" dirty="0">
                  <a:latin typeface="Arial"/>
                  <a:ea typeface="微软雅黑"/>
                  <a:sym typeface="+mn-lt"/>
                </a:rPr>
              </a:br>
              <a:r>
                <a:rPr lang="zh-CN" altLang="en-US" sz="1400" dirty="0">
                  <a:latin typeface="Arial"/>
                  <a:ea typeface="微软雅黑"/>
                  <a:sym typeface="+mn-lt"/>
                </a:rPr>
                <a:t> </a:t>
              </a:r>
            </a:p>
          </p:txBody>
        </p:sp>
        <p:sp>
          <p:nvSpPr>
            <p:cNvPr id="47" name="Rectangle 49">
              <a:extLst>
                <a:ext uri="{FF2B5EF4-FFF2-40B4-BE49-F238E27FC236}">
                  <a16:creationId xmlns:a16="http://schemas.microsoft.com/office/drawing/2014/main" xmlns="" id="{C40091ED-13E0-4653-97A5-E22740134B49}"/>
                </a:ext>
              </a:extLst>
            </p:cNvPr>
            <p:cNvSpPr/>
            <p:nvPr/>
          </p:nvSpPr>
          <p:spPr>
            <a:xfrm>
              <a:off x="6117943" y="3213195"/>
              <a:ext cx="1917329" cy="82700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latin typeface="Arial"/>
                  <a:ea typeface="微软雅黑"/>
                  <a:sym typeface="+mn-lt"/>
                </a:rPr>
                <a:t>您的内容打在这里，或者通过复制您的文本后，在此框中选择粘贴，并选择只保留文字。</a:t>
              </a:r>
              <a:br>
                <a:rPr lang="zh-CN" altLang="en-US" sz="1400" dirty="0">
                  <a:latin typeface="Arial"/>
                  <a:ea typeface="微软雅黑"/>
                  <a:sym typeface="+mn-lt"/>
                </a:rPr>
              </a:br>
              <a:r>
                <a:rPr lang="zh-CN" altLang="en-US" sz="1400" dirty="0">
                  <a:latin typeface="Arial"/>
                  <a:ea typeface="微软雅黑"/>
                  <a:sym typeface="+mn-lt"/>
                </a:rPr>
                <a:t> </a:t>
              </a:r>
            </a:p>
          </p:txBody>
        </p:sp>
      </p:grpSp>
      <p:pic>
        <p:nvPicPr>
          <p:cNvPr id="44" name="图片 4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6091" y="119291"/>
            <a:ext cx="951530" cy="95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332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" presetID="2" presetClass="entr" presetSubtype="1" fill="hold" nodeType="after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1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14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6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8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6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8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536139" y="2473797"/>
            <a:ext cx="991749" cy="991749"/>
            <a:chOff x="2414587" y="2452686"/>
            <a:chExt cx="743812" cy="743812"/>
          </a:xfrm>
        </p:grpSpPr>
        <p:grpSp>
          <p:nvGrpSpPr>
            <p:cNvPr id="22" name="组合 21"/>
            <p:cNvGrpSpPr/>
            <p:nvPr/>
          </p:nvGrpSpPr>
          <p:grpSpPr>
            <a:xfrm>
              <a:off x="2414587" y="2452686"/>
              <a:ext cx="743812" cy="743812"/>
              <a:chOff x="3163162" y="1286736"/>
              <a:chExt cx="1781176" cy="1781176"/>
            </a:xfrm>
          </p:grpSpPr>
          <p:grpSp>
            <p:nvGrpSpPr>
              <p:cNvPr id="23" name="组合 22"/>
              <p:cNvGrpSpPr/>
              <p:nvPr/>
            </p:nvGrpSpPr>
            <p:grpSpPr>
              <a:xfrm>
                <a:off x="3163162" y="1286736"/>
                <a:ext cx="1781176" cy="1781176"/>
                <a:chOff x="5410200" y="1286736"/>
                <a:chExt cx="1781176" cy="1781176"/>
              </a:xfrm>
            </p:grpSpPr>
            <p:grpSp>
              <p:nvGrpSpPr>
                <p:cNvPr id="29" name="组合 28"/>
                <p:cNvGrpSpPr/>
                <p:nvPr/>
              </p:nvGrpSpPr>
              <p:grpSpPr>
                <a:xfrm flipH="1">
                  <a:off x="5410200" y="1286736"/>
                  <a:ext cx="1781176" cy="1781176"/>
                  <a:chOff x="3333750" y="1457325"/>
                  <a:chExt cx="1440000" cy="1440000"/>
                </a:xfrm>
              </p:grpSpPr>
              <p:sp>
                <p:nvSpPr>
                  <p:cNvPr id="31" name="矩形 30"/>
                  <p:cNvSpPr/>
                  <p:nvPr/>
                </p:nvSpPr>
                <p:spPr>
                  <a:xfrm>
                    <a:off x="3333750" y="1457325"/>
                    <a:ext cx="720000" cy="720000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400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2" name="矩形 31"/>
                  <p:cNvSpPr/>
                  <p:nvPr/>
                </p:nvSpPr>
                <p:spPr>
                  <a:xfrm>
                    <a:off x="4053750" y="1457325"/>
                    <a:ext cx="720000" cy="720000"/>
                  </a:xfrm>
                  <a:prstGeom prst="rect">
                    <a:avLst/>
                  </a:prstGeom>
                  <a:solidFill>
                    <a:srgbClr val="1C498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400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3" name="矩形 32"/>
                  <p:cNvSpPr/>
                  <p:nvPr/>
                </p:nvSpPr>
                <p:spPr>
                  <a:xfrm>
                    <a:off x="4053750" y="2177325"/>
                    <a:ext cx="720000" cy="720000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400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4" name="矩形 33"/>
                  <p:cNvSpPr/>
                  <p:nvPr/>
                </p:nvSpPr>
                <p:spPr>
                  <a:xfrm>
                    <a:off x="3333750" y="2177325"/>
                    <a:ext cx="720000" cy="720000"/>
                  </a:xfrm>
                  <a:prstGeom prst="rect">
                    <a:avLst/>
                  </a:prstGeom>
                  <a:solidFill>
                    <a:srgbClr val="1C498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400" dirty="0">
                      <a:latin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30" name="矩形 29"/>
                <p:cNvSpPr/>
                <p:nvPr/>
              </p:nvSpPr>
              <p:spPr>
                <a:xfrm>
                  <a:off x="5448898" y="1338286"/>
                  <a:ext cx="1691999" cy="16919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latin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4" name="组合 23"/>
              <p:cNvGrpSpPr/>
              <p:nvPr/>
            </p:nvGrpSpPr>
            <p:grpSpPr>
              <a:xfrm>
                <a:off x="3333750" y="1457325"/>
                <a:ext cx="1440000" cy="1440000"/>
                <a:chOff x="3333750" y="1457325"/>
                <a:chExt cx="1440000" cy="1440000"/>
              </a:xfrm>
            </p:grpSpPr>
            <p:sp>
              <p:nvSpPr>
                <p:cNvPr id="25" name="矩形 24"/>
                <p:cNvSpPr/>
                <p:nvPr/>
              </p:nvSpPr>
              <p:spPr>
                <a:xfrm>
                  <a:off x="3333750" y="1457325"/>
                  <a:ext cx="720000" cy="7200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6" name="矩形 25"/>
                <p:cNvSpPr/>
                <p:nvPr/>
              </p:nvSpPr>
              <p:spPr>
                <a:xfrm>
                  <a:off x="4053750" y="1457325"/>
                  <a:ext cx="720000" cy="720000"/>
                </a:xfrm>
                <a:prstGeom prst="rect">
                  <a:avLst/>
                </a:prstGeom>
                <a:solidFill>
                  <a:srgbClr val="1C498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7" name="矩形 26"/>
                <p:cNvSpPr/>
                <p:nvPr/>
              </p:nvSpPr>
              <p:spPr>
                <a:xfrm>
                  <a:off x="4053750" y="2177325"/>
                  <a:ext cx="720000" cy="7200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" name="矩形 27"/>
                <p:cNvSpPr/>
                <p:nvPr/>
              </p:nvSpPr>
              <p:spPr>
                <a:xfrm>
                  <a:off x="3333750" y="2177325"/>
                  <a:ext cx="720000" cy="720000"/>
                </a:xfrm>
                <a:prstGeom prst="rect">
                  <a:avLst/>
                </a:prstGeom>
                <a:solidFill>
                  <a:srgbClr val="1C498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latin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2" name="文本框 1"/>
            <p:cNvSpPr txBox="1"/>
            <p:nvPr/>
          </p:nvSpPr>
          <p:spPr>
            <a:xfrm>
              <a:off x="2595816" y="2504302"/>
              <a:ext cx="381355" cy="6232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800" dirty="0">
                  <a:solidFill>
                    <a:schemeClr val="bg1"/>
                  </a:solidFill>
                  <a:latin typeface="+mn-ea"/>
                </a:rPr>
                <a:t>1</a:t>
              </a:r>
              <a:endParaRPr lang="zh-CN" altLang="en-US" sz="48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35" name="矩形 34"/>
          <p:cNvSpPr/>
          <p:nvPr/>
        </p:nvSpPr>
        <p:spPr>
          <a:xfrm>
            <a:off x="2527888" y="2549425"/>
            <a:ext cx="29453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170BD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立题依据与研究内容</a:t>
            </a:r>
          </a:p>
        </p:txBody>
      </p:sp>
      <p:sp>
        <p:nvSpPr>
          <p:cNvPr id="36" name="矩形 35"/>
          <p:cNvSpPr/>
          <p:nvPr/>
        </p:nvSpPr>
        <p:spPr>
          <a:xfrm>
            <a:off x="2573216" y="2916922"/>
            <a:ext cx="2716595" cy="5463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457200"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print the presentation and make it into a film a wider field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xmlns="" id="{EC3509AB-9E15-4E39-B8CF-9990DB3129E0}"/>
              </a:ext>
            </a:extLst>
          </p:cNvPr>
          <p:cNvGrpSpPr/>
          <p:nvPr/>
        </p:nvGrpSpPr>
        <p:grpSpPr>
          <a:xfrm>
            <a:off x="3979657" y="542045"/>
            <a:ext cx="4232686" cy="1312166"/>
            <a:chOff x="3543014" y="542045"/>
            <a:chExt cx="4232686" cy="1312166"/>
          </a:xfrm>
        </p:grpSpPr>
        <p:sp>
          <p:nvSpPr>
            <p:cNvPr id="21" name="文本框 20" descr="e7d195523061f1c0f4bb5be3e2152d0be5f1635aa3ee5a33E6DD9EB6C71F4F179BAB7AE0B57C3F8359103873511F92A5B708547D4B17A08C0273121C22B542FF37C108EC636541EC6D8B0743D4BC2EF7A0B42B998AA7195F70CBE294C597E9660A8028B3FF2D7D44A135630CC32BD3F37BB5FFE2050F7E712597E602A45BDCBD1078F78F607B886CDD2042C699DE6DA3">
              <a:extLst>
                <a:ext uri="{FF2B5EF4-FFF2-40B4-BE49-F238E27FC236}">
                  <a16:creationId xmlns:a16="http://schemas.microsoft.com/office/drawing/2014/main" xmlns="" id="{9EAFE8F1-6881-4364-A2F2-351B0B5F4232}"/>
                </a:ext>
              </a:extLst>
            </p:cNvPr>
            <p:cNvSpPr txBox="1"/>
            <p:nvPr/>
          </p:nvSpPr>
          <p:spPr>
            <a:xfrm>
              <a:off x="5950582" y="686944"/>
              <a:ext cx="182511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5400" spc="300" dirty="0">
                  <a:solidFill>
                    <a:srgbClr val="0170BD"/>
                  </a:solidFill>
                  <a:latin typeface="方正正粗黑简体" panose="02000000000000000000" pitchFamily="2" charset="-122"/>
                  <a:ea typeface="方正正粗黑简体" panose="02000000000000000000" pitchFamily="2" charset="-122"/>
                </a:rPr>
                <a:t>目录</a:t>
              </a:r>
            </a:p>
          </p:txBody>
        </p:sp>
        <p:grpSp>
          <p:nvGrpSpPr>
            <p:cNvPr id="37" name="组合 36" descr="e7d195523061f1c0f4bb5be3e2152d0be5f1635aa3ee5a33E6DD9EB6C71F4F179BAB7AE0B57C3F8359103873511F92A5B708547D4B17A08C0273121C22B542FF37C108EC636541EC6D8B0743D4BC2EF7A0B42B998AA7195F70CBE294C597E9660A8028B3FF2D7D44A135630CC32BD3F37BB5FFE2050F7E712597E602A45BDCBD1078F78F607B886CDD2042C699DE6DA3">
              <a:extLst>
                <a:ext uri="{FF2B5EF4-FFF2-40B4-BE49-F238E27FC236}">
                  <a16:creationId xmlns:a16="http://schemas.microsoft.com/office/drawing/2014/main" xmlns="" id="{34CFE096-BFF6-42DD-8F4A-CD687F114839}"/>
                </a:ext>
              </a:extLst>
            </p:cNvPr>
            <p:cNvGrpSpPr/>
            <p:nvPr/>
          </p:nvGrpSpPr>
          <p:grpSpPr>
            <a:xfrm>
              <a:off x="3543014" y="542045"/>
              <a:ext cx="2354215" cy="1312166"/>
              <a:chOff x="0" y="3010281"/>
              <a:chExt cx="6441740" cy="3704871"/>
            </a:xfrm>
          </p:grpSpPr>
          <p:sp>
            <p:nvSpPr>
              <p:cNvPr id="39" name="Freeform 5">
                <a:extLst>
                  <a:ext uri="{FF2B5EF4-FFF2-40B4-BE49-F238E27FC236}">
                    <a16:creationId xmlns:a16="http://schemas.microsoft.com/office/drawing/2014/main" xmlns="" id="{5D7EDB84-F0CE-44DC-925B-D7B7ACC20C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6453" y="4233751"/>
                <a:ext cx="4196555" cy="2481401"/>
              </a:xfrm>
              <a:custGeom>
                <a:avLst/>
                <a:gdLst>
                  <a:gd name="T0" fmla="*/ 757 w 757"/>
                  <a:gd name="T1" fmla="*/ 322 h 432"/>
                  <a:gd name="T2" fmla="*/ 380 w 757"/>
                  <a:gd name="T3" fmla="*/ 432 h 432"/>
                  <a:gd name="T4" fmla="*/ 0 w 757"/>
                  <a:gd name="T5" fmla="*/ 322 h 432"/>
                  <a:gd name="T6" fmla="*/ 77 w 757"/>
                  <a:gd name="T7" fmla="*/ 0 h 432"/>
                  <a:gd name="T8" fmla="*/ 678 w 757"/>
                  <a:gd name="T9" fmla="*/ 0 h 432"/>
                  <a:gd name="T10" fmla="*/ 757 w 757"/>
                  <a:gd name="T11" fmla="*/ 322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57" h="432">
                    <a:moveTo>
                      <a:pt x="757" y="322"/>
                    </a:moveTo>
                    <a:lnTo>
                      <a:pt x="380" y="432"/>
                    </a:lnTo>
                    <a:lnTo>
                      <a:pt x="0" y="322"/>
                    </a:lnTo>
                    <a:lnTo>
                      <a:pt x="77" y="0"/>
                    </a:lnTo>
                    <a:lnTo>
                      <a:pt x="678" y="0"/>
                    </a:lnTo>
                    <a:lnTo>
                      <a:pt x="757" y="322"/>
                    </a:lnTo>
                    <a:close/>
                  </a:path>
                </a:pathLst>
              </a:custGeom>
              <a:solidFill>
                <a:srgbClr val="0170B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0" name="Freeform 7">
                <a:extLst>
                  <a:ext uri="{FF2B5EF4-FFF2-40B4-BE49-F238E27FC236}">
                    <a16:creationId xmlns:a16="http://schemas.microsoft.com/office/drawing/2014/main" xmlns="" id="{C0E8D18A-5284-4784-AF1F-FF5F41E4B5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3010281"/>
                <a:ext cx="6441736" cy="2067834"/>
              </a:xfrm>
              <a:custGeom>
                <a:avLst/>
                <a:gdLst>
                  <a:gd name="T0" fmla="*/ 1162 w 1162"/>
                  <a:gd name="T1" fmla="*/ 128 h 360"/>
                  <a:gd name="T2" fmla="*/ 581 w 1162"/>
                  <a:gd name="T3" fmla="*/ 0 h 360"/>
                  <a:gd name="T4" fmla="*/ 0 w 1162"/>
                  <a:gd name="T5" fmla="*/ 128 h 360"/>
                  <a:gd name="T6" fmla="*/ 0 w 1162"/>
                  <a:gd name="T7" fmla="*/ 185 h 360"/>
                  <a:gd name="T8" fmla="*/ 581 w 1162"/>
                  <a:gd name="T9" fmla="*/ 360 h 360"/>
                  <a:gd name="T10" fmla="*/ 1162 w 1162"/>
                  <a:gd name="T11" fmla="*/ 185 h 360"/>
                  <a:gd name="T12" fmla="*/ 1162 w 1162"/>
                  <a:gd name="T13" fmla="*/ 128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62" h="360">
                    <a:moveTo>
                      <a:pt x="1162" y="128"/>
                    </a:moveTo>
                    <a:lnTo>
                      <a:pt x="581" y="0"/>
                    </a:lnTo>
                    <a:lnTo>
                      <a:pt x="0" y="128"/>
                    </a:lnTo>
                    <a:lnTo>
                      <a:pt x="0" y="185"/>
                    </a:lnTo>
                    <a:lnTo>
                      <a:pt x="581" y="360"/>
                    </a:lnTo>
                    <a:lnTo>
                      <a:pt x="1162" y="185"/>
                    </a:lnTo>
                    <a:lnTo>
                      <a:pt x="1162" y="128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1" name="Freeform 8">
                <a:extLst>
                  <a:ext uri="{FF2B5EF4-FFF2-40B4-BE49-F238E27FC236}">
                    <a16:creationId xmlns:a16="http://schemas.microsoft.com/office/drawing/2014/main" xmlns="" id="{FA534C36-DD0E-4B43-B4A1-4FA5F6E735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33" y="3010281"/>
                <a:ext cx="6425107" cy="1757659"/>
              </a:xfrm>
              <a:custGeom>
                <a:avLst/>
                <a:gdLst>
                  <a:gd name="T0" fmla="*/ 578 w 1159"/>
                  <a:gd name="T1" fmla="*/ 306 h 306"/>
                  <a:gd name="T2" fmla="*/ 0 w 1159"/>
                  <a:gd name="T3" fmla="*/ 128 h 306"/>
                  <a:gd name="T4" fmla="*/ 578 w 1159"/>
                  <a:gd name="T5" fmla="*/ 0 h 306"/>
                  <a:gd name="T6" fmla="*/ 1159 w 1159"/>
                  <a:gd name="T7" fmla="*/ 128 h 306"/>
                  <a:gd name="T8" fmla="*/ 578 w 1159"/>
                  <a:gd name="T9" fmla="*/ 306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9" h="306">
                    <a:moveTo>
                      <a:pt x="578" y="306"/>
                    </a:moveTo>
                    <a:lnTo>
                      <a:pt x="0" y="128"/>
                    </a:lnTo>
                    <a:lnTo>
                      <a:pt x="578" y="0"/>
                    </a:lnTo>
                    <a:lnTo>
                      <a:pt x="1159" y="128"/>
                    </a:lnTo>
                    <a:lnTo>
                      <a:pt x="578" y="306"/>
                    </a:lnTo>
                    <a:close/>
                  </a:path>
                </a:pathLst>
              </a:custGeom>
              <a:solidFill>
                <a:srgbClr val="0170B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2" name="Freeform 9">
                <a:extLst>
                  <a:ext uri="{FF2B5EF4-FFF2-40B4-BE49-F238E27FC236}">
                    <a16:creationId xmlns:a16="http://schemas.microsoft.com/office/drawing/2014/main" xmlns="" id="{79AD16A8-5E7B-44D4-89AD-AB7516F11A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8910" y="3802950"/>
                <a:ext cx="2821726" cy="172320"/>
              </a:xfrm>
              <a:custGeom>
                <a:avLst/>
                <a:gdLst>
                  <a:gd name="T0" fmla="*/ 335 w 336"/>
                  <a:gd name="T1" fmla="*/ 13 h 20"/>
                  <a:gd name="T2" fmla="*/ 326 w 336"/>
                  <a:gd name="T3" fmla="*/ 19 h 20"/>
                  <a:gd name="T4" fmla="*/ 7 w 336"/>
                  <a:gd name="T5" fmla="*/ 16 h 20"/>
                  <a:gd name="T6" fmla="*/ 0 w 336"/>
                  <a:gd name="T7" fmla="*/ 7 h 20"/>
                  <a:gd name="T8" fmla="*/ 0 w 336"/>
                  <a:gd name="T9" fmla="*/ 7 h 20"/>
                  <a:gd name="T10" fmla="*/ 9 w 336"/>
                  <a:gd name="T11" fmla="*/ 1 h 20"/>
                  <a:gd name="T12" fmla="*/ 329 w 336"/>
                  <a:gd name="T13" fmla="*/ 4 h 20"/>
                  <a:gd name="T14" fmla="*/ 335 w 336"/>
                  <a:gd name="T15" fmla="*/ 1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36" h="20">
                    <a:moveTo>
                      <a:pt x="335" y="13"/>
                    </a:moveTo>
                    <a:cubicBezTo>
                      <a:pt x="335" y="17"/>
                      <a:pt x="331" y="20"/>
                      <a:pt x="326" y="19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3" y="15"/>
                      <a:pt x="0" y="11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3"/>
                      <a:pt x="5" y="0"/>
                      <a:pt x="9" y="1"/>
                    </a:cubicBezTo>
                    <a:cubicBezTo>
                      <a:pt x="329" y="4"/>
                      <a:pt x="329" y="4"/>
                      <a:pt x="329" y="4"/>
                    </a:cubicBezTo>
                    <a:cubicBezTo>
                      <a:pt x="333" y="5"/>
                      <a:pt x="336" y="9"/>
                      <a:pt x="335" y="1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3" name="Freeform 10">
                <a:extLst>
                  <a:ext uri="{FF2B5EF4-FFF2-40B4-BE49-F238E27FC236}">
                    <a16:creationId xmlns:a16="http://schemas.microsoft.com/office/drawing/2014/main" xmlns="" id="{E59E268E-9A90-418C-B594-4ABAB78B28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17161" y="3833066"/>
                <a:ext cx="133048" cy="970735"/>
              </a:xfrm>
              <a:custGeom>
                <a:avLst/>
                <a:gdLst>
                  <a:gd name="T0" fmla="*/ 16 w 16"/>
                  <a:gd name="T1" fmla="*/ 104 h 112"/>
                  <a:gd name="T2" fmla="*/ 8 w 16"/>
                  <a:gd name="T3" fmla="*/ 112 h 112"/>
                  <a:gd name="T4" fmla="*/ 8 w 16"/>
                  <a:gd name="T5" fmla="*/ 112 h 112"/>
                  <a:gd name="T6" fmla="*/ 0 w 16"/>
                  <a:gd name="T7" fmla="*/ 104 h 112"/>
                  <a:gd name="T8" fmla="*/ 0 w 16"/>
                  <a:gd name="T9" fmla="*/ 8 h 112"/>
                  <a:gd name="T10" fmla="*/ 8 w 16"/>
                  <a:gd name="T11" fmla="*/ 0 h 112"/>
                  <a:gd name="T12" fmla="*/ 8 w 16"/>
                  <a:gd name="T13" fmla="*/ 0 h 112"/>
                  <a:gd name="T14" fmla="*/ 16 w 16"/>
                  <a:gd name="T15" fmla="*/ 8 h 112"/>
                  <a:gd name="T16" fmla="*/ 16 w 16"/>
                  <a:gd name="T17" fmla="*/ 104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12">
                    <a:moveTo>
                      <a:pt x="16" y="104"/>
                    </a:moveTo>
                    <a:cubicBezTo>
                      <a:pt x="16" y="109"/>
                      <a:pt x="13" y="112"/>
                      <a:pt x="8" y="112"/>
                    </a:cubicBezTo>
                    <a:cubicBezTo>
                      <a:pt x="8" y="112"/>
                      <a:pt x="8" y="112"/>
                      <a:pt x="8" y="112"/>
                    </a:cubicBezTo>
                    <a:cubicBezTo>
                      <a:pt x="3" y="112"/>
                      <a:pt x="0" y="109"/>
                      <a:pt x="0" y="104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3" y="0"/>
                      <a:pt x="16" y="3"/>
                      <a:pt x="16" y="8"/>
                    </a:cubicBezTo>
                    <a:lnTo>
                      <a:pt x="16" y="104"/>
                    </a:lnTo>
                    <a:close/>
                  </a:path>
                </a:pathLst>
              </a:custGeom>
              <a:solidFill>
                <a:srgbClr val="0170B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4" name="Oval 11">
                <a:extLst>
                  <a:ext uri="{FF2B5EF4-FFF2-40B4-BE49-F238E27FC236}">
                    <a16:creationId xmlns:a16="http://schemas.microsoft.com/office/drawing/2014/main" xmlns="" id="{B4D72616-6F54-447F-8324-4143218526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0082" y="4664548"/>
                <a:ext cx="443493" cy="459518"/>
              </a:xfrm>
              <a:prstGeom prst="ellipse">
                <a:avLst/>
              </a:prstGeom>
              <a:solidFill>
                <a:srgbClr val="0170B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5" name="Freeform 12">
                <a:extLst>
                  <a:ext uri="{FF2B5EF4-FFF2-40B4-BE49-F238E27FC236}">
                    <a16:creationId xmlns:a16="http://schemas.microsoft.com/office/drawing/2014/main" xmlns="" id="{21564092-B782-41D2-8C60-6631DE0F3C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93558" y="5279157"/>
                <a:ext cx="576541" cy="1079869"/>
              </a:xfrm>
              <a:custGeom>
                <a:avLst/>
                <a:gdLst>
                  <a:gd name="T0" fmla="*/ 69 w 69"/>
                  <a:gd name="T1" fmla="*/ 114 h 124"/>
                  <a:gd name="T2" fmla="*/ 59 w 69"/>
                  <a:gd name="T3" fmla="*/ 124 h 124"/>
                  <a:gd name="T4" fmla="*/ 10 w 69"/>
                  <a:gd name="T5" fmla="*/ 124 h 124"/>
                  <a:gd name="T6" fmla="*/ 0 w 69"/>
                  <a:gd name="T7" fmla="*/ 114 h 124"/>
                  <a:gd name="T8" fmla="*/ 10 w 69"/>
                  <a:gd name="T9" fmla="*/ 10 h 124"/>
                  <a:gd name="T10" fmla="*/ 20 w 69"/>
                  <a:gd name="T11" fmla="*/ 0 h 124"/>
                  <a:gd name="T12" fmla="*/ 49 w 69"/>
                  <a:gd name="T13" fmla="*/ 0 h 124"/>
                  <a:gd name="T14" fmla="*/ 59 w 69"/>
                  <a:gd name="T15" fmla="*/ 10 h 124"/>
                  <a:gd name="T16" fmla="*/ 69 w 69"/>
                  <a:gd name="T17" fmla="*/ 11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9" h="124">
                    <a:moveTo>
                      <a:pt x="69" y="114"/>
                    </a:moveTo>
                    <a:cubicBezTo>
                      <a:pt x="69" y="119"/>
                      <a:pt x="64" y="124"/>
                      <a:pt x="59" y="124"/>
                    </a:cubicBezTo>
                    <a:cubicBezTo>
                      <a:pt x="10" y="124"/>
                      <a:pt x="10" y="124"/>
                      <a:pt x="10" y="124"/>
                    </a:cubicBezTo>
                    <a:cubicBezTo>
                      <a:pt x="4" y="124"/>
                      <a:pt x="0" y="119"/>
                      <a:pt x="0" y="114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5"/>
                      <a:pt x="14" y="0"/>
                      <a:pt x="20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55" y="0"/>
                      <a:pt x="59" y="5"/>
                      <a:pt x="59" y="10"/>
                    </a:cubicBezTo>
                    <a:lnTo>
                      <a:pt x="69" y="114"/>
                    </a:lnTo>
                    <a:close/>
                  </a:path>
                </a:pathLst>
              </a:custGeom>
              <a:solidFill>
                <a:srgbClr val="0170B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6" name="Freeform 13">
                <a:extLst>
                  <a:ext uri="{FF2B5EF4-FFF2-40B4-BE49-F238E27FC236}">
                    <a16:creationId xmlns:a16="http://schemas.microsoft.com/office/drawing/2014/main" xmlns="" id="{4A17AB8C-7DCF-45C8-968E-A26282F179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65623" y="5003445"/>
                <a:ext cx="404689" cy="310175"/>
              </a:xfrm>
              <a:custGeom>
                <a:avLst/>
                <a:gdLst>
                  <a:gd name="T0" fmla="*/ 48 w 48"/>
                  <a:gd name="T1" fmla="*/ 26 h 36"/>
                  <a:gd name="T2" fmla="*/ 38 w 48"/>
                  <a:gd name="T3" fmla="*/ 36 h 36"/>
                  <a:gd name="T4" fmla="*/ 10 w 48"/>
                  <a:gd name="T5" fmla="*/ 36 h 36"/>
                  <a:gd name="T6" fmla="*/ 0 w 48"/>
                  <a:gd name="T7" fmla="*/ 26 h 36"/>
                  <a:gd name="T8" fmla="*/ 0 w 48"/>
                  <a:gd name="T9" fmla="*/ 10 h 36"/>
                  <a:gd name="T10" fmla="*/ 10 w 48"/>
                  <a:gd name="T11" fmla="*/ 0 h 36"/>
                  <a:gd name="T12" fmla="*/ 38 w 48"/>
                  <a:gd name="T13" fmla="*/ 0 h 36"/>
                  <a:gd name="T14" fmla="*/ 48 w 48"/>
                  <a:gd name="T15" fmla="*/ 10 h 36"/>
                  <a:gd name="T16" fmla="*/ 48 w 48"/>
                  <a:gd name="T17" fmla="*/ 2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36">
                    <a:moveTo>
                      <a:pt x="48" y="26"/>
                    </a:moveTo>
                    <a:cubicBezTo>
                      <a:pt x="48" y="32"/>
                      <a:pt x="44" y="36"/>
                      <a:pt x="38" y="36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4" y="36"/>
                      <a:pt x="0" y="32"/>
                      <a:pt x="0" y="26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44" y="0"/>
                      <a:pt x="48" y="4"/>
                      <a:pt x="48" y="10"/>
                    </a:cubicBezTo>
                    <a:lnTo>
                      <a:pt x="48" y="26"/>
                    </a:lnTo>
                    <a:close/>
                  </a:path>
                </a:pathLst>
              </a:custGeom>
              <a:solidFill>
                <a:srgbClr val="0170B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7" name="Oval 14">
                <a:extLst>
                  <a:ext uri="{FF2B5EF4-FFF2-40B4-BE49-F238E27FC236}">
                    <a16:creationId xmlns:a16="http://schemas.microsoft.com/office/drawing/2014/main" xmlns="" id="{1F203988-EF15-44E9-8CCF-0738651F77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6181" y="3711047"/>
                <a:ext cx="820462" cy="30443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38" name="文本框 37" descr="e7d195523061f1c0f4bb5be3e2152d0be5f1635aa3ee5a33E6DD9EB6C71F4F179BAB7AE0B57C3F8359103873511F92A5B708547D4B17A08C0273121C22B542FF37C108EC636541EC6D8B0743D4BC2EF7A0B42B998AA7195F70CBE294C597E9660A8028B3FF2D7D44A135630CC32BD3F37BB5FFE2050F7E712597E602A45BDCBD1078F78F607B886CDD2042C699DE6DA3">
              <a:extLst>
                <a:ext uri="{FF2B5EF4-FFF2-40B4-BE49-F238E27FC236}">
                  <a16:creationId xmlns:a16="http://schemas.microsoft.com/office/drawing/2014/main" xmlns="" id="{9A32D788-31BC-400B-8E4D-716118DC2649}"/>
                </a:ext>
              </a:extLst>
            </p:cNvPr>
            <p:cNvSpPr txBox="1"/>
            <p:nvPr/>
          </p:nvSpPr>
          <p:spPr>
            <a:xfrm>
              <a:off x="6270710" y="1431250"/>
              <a:ext cx="1068097" cy="33425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defTabSz="457200">
                <a:lnSpc>
                  <a:spcPct val="150000"/>
                </a:lnSpc>
                <a:defRPr sz="105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defRPr>
              </a:lvl1pPr>
            </a:lstStyle>
            <a:p>
              <a:pPr algn="ctr"/>
              <a:r>
                <a:rPr lang="en-US" altLang="zh-CN" sz="1200" dirty="0"/>
                <a:t>CONTENTS</a:t>
              </a:r>
              <a:endParaRPr lang="zh-CN" altLang="en-US" sz="1200" dirty="0"/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xmlns="" id="{D6D0336E-648C-4917-B686-0C2A8FDB3A85}"/>
              </a:ext>
            </a:extLst>
          </p:cNvPr>
          <p:cNvGrpSpPr/>
          <p:nvPr/>
        </p:nvGrpSpPr>
        <p:grpSpPr>
          <a:xfrm>
            <a:off x="7015786" y="2475831"/>
            <a:ext cx="991749" cy="991749"/>
            <a:chOff x="2414587" y="2452686"/>
            <a:chExt cx="743812" cy="743812"/>
          </a:xfrm>
        </p:grpSpPr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xmlns="" id="{53BFDB3A-15E2-40D9-AD8C-9A4F69A1E23B}"/>
                </a:ext>
              </a:extLst>
            </p:cNvPr>
            <p:cNvGrpSpPr/>
            <p:nvPr/>
          </p:nvGrpSpPr>
          <p:grpSpPr>
            <a:xfrm>
              <a:off x="2414587" y="2452686"/>
              <a:ext cx="743812" cy="743812"/>
              <a:chOff x="3163162" y="1286736"/>
              <a:chExt cx="1781176" cy="1781176"/>
            </a:xfrm>
          </p:grpSpPr>
          <p:grpSp>
            <p:nvGrpSpPr>
              <p:cNvPr id="51" name="组合 50">
                <a:extLst>
                  <a:ext uri="{FF2B5EF4-FFF2-40B4-BE49-F238E27FC236}">
                    <a16:creationId xmlns:a16="http://schemas.microsoft.com/office/drawing/2014/main" xmlns="" id="{ECFCEACB-E4FA-4E43-BDD4-51E2D63E1F27}"/>
                  </a:ext>
                </a:extLst>
              </p:cNvPr>
              <p:cNvGrpSpPr/>
              <p:nvPr/>
            </p:nvGrpSpPr>
            <p:grpSpPr>
              <a:xfrm>
                <a:off x="3163162" y="1286736"/>
                <a:ext cx="1781176" cy="1781176"/>
                <a:chOff x="5410200" y="1286736"/>
                <a:chExt cx="1781176" cy="1781176"/>
              </a:xfrm>
            </p:grpSpPr>
            <p:grpSp>
              <p:nvGrpSpPr>
                <p:cNvPr id="57" name="组合 56">
                  <a:extLst>
                    <a:ext uri="{FF2B5EF4-FFF2-40B4-BE49-F238E27FC236}">
                      <a16:creationId xmlns:a16="http://schemas.microsoft.com/office/drawing/2014/main" xmlns="" id="{949EE94C-C600-42FD-A14D-ACBE6CA1417F}"/>
                    </a:ext>
                  </a:extLst>
                </p:cNvPr>
                <p:cNvGrpSpPr/>
                <p:nvPr/>
              </p:nvGrpSpPr>
              <p:grpSpPr>
                <a:xfrm flipH="1">
                  <a:off x="5410200" y="1286736"/>
                  <a:ext cx="1781176" cy="1781176"/>
                  <a:chOff x="3333750" y="1457325"/>
                  <a:chExt cx="1440000" cy="1440000"/>
                </a:xfrm>
              </p:grpSpPr>
              <p:sp>
                <p:nvSpPr>
                  <p:cNvPr id="59" name="矩形 58">
                    <a:extLst>
                      <a:ext uri="{FF2B5EF4-FFF2-40B4-BE49-F238E27FC236}">
                        <a16:creationId xmlns:a16="http://schemas.microsoft.com/office/drawing/2014/main" xmlns="" id="{127A9D49-DBB2-437B-9762-9FCDBDF5962E}"/>
                      </a:ext>
                    </a:extLst>
                  </p:cNvPr>
                  <p:cNvSpPr/>
                  <p:nvPr/>
                </p:nvSpPr>
                <p:spPr>
                  <a:xfrm>
                    <a:off x="3333750" y="1457325"/>
                    <a:ext cx="720000" cy="720000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400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60" name="矩形 59">
                    <a:extLst>
                      <a:ext uri="{FF2B5EF4-FFF2-40B4-BE49-F238E27FC236}">
                        <a16:creationId xmlns:a16="http://schemas.microsoft.com/office/drawing/2014/main" xmlns="" id="{4DB60545-9A92-42B3-A07F-C02C6D3E44E6}"/>
                      </a:ext>
                    </a:extLst>
                  </p:cNvPr>
                  <p:cNvSpPr/>
                  <p:nvPr/>
                </p:nvSpPr>
                <p:spPr>
                  <a:xfrm>
                    <a:off x="4053750" y="1457325"/>
                    <a:ext cx="720000" cy="720000"/>
                  </a:xfrm>
                  <a:prstGeom prst="rect">
                    <a:avLst/>
                  </a:prstGeom>
                  <a:solidFill>
                    <a:srgbClr val="1C498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400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61" name="矩形 60">
                    <a:extLst>
                      <a:ext uri="{FF2B5EF4-FFF2-40B4-BE49-F238E27FC236}">
                        <a16:creationId xmlns:a16="http://schemas.microsoft.com/office/drawing/2014/main" xmlns="" id="{2C50BEC4-A9EA-493A-B430-29CE7B107A68}"/>
                      </a:ext>
                    </a:extLst>
                  </p:cNvPr>
                  <p:cNvSpPr/>
                  <p:nvPr/>
                </p:nvSpPr>
                <p:spPr>
                  <a:xfrm>
                    <a:off x="4053750" y="2177325"/>
                    <a:ext cx="720000" cy="720000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400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62" name="矩形 61">
                    <a:extLst>
                      <a:ext uri="{FF2B5EF4-FFF2-40B4-BE49-F238E27FC236}">
                        <a16:creationId xmlns:a16="http://schemas.microsoft.com/office/drawing/2014/main" xmlns="" id="{6347665A-227B-4EDA-9026-87E7F1A0EFA1}"/>
                      </a:ext>
                    </a:extLst>
                  </p:cNvPr>
                  <p:cNvSpPr/>
                  <p:nvPr/>
                </p:nvSpPr>
                <p:spPr>
                  <a:xfrm>
                    <a:off x="3333750" y="2177325"/>
                    <a:ext cx="720000" cy="720000"/>
                  </a:xfrm>
                  <a:prstGeom prst="rect">
                    <a:avLst/>
                  </a:prstGeom>
                  <a:solidFill>
                    <a:srgbClr val="1C498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400" dirty="0">
                      <a:latin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xmlns="" id="{471AC9B8-2992-4E38-A280-F2B21B0EE3D8}"/>
                    </a:ext>
                  </a:extLst>
                </p:cNvPr>
                <p:cNvSpPr/>
                <p:nvPr/>
              </p:nvSpPr>
              <p:spPr>
                <a:xfrm>
                  <a:off x="5448898" y="1338286"/>
                  <a:ext cx="1691999" cy="16919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latin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xmlns="" id="{9EA8BBF7-A05A-430F-BF33-B2B3A87F30AE}"/>
                  </a:ext>
                </a:extLst>
              </p:cNvPr>
              <p:cNvGrpSpPr/>
              <p:nvPr/>
            </p:nvGrpSpPr>
            <p:grpSpPr>
              <a:xfrm>
                <a:off x="3333750" y="1457325"/>
                <a:ext cx="1440000" cy="1440000"/>
                <a:chOff x="3333750" y="1457325"/>
                <a:chExt cx="1440000" cy="1440000"/>
              </a:xfrm>
            </p:grpSpPr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xmlns="" id="{FF78F183-E4ED-4D44-8870-920377CA324B}"/>
                    </a:ext>
                  </a:extLst>
                </p:cNvPr>
                <p:cNvSpPr/>
                <p:nvPr/>
              </p:nvSpPr>
              <p:spPr>
                <a:xfrm>
                  <a:off x="3333750" y="1457325"/>
                  <a:ext cx="720000" cy="7200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xmlns="" id="{DB108B11-2D48-4280-82D8-D2D3B46DC8A4}"/>
                    </a:ext>
                  </a:extLst>
                </p:cNvPr>
                <p:cNvSpPr/>
                <p:nvPr/>
              </p:nvSpPr>
              <p:spPr>
                <a:xfrm>
                  <a:off x="4053750" y="1457325"/>
                  <a:ext cx="720000" cy="720000"/>
                </a:xfrm>
                <a:prstGeom prst="rect">
                  <a:avLst/>
                </a:prstGeom>
                <a:solidFill>
                  <a:srgbClr val="1C498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xmlns="" id="{203E2107-E73A-4F80-8F50-E16053684CFE}"/>
                    </a:ext>
                  </a:extLst>
                </p:cNvPr>
                <p:cNvSpPr/>
                <p:nvPr/>
              </p:nvSpPr>
              <p:spPr>
                <a:xfrm>
                  <a:off x="4053750" y="2177325"/>
                  <a:ext cx="720000" cy="7200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xmlns="" id="{A9C98D8A-845B-436F-B966-432CF842A18F}"/>
                    </a:ext>
                  </a:extLst>
                </p:cNvPr>
                <p:cNvSpPr/>
                <p:nvPr/>
              </p:nvSpPr>
              <p:spPr>
                <a:xfrm>
                  <a:off x="3333750" y="2177325"/>
                  <a:ext cx="720000" cy="720000"/>
                </a:xfrm>
                <a:prstGeom prst="rect">
                  <a:avLst/>
                </a:prstGeom>
                <a:solidFill>
                  <a:srgbClr val="1C498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latin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xmlns="" id="{D975A659-4647-4CC3-98D7-8E6CD8D6D5FA}"/>
                </a:ext>
              </a:extLst>
            </p:cNvPr>
            <p:cNvSpPr txBox="1"/>
            <p:nvPr/>
          </p:nvSpPr>
          <p:spPr>
            <a:xfrm>
              <a:off x="2595816" y="2504302"/>
              <a:ext cx="381355" cy="6232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800" dirty="0">
                  <a:solidFill>
                    <a:schemeClr val="bg1"/>
                  </a:solidFill>
                  <a:latin typeface="+mn-ea"/>
                </a:rPr>
                <a:t>2</a:t>
              </a:r>
              <a:endParaRPr lang="zh-CN" altLang="en-US" sz="48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63" name="矩形 62">
            <a:extLst>
              <a:ext uri="{FF2B5EF4-FFF2-40B4-BE49-F238E27FC236}">
                <a16:creationId xmlns:a16="http://schemas.microsoft.com/office/drawing/2014/main" xmlns="" id="{D19F8504-80A5-4A7C-ACA5-A3EC3AEB8E38}"/>
              </a:ext>
            </a:extLst>
          </p:cNvPr>
          <p:cNvSpPr/>
          <p:nvPr/>
        </p:nvSpPr>
        <p:spPr>
          <a:xfrm>
            <a:off x="8007535" y="2551459"/>
            <a:ext cx="29981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170BD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论文框架与预期目标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xmlns="" id="{0AD95F87-B6D2-4F64-9C0C-59A7C4D56F94}"/>
              </a:ext>
            </a:extLst>
          </p:cNvPr>
          <p:cNvSpPr/>
          <p:nvPr/>
        </p:nvSpPr>
        <p:spPr>
          <a:xfrm>
            <a:off x="8052863" y="2918956"/>
            <a:ext cx="2716595" cy="5463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457200"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print the presentation and make it into a film a wider field</a:t>
            </a:r>
          </a:p>
        </p:txBody>
      </p:sp>
      <p:grpSp>
        <p:nvGrpSpPr>
          <p:cNvPr id="65" name="组合 64">
            <a:extLst>
              <a:ext uri="{FF2B5EF4-FFF2-40B4-BE49-F238E27FC236}">
                <a16:creationId xmlns:a16="http://schemas.microsoft.com/office/drawing/2014/main" xmlns="" id="{80F6D272-9E0F-49C7-9F39-E2685003F834}"/>
              </a:ext>
            </a:extLst>
          </p:cNvPr>
          <p:cNvGrpSpPr/>
          <p:nvPr/>
        </p:nvGrpSpPr>
        <p:grpSpPr>
          <a:xfrm>
            <a:off x="1536139" y="4230063"/>
            <a:ext cx="991749" cy="991749"/>
            <a:chOff x="2414587" y="2452686"/>
            <a:chExt cx="743812" cy="743812"/>
          </a:xfrm>
        </p:grpSpPr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xmlns="" id="{B912D3E3-6286-4D6A-8C79-3BB713B66031}"/>
                </a:ext>
              </a:extLst>
            </p:cNvPr>
            <p:cNvGrpSpPr/>
            <p:nvPr/>
          </p:nvGrpSpPr>
          <p:grpSpPr>
            <a:xfrm>
              <a:off x="2414587" y="2452686"/>
              <a:ext cx="743812" cy="743812"/>
              <a:chOff x="3163162" y="1286736"/>
              <a:chExt cx="1781176" cy="1781176"/>
            </a:xfrm>
          </p:grpSpPr>
          <p:grpSp>
            <p:nvGrpSpPr>
              <p:cNvPr id="68" name="组合 67">
                <a:extLst>
                  <a:ext uri="{FF2B5EF4-FFF2-40B4-BE49-F238E27FC236}">
                    <a16:creationId xmlns:a16="http://schemas.microsoft.com/office/drawing/2014/main" xmlns="" id="{984CE1F4-F677-454C-BEC5-B51AB302A31A}"/>
                  </a:ext>
                </a:extLst>
              </p:cNvPr>
              <p:cNvGrpSpPr/>
              <p:nvPr/>
            </p:nvGrpSpPr>
            <p:grpSpPr>
              <a:xfrm>
                <a:off x="3163162" y="1286736"/>
                <a:ext cx="1781176" cy="1781176"/>
                <a:chOff x="5410200" y="1286736"/>
                <a:chExt cx="1781176" cy="1781176"/>
              </a:xfrm>
            </p:grpSpPr>
            <p:grpSp>
              <p:nvGrpSpPr>
                <p:cNvPr id="74" name="组合 73">
                  <a:extLst>
                    <a:ext uri="{FF2B5EF4-FFF2-40B4-BE49-F238E27FC236}">
                      <a16:creationId xmlns:a16="http://schemas.microsoft.com/office/drawing/2014/main" xmlns="" id="{B8AA192B-CA94-4427-A5A1-E26132249545}"/>
                    </a:ext>
                  </a:extLst>
                </p:cNvPr>
                <p:cNvGrpSpPr/>
                <p:nvPr/>
              </p:nvGrpSpPr>
              <p:grpSpPr>
                <a:xfrm flipH="1">
                  <a:off x="5410200" y="1286736"/>
                  <a:ext cx="1781176" cy="1781176"/>
                  <a:chOff x="3333750" y="1457325"/>
                  <a:chExt cx="1440000" cy="1440000"/>
                </a:xfrm>
              </p:grpSpPr>
              <p:sp>
                <p:nvSpPr>
                  <p:cNvPr id="76" name="矩形 75">
                    <a:extLst>
                      <a:ext uri="{FF2B5EF4-FFF2-40B4-BE49-F238E27FC236}">
                        <a16:creationId xmlns:a16="http://schemas.microsoft.com/office/drawing/2014/main" xmlns="" id="{9B9E63CA-4D60-4EF2-8A0A-6B237272D6EF}"/>
                      </a:ext>
                    </a:extLst>
                  </p:cNvPr>
                  <p:cNvSpPr/>
                  <p:nvPr/>
                </p:nvSpPr>
                <p:spPr>
                  <a:xfrm>
                    <a:off x="3333750" y="1457325"/>
                    <a:ext cx="720000" cy="720000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400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7" name="矩形 76">
                    <a:extLst>
                      <a:ext uri="{FF2B5EF4-FFF2-40B4-BE49-F238E27FC236}">
                        <a16:creationId xmlns:a16="http://schemas.microsoft.com/office/drawing/2014/main" xmlns="" id="{340D76DE-A5CC-4FE0-A026-EB683BD0336E}"/>
                      </a:ext>
                    </a:extLst>
                  </p:cNvPr>
                  <p:cNvSpPr/>
                  <p:nvPr/>
                </p:nvSpPr>
                <p:spPr>
                  <a:xfrm>
                    <a:off x="4053750" y="1457325"/>
                    <a:ext cx="720000" cy="720000"/>
                  </a:xfrm>
                  <a:prstGeom prst="rect">
                    <a:avLst/>
                  </a:prstGeom>
                  <a:solidFill>
                    <a:srgbClr val="1C498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400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8" name="矩形 77">
                    <a:extLst>
                      <a:ext uri="{FF2B5EF4-FFF2-40B4-BE49-F238E27FC236}">
                        <a16:creationId xmlns:a16="http://schemas.microsoft.com/office/drawing/2014/main" xmlns="" id="{9C22FE71-4192-4D51-9243-C07E40B3C37F}"/>
                      </a:ext>
                    </a:extLst>
                  </p:cNvPr>
                  <p:cNvSpPr/>
                  <p:nvPr/>
                </p:nvSpPr>
                <p:spPr>
                  <a:xfrm>
                    <a:off x="4053750" y="2177325"/>
                    <a:ext cx="720000" cy="720000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400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9" name="矩形 78">
                    <a:extLst>
                      <a:ext uri="{FF2B5EF4-FFF2-40B4-BE49-F238E27FC236}">
                        <a16:creationId xmlns:a16="http://schemas.microsoft.com/office/drawing/2014/main" xmlns="" id="{B3295BC7-6B68-4A7A-BA7E-0C72CAB514FA}"/>
                      </a:ext>
                    </a:extLst>
                  </p:cNvPr>
                  <p:cNvSpPr/>
                  <p:nvPr/>
                </p:nvSpPr>
                <p:spPr>
                  <a:xfrm>
                    <a:off x="3333750" y="2177325"/>
                    <a:ext cx="720000" cy="720000"/>
                  </a:xfrm>
                  <a:prstGeom prst="rect">
                    <a:avLst/>
                  </a:prstGeom>
                  <a:solidFill>
                    <a:srgbClr val="1C498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400" dirty="0">
                      <a:latin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75" name="矩形 74">
                  <a:extLst>
                    <a:ext uri="{FF2B5EF4-FFF2-40B4-BE49-F238E27FC236}">
                      <a16:creationId xmlns:a16="http://schemas.microsoft.com/office/drawing/2014/main" xmlns="" id="{87655530-8DAD-4E96-AD92-6E745EA246FE}"/>
                    </a:ext>
                  </a:extLst>
                </p:cNvPr>
                <p:cNvSpPr/>
                <p:nvPr/>
              </p:nvSpPr>
              <p:spPr>
                <a:xfrm>
                  <a:off x="5448898" y="1338286"/>
                  <a:ext cx="1691999" cy="16919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latin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69" name="组合 68">
                <a:extLst>
                  <a:ext uri="{FF2B5EF4-FFF2-40B4-BE49-F238E27FC236}">
                    <a16:creationId xmlns:a16="http://schemas.microsoft.com/office/drawing/2014/main" xmlns="" id="{6898539D-2284-4B3E-AFFA-5B4FE1E1CC10}"/>
                  </a:ext>
                </a:extLst>
              </p:cNvPr>
              <p:cNvGrpSpPr/>
              <p:nvPr/>
            </p:nvGrpSpPr>
            <p:grpSpPr>
              <a:xfrm>
                <a:off x="3333750" y="1457325"/>
                <a:ext cx="1440000" cy="1440000"/>
                <a:chOff x="3333750" y="1457325"/>
                <a:chExt cx="1440000" cy="1440000"/>
              </a:xfrm>
            </p:grpSpPr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xmlns="" id="{F4E9B877-C430-4BFC-886A-035A8421448E}"/>
                    </a:ext>
                  </a:extLst>
                </p:cNvPr>
                <p:cNvSpPr/>
                <p:nvPr/>
              </p:nvSpPr>
              <p:spPr>
                <a:xfrm>
                  <a:off x="3333750" y="1457325"/>
                  <a:ext cx="720000" cy="7200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71" name="矩形 70">
                  <a:extLst>
                    <a:ext uri="{FF2B5EF4-FFF2-40B4-BE49-F238E27FC236}">
                      <a16:creationId xmlns:a16="http://schemas.microsoft.com/office/drawing/2014/main" xmlns="" id="{C4FBEC47-7FFD-4C94-8006-6373126311DA}"/>
                    </a:ext>
                  </a:extLst>
                </p:cNvPr>
                <p:cNvSpPr/>
                <p:nvPr/>
              </p:nvSpPr>
              <p:spPr>
                <a:xfrm>
                  <a:off x="4053750" y="1457325"/>
                  <a:ext cx="720000" cy="720000"/>
                </a:xfrm>
                <a:prstGeom prst="rect">
                  <a:avLst/>
                </a:prstGeom>
                <a:solidFill>
                  <a:srgbClr val="1C498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xmlns="" id="{E9B42E58-66CE-49AD-9B6E-056F44E25FE1}"/>
                    </a:ext>
                  </a:extLst>
                </p:cNvPr>
                <p:cNvSpPr/>
                <p:nvPr/>
              </p:nvSpPr>
              <p:spPr>
                <a:xfrm>
                  <a:off x="4053750" y="2177325"/>
                  <a:ext cx="720000" cy="7200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xmlns="" id="{950275A7-7C75-42A2-92CA-CBEE0BBAB8DB}"/>
                    </a:ext>
                  </a:extLst>
                </p:cNvPr>
                <p:cNvSpPr/>
                <p:nvPr/>
              </p:nvSpPr>
              <p:spPr>
                <a:xfrm>
                  <a:off x="3333750" y="2177325"/>
                  <a:ext cx="720000" cy="720000"/>
                </a:xfrm>
                <a:prstGeom prst="rect">
                  <a:avLst/>
                </a:prstGeom>
                <a:solidFill>
                  <a:srgbClr val="1C498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latin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xmlns="" id="{90E7CE4E-3216-4D76-9E20-EDFE63FDC89A}"/>
                </a:ext>
              </a:extLst>
            </p:cNvPr>
            <p:cNvSpPr txBox="1"/>
            <p:nvPr/>
          </p:nvSpPr>
          <p:spPr>
            <a:xfrm>
              <a:off x="2595816" y="2504302"/>
              <a:ext cx="381355" cy="6232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800" dirty="0">
                  <a:solidFill>
                    <a:schemeClr val="bg1"/>
                  </a:solidFill>
                  <a:latin typeface="+mn-ea"/>
                </a:rPr>
                <a:t>3</a:t>
              </a:r>
              <a:endParaRPr lang="zh-CN" altLang="en-US" sz="48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80" name="矩形 79">
            <a:extLst>
              <a:ext uri="{FF2B5EF4-FFF2-40B4-BE49-F238E27FC236}">
                <a16:creationId xmlns:a16="http://schemas.microsoft.com/office/drawing/2014/main" xmlns="" id="{B9E64B66-5DCF-42CF-BE68-44A80B54073B}"/>
              </a:ext>
            </a:extLst>
          </p:cNvPr>
          <p:cNvSpPr/>
          <p:nvPr/>
        </p:nvSpPr>
        <p:spPr>
          <a:xfrm>
            <a:off x="2527888" y="4305691"/>
            <a:ext cx="30045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170BD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研究方案和进度安排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xmlns="" id="{BB0FBB8B-DFD1-48A7-89A7-F92B7E555182}"/>
              </a:ext>
            </a:extLst>
          </p:cNvPr>
          <p:cNvSpPr/>
          <p:nvPr/>
        </p:nvSpPr>
        <p:spPr>
          <a:xfrm>
            <a:off x="2573216" y="4673188"/>
            <a:ext cx="2716595" cy="5463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457200"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print the presentation and make it into a film a wider field</a:t>
            </a:r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xmlns="" id="{ADDD928B-3426-4CBB-8587-26756E92E84B}"/>
              </a:ext>
            </a:extLst>
          </p:cNvPr>
          <p:cNvGrpSpPr/>
          <p:nvPr/>
        </p:nvGrpSpPr>
        <p:grpSpPr>
          <a:xfrm>
            <a:off x="7015786" y="4232097"/>
            <a:ext cx="991749" cy="991749"/>
            <a:chOff x="2414587" y="2452686"/>
            <a:chExt cx="743812" cy="743812"/>
          </a:xfrm>
        </p:grpSpPr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xmlns="" id="{652E1833-19CB-4189-876A-E43FD0416A65}"/>
                </a:ext>
              </a:extLst>
            </p:cNvPr>
            <p:cNvGrpSpPr/>
            <p:nvPr/>
          </p:nvGrpSpPr>
          <p:grpSpPr>
            <a:xfrm>
              <a:off x="2414587" y="2452686"/>
              <a:ext cx="743812" cy="743812"/>
              <a:chOff x="3163162" y="1286736"/>
              <a:chExt cx="1781176" cy="1781176"/>
            </a:xfrm>
          </p:grpSpPr>
          <p:grpSp>
            <p:nvGrpSpPr>
              <p:cNvPr id="85" name="组合 84">
                <a:extLst>
                  <a:ext uri="{FF2B5EF4-FFF2-40B4-BE49-F238E27FC236}">
                    <a16:creationId xmlns:a16="http://schemas.microsoft.com/office/drawing/2014/main" xmlns="" id="{BABC868C-9620-4E7A-B4E9-53E6D7B45603}"/>
                  </a:ext>
                </a:extLst>
              </p:cNvPr>
              <p:cNvGrpSpPr/>
              <p:nvPr/>
            </p:nvGrpSpPr>
            <p:grpSpPr>
              <a:xfrm>
                <a:off x="3163162" y="1286736"/>
                <a:ext cx="1781176" cy="1781176"/>
                <a:chOff x="5410200" y="1286736"/>
                <a:chExt cx="1781176" cy="1781176"/>
              </a:xfrm>
            </p:grpSpPr>
            <p:grpSp>
              <p:nvGrpSpPr>
                <p:cNvPr id="91" name="组合 90">
                  <a:extLst>
                    <a:ext uri="{FF2B5EF4-FFF2-40B4-BE49-F238E27FC236}">
                      <a16:creationId xmlns:a16="http://schemas.microsoft.com/office/drawing/2014/main" xmlns="" id="{E0DF54F8-63B8-4F1B-A927-1CAB4D0A44E5}"/>
                    </a:ext>
                  </a:extLst>
                </p:cNvPr>
                <p:cNvGrpSpPr/>
                <p:nvPr/>
              </p:nvGrpSpPr>
              <p:grpSpPr>
                <a:xfrm flipH="1">
                  <a:off x="5410200" y="1286736"/>
                  <a:ext cx="1781176" cy="1781176"/>
                  <a:chOff x="3333750" y="1457325"/>
                  <a:chExt cx="1440000" cy="1440000"/>
                </a:xfrm>
              </p:grpSpPr>
              <p:sp>
                <p:nvSpPr>
                  <p:cNvPr id="93" name="矩形 92">
                    <a:extLst>
                      <a:ext uri="{FF2B5EF4-FFF2-40B4-BE49-F238E27FC236}">
                        <a16:creationId xmlns:a16="http://schemas.microsoft.com/office/drawing/2014/main" xmlns="" id="{12BD3959-C231-4F81-8683-AAADD21DFD61}"/>
                      </a:ext>
                    </a:extLst>
                  </p:cNvPr>
                  <p:cNvSpPr/>
                  <p:nvPr/>
                </p:nvSpPr>
                <p:spPr>
                  <a:xfrm>
                    <a:off x="3333750" y="1457325"/>
                    <a:ext cx="720000" cy="720000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400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94" name="矩形 93">
                    <a:extLst>
                      <a:ext uri="{FF2B5EF4-FFF2-40B4-BE49-F238E27FC236}">
                        <a16:creationId xmlns:a16="http://schemas.microsoft.com/office/drawing/2014/main" xmlns="" id="{DC09AC2F-4A56-4AAF-8735-50A231757240}"/>
                      </a:ext>
                    </a:extLst>
                  </p:cNvPr>
                  <p:cNvSpPr/>
                  <p:nvPr/>
                </p:nvSpPr>
                <p:spPr>
                  <a:xfrm>
                    <a:off x="4053750" y="1457325"/>
                    <a:ext cx="720000" cy="720000"/>
                  </a:xfrm>
                  <a:prstGeom prst="rect">
                    <a:avLst/>
                  </a:prstGeom>
                  <a:solidFill>
                    <a:srgbClr val="1C498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400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95" name="矩形 94">
                    <a:extLst>
                      <a:ext uri="{FF2B5EF4-FFF2-40B4-BE49-F238E27FC236}">
                        <a16:creationId xmlns:a16="http://schemas.microsoft.com/office/drawing/2014/main" xmlns="" id="{6E5ADB8B-51C4-41AA-BD07-91EAB6958357}"/>
                      </a:ext>
                    </a:extLst>
                  </p:cNvPr>
                  <p:cNvSpPr/>
                  <p:nvPr/>
                </p:nvSpPr>
                <p:spPr>
                  <a:xfrm>
                    <a:off x="4053750" y="2177325"/>
                    <a:ext cx="720000" cy="720000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400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96" name="矩形 95">
                    <a:extLst>
                      <a:ext uri="{FF2B5EF4-FFF2-40B4-BE49-F238E27FC236}">
                        <a16:creationId xmlns:a16="http://schemas.microsoft.com/office/drawing/2014/main" xmlns="" id="{BFE99E59-8FFC-471A-8C9D-B906D0ABBD39}"/>
                      </a:ext>
                    </a:extLst>
                  </p:cNvPr>
                  <p:cNvSpPr/>
                  <p:nvPr/>
                </p:nvSpPr>
                <p:spPr>
                  <a:xfrm>
                    <a:off x="3333750" y="2177325"/>
                    <a:ext cx="720000" cy="720000"/>
                  </a:xfrm>
                  <a:prstGeom prst="rect">
                    <a:avLst/>
                  </a:prstGeom>
                  <a:solidFill>
                    <a:srgbClr val="1C498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400" dirty="0">
                      <a:latin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xmlns="" id="{8B94435D-3BC5-4C89-AAE5-4CA27F44E469}"/>
                    </a:ext>
                  </a:extLst>
                </p:cNvPr>
                <p:cNvSpPr/>
                <p:nvPr/>
              </p:nvSpPr>
              <p:spPr>
                <a:xfrm>
                  <a:off x="5448898" y="1338286"/>
                  <a:ext cx="1691999" cy="16919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latin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86" name="组合 85">
                <a:extLst>
                  <a:ext uri="{FF2B5EF4-FFF2-40B4-BE49-F238E27FC236}">
                    <a16:creationId xmlns:a16="http://schemas.microsoft.com/office/drawing/2014/main" xmlns="" id="{C2C0841D-7487-4165-BA88-E05CAD05D6AA}"/>
                  </a:ext>
                </a:extLst>
              </p:cNvPr>
              <p:cNvGrpSpPr/>
              <p:nvPr/>
            </p:nvGrpSpPr>
            <p:grpSpPr>
              <a:xfrm>
                <a:off x="3333750" y="1457325"/>
                <a:ext cx="1440000" cy="1440000"/>
                <a:chOff x="3333750" y="1457325"/>
                <a:chExt cx="1440000" cy="1440000"/>
              </a:xfrm>
            </p:grpSpPr>
            <p:sp>
              <p:nvSpPr>
                <p:cNvPr id="87" name="矩形 86">
                  <a:extLst>
                    <a:ext uri="{FF2B5EF4-FFF2-40B4-BE49-F238E27FC236}">
                      <a16:creationId xmlns:a16="http://schemas.microsoft.com/office/drawing/2014/main" xmlns="" id="{92396926-F1AD-4590-AF0E-93FEF42A3197}"/>
                    </a:ext>
                  </a:extLst>
                </p:cNvPr>
                <p:cNvSpPr/>
                <p:nvPr/>
              </p:nvSpPr>
              <p:spPr>
                <a:xfrm>
                  <a:off x="3333750" y="1457325"/>
                  <a:ext cx="720000" cy="7200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88" name="矩形 87">
                  <a:extLst>
                    <a:ext uri="{FF2B5EF4-FFF2-40B4-BE49-F238E27FC236}">
                      <a16:creationId xmlns:a16="http://schemas.microsoft.com/office/drawing/2014/main" xmlns="" id="{993AD650-E1B2-4DF9-A0AC-92B5EA6D2C84}"/>
                    </a:ext>
                  </a:extLst>
                </p:cNvPr>
                <p:cNvSpPr/>
                <p:nvPr/>
              </p:nvSpPr>
              <p:spPr>
                <a:xfrm>
                  <a:off x="4053750" y="1457325"/>
                  <a:ext cx="720000" cy="720000"/>
                </a:xfrm>
                <a:prstGeom prst="rect">
                  <a:avLst/>
                </a:prstGeom>
                <a:solidFill>
                  <a:srgbClr val="1C498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89" name="矩形 88">
                  <a:extLst>
                    <a:ext uri="{FF2B5EF4-FFF2-40B4-BE49-F238E27FC236}">
                      <a16:creationId xmlns:a16="http://schemas.microsoft.com/office/drawing/2014/main" xmlns="" id="{2DDE7F2D-F499-42D4-9D56-E77411A83D52}"/>
                    </a:ext>
                  </a:extLst>
                </p:cNvPr>
                <p:cNvSpPr/>
                <p:nvPr/>
              </p:nvSpPr>
              <p:spPr>
                <a:xfrm>
                  <a:off x="4053750" y="2177325"/>
                  <a:ext cx="720000" cy="7200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90" name="矩形 89">
                  <a:extLst>
                    <a:ext uri="{FF2B5EF4-FFF2-40B4-BE49-F238E27FC236}">
                      <a16:creationId xmlns:a16="http://schemas.microsoft.com/office/drawing/2014/main" xmlns="" id="{1B603D5F-F25B-47B1-AABC-149428374FA6}"/>
                    </a:ext>
                  </a:extLst>
                </p:cNvPr>
                <p:cNvSpPr/>
                <p:nvPr/>
              </p:nvSpPr>
              <p:spPr>
                <a:xfrm>
                  <a:off x="3333750" y="2177325"/>
                  <a:ext cx="720000" cy="720000"/>
                </a:xfrm>
                <a:prstGeom prst="rect">
                  <a:avLst/>
                </a:prstGeom>
                <a:solidFill>
                  <a:srgbClr val="1C498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latin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xmlns="" id="{BFD378E3-D09B-4986-A3EB-13D2E18FE535}"/>
                </a:ext>
              </a:extLst>
            </p:cNvPr>
            <p:cNvSpPr txBox="1"/>
            <p:nvPr/>
          </p:nvSpPr>
          <p:spPr>
            <a:xfrm>
              <a:off x="2595816" y="2504302"/>
              <a:ext cx="381355" cy="6232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800" dirty="0">
                  <a:solidFill>
                    <a:schemeClr val="bg1"/>
                  </a:solidFill>
                  <a:latin typeface="+mn-ea"/>
                </a:rPr>
                <a:t>4</a:t>
              </a:r>
              <a:endParaRPr lang="zh-CN" altLang="en-US" sz="48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97" name="矩形 96">
            <a:extLst>
              <a:ext uri="{FF2B5EF4-FFF2-40B4-BE49-F238E27FC236}">
                <a16:creationId xmlns:a16="http://schemas.microsoft.com/office/drawing/2014/main" xmlns="" id="{0D82284D-D827-4762-8094-1E84615A368D}"/>
              </a:ext>
            </a:extLst>
          </p:cNvPr>
          <p:cNvSpPr/>
          <p:nvPr/>
        </p:nvSpPr>
        <p:spPr>
          <a:xfrm>
            <a:off x="8007535" y="4307725"/>
            <a:ext cx="26435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170BD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参考文献</a:t>
            </a: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xmlns="" id="{14824D6C-7279-40F0-8C74-92BBAEE6B830}"/>
              </a:ext>
            </a:extLst>
          </p:cNvPr>
          <p:cNvSpPr/>
          <p:nvPr/>
        </p:nvSpPr>
        <p:spPr>
          <a:xfrm>
            <a:off x="8052863" y="4675222"/>
            <a:ext cx="2716595" cy="5463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457200"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print the presentation and make it into a film a wider field</a:t>
            </a:r>
          </a:p>
        </p:txBody>
      </p:sp>
    </p:spTree>
    <p:extLst>
      <p:ext uri="{BB962C8B-B14F-4D97-AF65-F5344CB8AC3E}">
        <p14:creationId xmlns:p14="http://schemas.microsoft.com/office/powerpoint/2010/main" val="2593448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9" presetClass="entr" presetSubtype="0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49" presetClass="entr" presetSubtype="0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25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49" presetClass="entr" presetSubtype="0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25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750"/>
                            </p:stCondLst>
                            <p:childTnLst>
                              <p:par>
                                <p:cTn id="56" presetID="49" presetClass="entr" presetSubtype="0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63" grpId="0"/>
      <p:bldP spid="64" grpId="0"/>
      <p:bldP spid="80" grpId="0"/>
      <p:bldP spid="81" grpId="0"/>
      <p:bldP spid="97" grpId="0"/>
      <p:bldP spid="9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908550" y="1372748"/>
            <a:ext cx="2374901" cy="2374902"/>
            <a:chOff x="3681412" y="1029561"/>
            <a:chExt cx="1781176" cy="1781176"/>
          </a:xfrm>
        </p:grpSpPr>
        <p:grpSp>
          <p:nvGrpSpPr>
            <p:cNvPr id="21" name="组合 20"/>
            <p:cNvGrpSpPr/>
            <p:nvPr/>
          </p:nvGrpSpPr>
          <p:grpSpPr>
            <a:xfrm>
              <a:off x="3681412" y="1029561"/>
              <a:ext cx="1781176" cy="1781176"/>
              <a:chOff x="3163162" y="1286736"/>
              <a:chExt cx="1781176" cy="1781176"/>
            </a:xfrm>
          </p:grpSpPr>
          <p:grpSp>
            <p:nvGrpSpPr>
              <p:cNvPr id="20" name="组合 19"/>
              <p:cNvGrpSpPr/>
              <p:nvPr/>
            </p:nvGrpSpPr>
            <p:grpSpPr>
              <a:xfrm>
                <a:off x="3163162" y="1286736"/>
                <a:ext cx="1781176" cy="1781176"/>
                <a:chOff x="5410200" y="1286736"/>
                <a:chExt cx="1781176" cy="1781176"/>
              </a:xfrm>
            </p:grpSpPr>
            <p:grpSp>
              <p:nvGrpSpPr>
                <p:cNvPr id="14" name="组合 13"/>
                <p:cNvGrpSpPr/>
                <p:nvPr/>
              </p:nvGrpSpPr>
              <p:grpSpPr>
                <a:xfrm flipH="1">
                  <a:off x="5410200" y="1286736"/>
                  <a:ext cx="1781176" cy="1781176"/>
                  <a:chOff x="3333750" y="1457325"/>
                  <a:chExt cx="1440000" cy="1440000"/>
                </a:xfrm>
              </p:grpSpPr>
              <p:sp>
                <p:nvSpPr>
                  <p:cNvPr id="15" name="矩形 14"/>
                  <p:cNvSpPr/>
                  <p:nvPr/>
                </p:nvSpPr>
                <p:spPr>
                  <a:xfrm>
                    <a:off x="3333750" y="1457325"/>
                    <a:ext cx="720000" cy="720000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400" dirty="0">
                      <a:solidFill>
                        <a:prstClr val="white"/>
                      </a:solidFill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6" name="矩形 15"/>
                  <p:cNvSpPr/>
                  <p:nvPr/>
                </p:nvSpPr>
                <p:spPr>
                  <a:xfrm>
                    <a:off x="4053750" y="1457325"/>
                    <a:ext cx="720000" cy="720000"/>
                  </a:xfrm>
                  <a:prstGeom prst="rect">
                    <a:avLst/>
                  </a:prstGeom>
                  <a:solidFill>
                    <a:srgbClr val="1C498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400" dirty="0">
                      <a:solidFill>
                        <a:prstClr val="white"/>
                      </a:solidFill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7" name="矩形 16"/>
                  <p:cNvSpPr/>
                  <p:nvPr/>
                </p:nvSpPr>
                <p:spPr>
                  <a:xfrm>
                    <a:off x="4053750" y="2177325"/>
                    <a:ext cx="720000" cy="720000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400" dirty="0">
                      <a:solidFill>
                        <a:prstClr val="white"/>
                      </a:solidFill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8" name="矩形 17"/>
                  <p:cNvSpPr/>
                  <p:nvPr/>
                </p:nvSpPr>
                <p:spPr>
                  <a:xfrm>
                    <a:off x="3333750" y="2177325"/>
                    <a:ext cx="720000" cy="720000"/>
                  </a:xfrm>
                  <a:prstGeom prst="rect">
                    <a:avLst/>
                  </a:prstGeom>
                  <a:solidFill>
                    <a:srgbClr val="1C498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400" dirty="0">
                      <a:solidFill>
                        <a:prstClr val="white"/>
                      </a:solidFill>
                      <a:latin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19" name="矩形 18"/>
                <p:cNvSpPr/>
                <p:nvPr/>
              </p:nvSpPr>
              <p:spPr>
                <a:xfrm>
                  <a:off x="5458688" y="1331325"/>
                  <a:ext cx="1692000" cy="1692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solidFill>
                      <a:prstClr val="white"/>
                    </a:solidFill>
                    <a:latin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3" name="组合 12"/>
              <p:cNvGrpSpPr/>
              <p:nvPr/>
            </p:nvGrpSpPr>
            <p:grpSpPr>
              <a:xfrm>
                <a:off x="3333750" y="1457325"/>
                <a:ext cx="1440000" cy="1440000"/>
                <a:chOff x="3333750" y="1457325"/>
                <a:chExt cx="1440000" cy="1440000"/>
              </a:xfrm>
            </p:grpSpPr>
            <p:sp>
              <p:nvSpPr>
                <p:cNvPr id="5" name="矩形 4"/>
                <p:cNvSpPr/>
                <p:nvPr/>
              </p:nvSpPr>
              <p:spPr>
                <a:xfrm>
                  <a:off x="3333750" y="1457325"/>
                  <a:ext cx="720000" cy="7200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solidFill>
                      <a:prstClr val="white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6" name="矩形 5"/>
                <p:cNvSpPr/>
                <p:nvPr/>
              </p:nvSpPr>
              <p:spPr>
                <a:xfrm>
                  <a:off x="4053750" y="1457325"/>
                  <a:ext cx="720000" cy="720000"/>
                </a:xfrm>
                <a:prstGeom prst="rect">
                  <a:avLst/>
                </a:prstGeom>
                <a:solidFill>
                  <a:srgbClr val="1C498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solidFill>
                      <a:prstClr val="white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9" name="矩形 8"/>
                <p:cNvSpPr/>
                <p:nvPr/>
              </p:nvSpPr>
              <p:spPr>
                <a:xfrm>
                  <a:off x="4053750" y="2177325"/>
                  <a:ext cx="720000" cy="7200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solidFill>
                      <a:prstClr val="white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10" name="矩形 9"/>
                <p:cNvSpPr/>
                <p:nvPr/>
              </p:nvSpPr>
              <p:spPr>
                <a:xfrm>
                  <a:off x="3333750" y="2177325"/>
                  <a:ext cx="720000" cy="720000"/>
                </a:xfrm>
                <a:prstGeom prst="rect">
                  <a:avLst/>
                </a:prstGeom>
                <a:solidFill>
                  <a:srgbClr val="1C498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solidFill>
                      <a:prstClr val="white"/>
                    </a:solidFill>
                    <a:latin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12" name="文本框 11"/>
            <p:cNvSpPr txBox="1"/>
            <p:nvPr/>
          </p:nvSpPr>
          <p:spPr>
            <a:xfrm>
              <a:off x="4126706" y="1135320"/>
              <a:ext cx="861053" cy="15465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800" dirty="0">
                  <a:solidFill>
                    <a:prstClr val="white"/>
                  </a:solidFill>
                  <a:latin typeface="微软雅黑"/>
                </a:rPr>
                <a:t>4</a:t>
              </a:r>
              <a:endParaRPr lang="zh-CN" altLang="en-US" sz="12800" dirty="0">
                <a:solidFill>
                  <a:prstClr val="white"/>
                </a:solidFill>
                <a:latin typeface="微软雅黑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2421166" y="4180248"/>
            <a:ext cx="73346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dirty="0">
                <a:solidFill>
                  <a:srgbClr val="0170BD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参考文献</a:t>
            </a:r>
          </a:p>
        </p:txBody>
      </p:sp>
      <p:cxnSp>
        <p:nvCxnSpPr>
          <p:cNvPr id="25" name="直接连接符 24"/>
          <p:cNvCxnSpPr>
            <a:cxnSpLocks/>
          </p:cNvCxnSpPr>
          <p:nvPr/>
        </p:nvCxnSpPr>
        <p:spPr>
          <a:xfrm>
            <a:off x="328921" y="4961696"/>
            <a:ext cx="11523643" cy="0"/>
          </a:xfrm>
          <a:prstGeom prst="line">
            <a:avLst/>
          </a:prstGeom>
          <a:ln w="3810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1857756" y="5096814"/>
            <a:ext cx="8437108" cy="38093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457200"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您的内容打在这里，或者通过复制您的文本后，在此框中选择粘贴，并选择只保留文字。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372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00"/>
                            </p:stCondLst>
                            <p:childTnLst>
                              <p:par>
                                <p:cTn id="12" presetID="16" presetClass="entr" presetSubtype="37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150"/>
                            </p:stCondLst>
                            <p:childTnLst>
                              <p:par>
                                <p:cTn id="1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400"/>
                            </p:stCondLst>
                            <p:childTnLst>
                              <p:par>
                                <p:cTn id="2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24CF5B68-89D9-4332-9E29-035D4DA5A6C5}"/>
              </a:ext>
            </a:extLst>
          </p:cNvPr>
          <p:cNvGrpSpPr/>
          <p:nvPr/>
        </p:nvGrpSpPr>
        <p:grpSpPr>
          <a:xfrm>
            <a:off x="3954227" y="538222"/>
            <a:ext cx="4283545" cy="647559"/>
            <a:chOff x="3954227" y="538222"/>
            <a:chExt cx="4283545" cy="647559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FE38D78D-8849-466A-B5F5-9BD044688A06}"/>
                </a:ext>
              </a:extLst>
            </p:cNvPr>
            <p:cNvSpPr txBox="1"/>
            <p:nvPr/>
          </p:nvSpPr>
          <p:spPr>
            <a:xfrm>
              <a:off x="4034742" y="538222"/>
              <a:ext cx="41225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5400" b="1">
                  <a:solidFill>
                    <a:srgbClr val="1C4987"/>
                  </a:solidFill>
                  <a:latin typeface="方正正粗黑简体" panose="02000000000000000000" pitchFamily="2" charset="-122"/>
                  <a:ea typeface="方正正粗黑简体" panose="02000000000000000000" pitchFamily="2" charset="-122"/>
                </a:defRPr>
              </a:lvl1pPr>
            </a:lstStyle>
            <a:p>
              <a:r>
                <a:rPr lang="zh-CN" altLang="en-US" sz="2400" b="0" dirty="0">
                  <a:solidFill>
                    <a:srgbClr val="0170BD"/>
                  </a:solidFill>
                </a:rPr>
                <a:t>四、参考文献</a:t>
              </a:r>
            </a:p>
          </p:txBody>
        </p:sp>
        <p:sp>
          <p:nvSpPr>
            <p:cNvPr id="6" name="文本框 20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>
              <a:extLst>
                <a:ext uri="{FF2B5EF4-FFF2-40B4-BE49-F238E27FC236}">
                  <a16:creationId xmlns:a16="http://schemas.microsoft.com/office/drawing/2014/main" xmlns="" id="{993F374B-AB27-4B5F-AC9F-2EF4BE9E73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4227" y="869947"/>
              <a:ext cx="4283545" cy="2598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algn="ctr" defTabSz="457200">
                <a:lnSpc>
                  <a:spcPct val="120000"/>
                </a:lnSpc>
                <a:defRPr sz="100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defRPr>
              </a:lvl1pPr>
              <a:lvl2pPr defTabSz="457200"/>
              <a:lvl3pPr defTabSz="457200"/>
              <a:lvl4pPr defTabSz="457200"/>
              <a:lvl5pPr defTabSz="457200"/>
              <a:lvl6pPr defTabSz="457200"/>
              <a:lvl7pPr defTabSz="457200"/>
              <a:lvl8pPr defTabSz="457200"/>
              <a:lvl9pPr defTabSz="457200"/>
            </a:lstStyle>
            <a:p>
              <a:r>
                <a:rPr lang="en-US" altLang="zh-CN" dirty="0">
                  <a:sym typeface="Arial" panose="020B0604020202020204" pitchFamily="34" charset="0"/>
                </a:rPr>
                <a:t>print the presentation and make it into a film to be used in a wider</a:t>
              </a:r>
            </a:p>
          </p:txBody>
        </p:sp>
        <p:cxnSp>
          <p:nvCxnSpPr>
            <p:cNvPr id="7" name="直接连接符 6" descr="e7d195523061f1c09e9d68d7cf438b91ef959ecb14fc25d26BBA7F7DBC18E55DFF4014AF651F0BF2569D4B6C1DA7F1A4683A481403BD872FC687266AD13265C1DE7C373772FD8728ABDD69ADD03BFF5BE2862BC891DBB79E20E800D2617F74A1B1C2BD36B4775443B247B420ECD0833E56641FB1FC45EF8A9F34DE2B3CCEF5430D0ECD5081AA93F6DEE27EA9C4260FE4">
              <a:extLst>
                <a:ext uri="{FF2B5EF4-FFF2-40B4-BE49-F238E27FC236}">
                  <a16:creationId xmlns:a16="http://schemas.microsoft.com/office/drawing/2014/main" xmlns="" id="{FC00C32E-7528-40D6-BC9E-623EF5C9EE66}"/>
                </a:ext>
              </a:extLst>
            </p:cNvPr>
            <p:cNvCxnSpPr>
              <a:cxnSpLocks/>
            </p:cNvCxnSpPr>
            <p:nvPr/>
          </p:nvCxnSpPr>
          <p:spPr>
            <a:xfrm>
              <a:off x="5995989" y="1185781"/>
              <a:ext cx="184892" cy="0"/>
            </a:xfrm>
            <a:prstGeom prst="line">
              <a:avLst/>
            </a:prstGeom>
            <a:ln w="38100">
              <a:solidFill>
                <a:srgbClr val="1C498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任意多边形 55">
            <a:extLst>
              <a:ext uri="{FF2B5EF4-FFF2-40B4-BE49-F238E27FC236}">
                <a16:creationId xmlns:a16="http://schemas.microsoft.com/office/drawing/2014/main" xmlns="" id="{ED75B4A9-0B7B-447F-ADB7-2F9B958575C8}"/>
              </a:ext>
            </a:extLst>
          </p:cNvPr>
          <p:cNvSpPr>
            <a:spLocks noChangeAspect="1"/>
          </p:cNvSpPr>
          <p:nvPr/>
        </p:nvSpPr>
        <p:spPr>
          <a:xfrm>
            <a:off x="1669407" y="2020920"/>
            <a:ext cx="414934" cy="558626"/>
          </a:xfrm>
          <a:custGeom>
            <a:avLst/>
            <a:gdLst>
              <a:gd name="connsiteX0" fmla="*/ 409952 w 2787274"/>
              <a:gd name="connsiteY0" fmla="*/ 2202379 h 3752511"/>
              <a:gd name="connsiteX1" fmla="*/ 1752594 w 2787274"/>
              <a:gd name="connsiteY1" fmla="*/ 2202379 h 3752511"/>
              <a:gd name="connsiteX2" fmla="*/ 1752594 w 2787274"/>
              <a:gd name="connsiteY2" fmla="*/ 2337346 h 3752511"/>
              <a:gd name="connsiteX3" fmla="*/ 409952 w 2787274"/>
              <a:gd name="connsiteY3" fmla="*/ 2337346 h 3752511"/>
              <a:gd name="connsiteX4" fmla="*/ 409952 w 2787274"/>
              <a:gd name="connsiteY4" fmla="*/ 1816910 h 3752511"/>
              <a:gd name="connsiteX5" fmla="*/ 1752594 w 2787274"/>
              <a:gd name="connsiteY5" fmla="*/ 1816910 h 3752511"/>
              <a:gd name="connsiteX6" fmla="*/ 1752594 w 2787274"/>
              <a:gd name="connsiteY6" fmla="*/ 1951877 h 3752511"/>
              <a:gd name="connsiteX7" fmla="*/ 409952 w 2787274"/>
              <a:gd name="connsiteY7" fmla="*/ 1951877 h 3752511"/>
              <a:gd name="connsiteX8" fmla="*/ 409952 w 2787274"/>
              <a:gd name="connsiteY8" fmla="*/ 1431441 h 3752511"/>
              <a:gd name="connsiteX9" fmla="*/ 1752594 w 2787274"/>
              <a:gd name="connsiteY9" fmla="*/ 1431441 h 3752511"/>
              <a:gd name="connsiteX10" fmla="*/ 1752594 w 2787274"/>
              <a:gd name="connsiteY10" fmla="*/ 1566408 h 3752511"/>
              <a:gd name="connsiteX11" fmla="*/ 409952 w 2787274"/>
              <a:gd name="connsiteY11" fmla="*/ 1566408 h 3752511"/>
              <a:gd name="connsiteX12" fmla="*/ 409952 w 2787274"/>
              <a:gd name="connsiteY12" fmla="*/ 1058643 h 3752511"/>
              <a:gd name="connsiteX13" fmla="*/ 1752594 w 2787274"/>
              <a:gd name="connsiteY13" fmla="*/ 1058643 h 3752511"/>
              <a:gd name="connsiteX14" fmla="*/ 1752594 w 2787274"/>
              <a:gd name="connsiteY14" fmla="*/ 1193610 h 3752511"/>
              <a:gd name="connsiteX15" fmla="*/ 409952 w 2787274"/>
              <a:gd name="connsiteY15" fmla="*/ 1193610 h 3752511"/>
              <a:gd name="connsiteX16" fmla="*/ 2566014 w 2787274"/>
              <a:gd name="connsiteY16" fmla="*/ 513302 h 3752511"/>
              <a:gd name="connsiteX17" fmla="*/ 2651646 w 2787274"/>
              <a:gd name="connsiteY17" fmla="*/ 513302 h 3752511"/>
              <a:gd name="connsiteX18" fmla="*/ 2776616 w 2787274"/>
              <a:gd name="connsiteY18" fmla="*/ 595734 h 3752511"/>
              <a:gd name="connsiteX19" fmla="*/ 2787274 w 2787274"/>
              <a:gd name="connsiteY19" fmla="*/ 648269 h 3752511"/>
              <a:gd name="connsiteX20" fmla="*/ 2787274 w 2787274"/>
              <a:gd name="connsiteY20" fmla="*/ 3617544 h 3752511"/>
              <a:gd name="connsiteX21" fmla="*/ 2651646 w 2787274"/>
              <a:gd name="connsiteY21" fmla="*/ 3752511 h 3752511"/>
              <a:gd name="connsiteX22" fmla="*/ 766494 w 2787274"/>
              <a:gd name="connsiteY22" fmla="*/ 3752511 h 3752511"/>
              <a:gd name="connsiteX23" fmla="*/ 630866 w 2787274"/>
              <a:gd name="connsiteY23" fmla="*/ 3617544 h 3752511"/>
              <a:gd name="connsiteX24" fmla="*/ 630866 w 2787274"/>
              <a:gd name="connsiteY24" fmla="*/ 3586256 h 3752511"/>
              <a:gd name="connsiteX25" fmla="*/ 2419048 w 2787274"/>
              <a:gd name="connsiteY25" fmla="*/ 3586256 h 3752511"/>
              <a:gd name="connsiteX26" fmla="*/ 2566014 w 2787274"/>
              <a:gd name="connsiteY26" fmla="*/ 3443791 h 3752511"/>
              <a:gd name="connsiteX27" fmla="*/ 803198 w 2787274"/>
              <a:gd name="connsiteY27" fmla="*/ 270725 h 3752511"/>
              <a:gd name="connsiteX28" fmla="*/ 803198 w 2787274"/>
              <a:gd name="connsiteY28" fmla="*/ 675626 h 3752511"/>
              <a:gd name="connsiteX29" fmla="*/ 667570 w 2787274"/>
              <a:gd name="connsiteY29" fmla="*/ 810593 h 3752511"/>
              <a:gd name="connsiteX30" fmla="*/ 274324 w 2787274"/>
              <a:gd name="connsiteY30" fmla="*/ 810593 h 3752511"/>
              <a:gd name="connsiteX31" fmla="*/ 274324 w 2787274"/>
              <a:gd name="connsiteY31" fmla="*/ 1058643 h 3752511"/>
              <a:gd name="connsiteX32" fmla="*/ 274324 w 2787274"/>
              <a:gd name="connsiteY32" fmla="*/ 1193610 h 3752511"/>
              <a:gd name="connsiteX33" fmla="*/ 274324 w 2787274"/>
              <a:gd name="connsiteY33" fmla="*/ 1431441 h 3752511"/>
              <a:gd name="connsiteX34" fmla="*/ 274324 w 2787274"/>
              <a:gd name="connsiteY34" fmla="*/ 1566408 h 3752511"/>
              <a:gd name="connsiteX35" fmla="*/ 274324 w 2787274"/>
              <a:gd name="connsiteY35" fmla="*/ 1816910 h 3752511"/>
              <a:gd name="connsiteX36" fmla="*/ 274324 w 2787274"/>
              <a:gd name="connsiteY36" fmla="*/ 1951877 h 3752511"/>
              <a:gd name="connsiteX37" fmla="*/ 274324 w 2787274"/>
              <a:gd name="connsiteY37" fmla="*/ 2202379 h 3752511"/>
              <a:gd name="connsiteX38" fmla="*/ 274324 w 2787274"/>
              <a:gd name="connsiteY38" fmla="*/ 2337346 h 3752511"/>
              <a:gd name="connsiteX39" fmla="*/ 274324 w 2787274"/>
              <a:gd name="connsiteY39" fmla="*/ 2970066 h 3752511"/>
              <a:gd name="connsiteX40" fmla="*/ 1888221 w 2787274"/>
              <a:gd name="connsiteY40" fmla="*/ 2970066 h 3752511"/>
              <a:gd name="connsiteX41" fmla="*/ 1888221 w 2787274"/>
              <a:gd name="connsiteY41" fmla="*/ 270725 h 3752511"/>
              <a:gd name="connsiteX42" fmla="*/ 2249738 w 2787274"/>
              <a:gd name="connsiteY42" fmla="*/ 257047 h 3752511"/>
              <a:gd name="connsiteX43" fmla="*/ 2337747 w 2787274"/>
              <a:gd name="connsiteY43" fmla="*/ 257047 h 3752511"/>
              <a:gd name="connsiteX44" fmla="*/ 2462717 w 2787274"/>
              <a:gd name="connsiteY44" fmla="*/ 339479 h 3752511"/>
              <a:gd name="connsiteX45" fmla="*/ 2473375 w 2787274"/>
              <a:gd name="connsiteY45" fmla="*/ 392014 h 3752511"/>
              <a:gd name="connsiteX46" fmla="*/ 2473375 w 2787274"/>
              <a:gd name="connsiteY46" fmla="*/ 3361289 h 3752511"/>
              <a:gd name="connsiteX47" fmla="*/ 2337747 w 2787274"/>
              <a:gd name="connsiteY47" fmla="*/ 3496256 h 3752511"/>
              <a:gd name="connsiteX48" fmla="*/ 452595 w 2787274"/>
              <a:gd name="connsiteY48" fmla="*/ 3496256 h 3752511"/>
              <a:gd name="connsiteX49" fmla="*/ 316967 w 2787274"/>
              <a:gd name="connsiteY49" fmla="*/ 3361289 h 3752511"/>
              <a:gd name="connsiteX50" fmla="*/ 316967 w 2787274"/>
              <a:gd name="connsiteY50" fmla="*/ 3330001 h 3752511"/>
              <a:gd name="connsiteX51" fmla="*/ 2102772 w 2787274"/>
              <a:gd name="connsiteY51" fmla="*/ 3330001 h 3752511"/>
              <a:gd name="connsiteX52" fmla="*/ 2249738 w 2787274"/>
              <a:gd name="connsiteY52" fmla="*/ 3187536 h 3752511"/>
              <a:gd name="connsiteX53" fmla="*/ 671387 w 2787274"/>
              <a:gd name="connsiteY53" fmla="*/ 0 h 3752511"/>
              <a:gd name="connsiteX54" fmla="*/ 675473 w 2787274"/>
              <a:gd name="connsiteY54" fmla="*/ 791 h 3752511"/>
              <a:gd name="connsiteX55" fmla="*/ 2023849 w 2787274"/>
              <a:gd name="connsiteY55" fmla="*/ 791 h 3752511"/>
              <a:gd name="connsiteX56" fmla="*/ 2148819 w 2787274"/>
              <a:gd name="connsiteY56" fmla="*/ 83223 h 3752511"/>
              <a:gd name="connsiteX57" fmla="*/ 2159477 w 2787274"/>
              <a:gd name="connsiteY57" fmla="*/ 135758 h 3752511"/>
              <a:gd name="connsiteX58" fmla="*/ 2159477 w 2787274"/>
              <a:gd name="connsiteY58" fmla="*/ 3105033 h 3752511"/>
              <a:gd name="connsiteX59" fmla="*/ 2023849 w 2787274"/>
              <a:gd name="connsiteY59" fmla="*/ 3240000 h 3752511"/>
              <a:gd name="connsiteX60" fmla="*/ 138697 w 2787274"/>
              <a:gd name="connsiteY60" fmla="*/ 3240000 h 3752511"/>
              <a:gd name="connsiteX61" fmla="*/ 3069 w 2787274"/>
              <a:gd name="connsiteY61" fmla="*/ 3105033 h 3752511"/>
              <a:gd name="connsiteX62" fmla="*/ 3069 w 2787274"/>
              <a:gd name="connsiteY62" fmla="*/ 683811 h 3752511"/>
              <a:gd name="connsiteX63" fmla="*/ 0 w 2787274"/>
              <a:gd name="connsiteY63" fmla="*/ 668115 h 3752511"/>
              <a:gd name="connsiteX64" fmla="*/ 39724 w 2787274"/>
              <a:gd name="connsiteY64" fmla="*/ 572680 h 3752511"/>
              <a:gd name="connsiteX65" fmla="*/ 565413 w 2787274"/>
              <a:gd name="connsiteY65" fmla="*/ 49552 h 3752511"/>
              <a:gd name="connsiteX66" fmla="*/ 571667 w 2787274"/>
              <a:gd name="connsiteY66" fmla="*/ 40322 h 3752511"/>
              <a:gd name="connsiteX67" fmla="*/ 614778 w 2787274"/>
              <a:gd name="connsiteY67" fmla="*/ 11397 h 3752511"/>
              <a:gd name="connsiteX68" fmla="*/ 619491 w 2787274"/>
              <a:gd name="connsiteY68" fmla="*/ 10451 h 3752511"/>
              <a:gd name="connsiteX69" fmla="*/ 620350 w 2787274"/>
              <a:gd name="connsiteY69" fmla="*/ 9883 h 3752511"/>
              <a:gd name="connsiteX70" fmla="*/ 671387 w 2787274"/>
              <a:gd name="connsiteY70" fmla="*/ 0 h 3752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2787274" h="3752511">
                <a:moveTo>
                  <a:pt x="409952" y="2202379"/>
                </a:moveTo>
                <a:lnTo>
                  <a:pt x="1752594" y="2202379"/>
                </a:lnTo>
                <a:lnTo>
                  <a:pt x="1752594" y="2337346"/>
                </a:lnTo>
                <a:lnTo>
                  <a:pt x="409952" y="2337346"/>
                </a:lnTo>
                <a:close/>
                <a:moveTo>
                  <a:pt x="409952" y="1816910"/>
                </a:moveTo>
                <a:lnTo>
                  <a:pt x="1752594" y="1816910"/>
                </a:lnTo>
                <a:lnTo>
                  <a:pt x="1752594" y="1951877"/>
                </a:lnTo>
                <a:lnTo>
                  <a:pt x="409952" y="1951877"/>
                </a:lnTo>
                <a:close/>
                <a:moveTo>
                  <a:pt x="409952" y="1431441"/>
                </a:moveTo>
                <a:lnTo>
                  <a:pt x="1752594" y="1431441"/>
                </a:lnTo>
                <a:lnTo>
                  <a:pt x="1752594" y="1566408"/>
                </a:lnTo>
                <a:lnTo>
                  <a:pt x="409952" y="1566408"/>
                </a:lnTo>
                <a:close/>
                <a:moveTo>
                  <a:pt x="409952" y="1058643"/>
                </a:moveTo>
                <a:lnTo>
                  <a:pt x="1752594" y="1058643"/>
                </a:lnTo>
                <a:lnTo>
                  <a:pt x="1752594" y="1193610"/>
                </a:lnTo>
                <a:lnTo>
                  <a:pt x="409952" y="1193610"/>
                </a:lnTo>
                <a:close/>
                <a:moveTo>
                  <a:pt x="2566014" y="513302"/>
                </a:moveTo>
                <a:lnTo>
                  <a:pt x="2651646" y="513302"/>
                </a:lnTo>
                <a:cubicBezTo>
                  <a:pt x="2707825" y="513302"/>
                  <a:pt x="2756026" y="547293"/>
                  <a:pt x="2776616" y="595734"/>
                </a:cubicBezTo>
                <a:cubicBezTo>
                  <a:pt x="2783479" y="611881"/>
                  <a:pt x="2787274" y="629634"/>
                  <a:pt x="2787274" y="648269"/>
                </a:cubicBezTo>
                <a:lnTo>
                  <a:pt x="2787274" y="3617544"/>
                </a:lnTo>
                <a:cubicBezTo>
                  <a:pt x="2787274" y="3692084"/>
                  <a:pt x="2726551" y="3752511"/>
                  <a:pt x="2651646" y="3752511"/>
                </a:cubicBezTo>
                <a:lnTo>
                  <a:pt x="766494" y="3752511"/>
                </a:lnTo>
                <a:cubicBezTo>
                  <a:pt x="691589" y="3752511"/>
                  <a:pt x="630866" y="3692084"/>
                  <a:pt x="630866" y="3617544"/>
                </a:cubicBezTo>
                <a:lnTo>
                  <a:pt x="630866" y="3586256"/>
                </a:lnTo>
                <a:lnTo>
                  <a:pt x="2419048" y="3586256"/>
                </a:lnTo>
                <a:cubicBezTo>
                  <a:pt x="2500215" y="3586256"/>
                  <a:pt x="2566014" y="3522472"/>
                  <a:pt x="2566014" y="3443791"/>
                </a:cubicBezTo>
                <a:close/>
                <a:moveTo>
                  <a:pt x="803198" y="270725"/>
                </a:moveTo>
                <a:lnTo>
                  <a:pt x="803198" y="675626"/>
                </a:lnTo>
                <a:cubicBezTo>
                  <a:pt x="803198" y="750166"/>
                  <a:pt x="742475" y="810593"/>
                  <a:pt x="667570" y="810593"/>
                </a:cubicBezTo>
                <a:lnTo>
                  <a:pt x="274324" y="810593"/>
                </a:lnTo>
                <a:lnTo>
                  <a:pt x="274324" y="1058643"/>
                </a:lnTo>
                <a:lnTo>
                  <a:pt x="274324" y="1193610"/>
                </a:lnTo>
                <a:lnTo>
                  <a:pt x="274324" y="1431441"/>
                </a:lnTo>
                <a:lnTo>
                  <a:pt x="274324" y="1566408"/>
                </a:lnTo>
                <a:lnTo>
                  <a:pt x="274324" y="1816910"/>
                </a:lnTo>
                <a:lnTo>
                  <a:pt x="274324" y="1951877"/>
                </a:lnTo>
                <a:lnTo>
                  <a:pt x="274324" y="2202379"/>
                </a:lnTo>
                <a:lnTo>
                  <a:pt x="274324" y="2337346"/>
                </a:lnTo>
                <a:lnTo>
                  <a:pt x="274324" y="2970066"/>
                </a:lnTo>
                <a:lnTo>
                  <a:pt x="1888221" y="2970066"/>
                </a:lnTo>
                <a:lnTo>
                  <a:pt x="1888221" y="270725"/>
                </a:lnTo>
                <a:close/>
                <a:moveTo>
                  <a:pt x="2249738" y="257047"/>
                </a:moveTo>
                <a:lnTo>
                  <a:pt x="2337747" y="257047"/>
                </a:lnTo>
                <a:cubicBezTo>
                  <a:pt x="2393926" y="257047"/>
                  <a:pt x="2442127" y="291038"/>
                  <a:pt x="2462717" y="339479"/>
                </a:cubicBezTo>
                <a:cubicBezTo>
                  <a:pt x="2469580" y="355626"/>
                  <a:pt x="2473375" y="373379"/>
                  <a:pt x="2473375" y="392014"/>
                </a:cubicBezTo>
                <a:lnTo>
                  <a:pt x="2473375" y="3361289"/>
                </a:lnTo>
                <a:cubicBezTo>
                  <a:pt x="2473375" y="3435829"/>
                  <a:pt x="2412652" y="3496256"/>
                  <a:pt x="2337747" y="3496256"/>
                </a:cubicBezTo>
                <a:lnTo>
                  <a:pt x="452595" y="3496256"/>
                </a:lnTo>
                <a:cubicBezTo>
                  <a:pt x="377690" y="3496256"/>
                  <a:pt x="316967" y="3435829"/>
                  <a:pt x="316967" y="3361289"/>
                </a:cubicBezTo>
                <a:lnTo>
                  <a:pt x="316967" y="3330001"/>
                </a:lnTo>
                <a:lnTo>
                  <a:pt x="2102772" y="3330001"/>
                </a:lnTo>
                <a:cubicBezTo>
                  <a:pt x="2183939" y="3330001"/>
                  <a:pt x="2249738" y="3266217"/>
                  <a:pt x="2249738" y="3187536"/>
                </a:cubicBezTo>
                <a:close/>
                <a:moveTo>
                  <a:pt x="671387" y="0"/>
                </a:moveTo>
                <a:lnTo>
                  <a:pt x="675473" y="791"/>
                </a:lnTo>
                <a:lnTo>
                  <a:pt x="2023849" y="791"/>
                </a:lnTo>
                <a:cubicBezTo>
                  <a:pt x="2080028" y="791"/>
                  <a:pt x="2128229" y="34782"/>
                  <a:pt x="2148819" y="83223"/>
                </a:cubicBezTo>
                <a:cubicBezTo>
                  <a:pt x="2155682" y="99370"/>
                  <a:pt x="2159477" y="117123"/>
                  <a:pt x="2159477" y="135758"/>
                </a:cubicBezTo>
                <a:lnTo>
                  <a:pt x="2159477" y="3105033"/>
                </a:lnTo>
                <a:cubicBezTo>
                  <a:pt x="2159477" y="3179573"/>
                  <a:pt x="2098754" y="3240000"/>
                  <a:pt x="2023849" y="3240000"/>
                </a:cubicBezTo>
                <a:lnTo>
                  <a:pt x="138697" y="3240000"/>
                </a:lnTo>
                <a:cubicBezTo>
                  <a:pt x="63792" y="3240000"/>
                  <a:pt x="3069" y="3179573"/>
                  <a:pt x="3069" y="3105033"/>
                </a:cubicBezTo>
                <a:lnTo>
                  <a:pt x="3069" y="683811"/>
                </a:lnTo>
                <a:lnTo>
                  <a:pt x="0" y="668115"/>
                </a:lnTo>
                <a:cubicBezTo>
                  <a:pt x="0" y="633574"/>
                  <a:pt x="13242" y="599033"/>
                  <a:pt x="39724" y="572680"/>
                </a:cubicBezTo>
                <a:lnTo>
                  <a:pt x="565413" y="49552"/>
                </a:lnTo>
                <a:lnTo>
                  <a:pt x="571667" y="40322"/>
                </a:lnTo>
                <a:cubicBezTo>
                  <a:pt x="583939" y="28110"/>
                  <a:pt x="598551" y="18227"/>
                  <a:pt x="614778" y="11397"/>
                </a:cubicBezTo>
                <a:lnTo>
                  <a:pt x="619491" y="10451"/>
                </a:lnTo>
                <a:lnTo>
                  <a:pt x="620350" y="9883"/>
                </a:lnTo>
                <a:cubicBezTo>
                  <a:pt x="636677" y="3294"/>
                  <a:pt x="654032" y="0"/>
                  <a:pt x="671387" y="0"/>
                </a:cubicBezTo>
                <a:close/>
              </a:path>
            </a:pathLst>
          </a:custGeom>
          <a:solidFill>
            <a:srgbClr val="0170B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615B8B52-A9F7-4CD4-9EAA-E72D6EB6D757}"/>
              </a:ext>
            </a:extLst>
          </p:cNvPr>
          <p:cNvSpPr/>
          <p:nvPr/>
        </p:nvSpPr>
        <p:spPr>
          <a:xfrm>
            <a:off x="2084341" y="2085302"/>
            <a:ext cx="1826141" cy="42986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参考文献一</a:t>
            </a:r>
            <a:endParaRPr lang="en-US" altLang="zh-CN" sz="2000" b="1" dirty="0">
              <a:solidFill>
                <a:prstClr val="black">
                  <a:lumMod val="65000"/>
                  <a:lumOff val="35000"/>
                </a:prstClr>
              </a:solidFill>
              <a:latin typeface="Arial"/>
              <a:ea typeface="微软雅黑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682740E7-2B0E-4D56-99B2-3C51EB9FC6CD}"/>
              </a:ext>
            </a:extLst>
          </p:cNvPr>
          <p:cNvSpPr/>
          <p:nvPr/>
        </p:nvSpPr>
        <p:spPr>
          <a:xfrm>
            <a:off x="1075115" y="2709485"/>
            <a:ext cx="2851935" cy="2962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  <a:endParaRPr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您的内容打在这里，或者通过复制您的文本后，在此框中选择粘贴，并选择只保留文字。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3" name="任意多边形 59">
            <a:extLst>
              <a:ext uri="{FF2B5EF4-FFF2-40B4-BE49-F238E27FC236}">
                <a16:creationId xmlns:a16="http://schemas.microsoft.com/office/drawing/2014/main" xmlns="" id="{1FA29657-F76E-4C83-8C9A-5532B29AA0CF}"/>
              </a:ext>
            </a:extLst>
          </p:cNvPr>
          <p:cNvSpPr>
            <a:spLocks noChangeAspect="1"/>
          </p:cNvSpPr>
          <p:nvPr/>
        </p:nvSpPr>
        <p:spPr>
          <a:xfrm>
            <a:off x="5129367" y="2020920"/>
            <a:ext cx="414934" cy="558626"/>
          </a:xfrm>
          <a:custGeom>
            <a:avLst/>
            <a:gdLst>
              <a:gd name="connsiteX0" fmla="*/ 409952 w 2787274"/>
              <a:gd name="connsiteY0" fmla="*/ 2202379 h 3752511"/>
              <a:gd name="connsiteX1" fmla="*/ 1752594 w 2787274"/>
              <a:gd name="connsiteY1" fmla="*/ 2202379 h 3752511"/>
              <a:gd name="connsiteX2" fmla="*/ 1752594 w 2787274"/>
              <a:gd name="connsiteY2" fmla="*/ 2337346 h 3752511"/>
              <a:gd name="connsiteX3" fmla="*/ 409952 w 2787274"/>
              <a:gd name="connsiteY3" fmla="*/ 2337346 h 3752511"/>
              <a:gd name="connsiteX4" fmla="*/ 409952 w 2787274"/>
              <a:gd name="connsiteY4" fmla="*/ 1816910 h 3752511"/>
              <a:gd name="connsiteX5" fmla="*/ 1752594 w 2787274"/>
              <a:gd name="connsiteY5" fmla="*/ 1816910 h 3752511"/>
              <a:gd name="connsiteX6" fmla="*/ 1752594 w 2787274"/>
              <a:gd name="connsiteY6" fmla="*/ 1951877 h 3752511"/>
              <a:gd name="connsiteX7" fmla="*/ 409952 w 2787274"/>
              <a:gd name="connsiteY7" fmla="*/ 1951877 h 3752511"/>
              <a:gd name="connsiteX8" fmla="*/ 409952 w 2787274"/>
              <a:gd name="connsiteY8" fmla="*/ 1431441 h 3752511"/>
              <a:gd name="connsiteX9" fmla="*/ 1752594 w 2787274"/>
              <a:gd name="connsiteY9" fmla="*/ 1431441 h 3752511"/>
              <a:gd name="connsiteX10" fmla="*/ 1752594 w 2787274"/>
              <a:gd name="connsiteY10" fmla="*/ 1566408 h 3752511"/>
              <a:gd name="connsiteX11" fmla="*/ 409952 w 2787274"/>
              <a:gd name="connsiteY11" fmla="*/ 1566408 h 3752511"/>
              <a:gd name="connsiteX12" fmla="*/ 409952 w 2787274"/>
              <a:gd name="connsiteY12" fmla="*/ 1058643 h 3752511"/>
              <a:gd name="connsiteX13" fmla="*/ 1752594 w 2787274"/>
              <a:gd name="connsiteY13" fmla="*/ 1058643 h 3752511"/>
              <a:gd name="connsiteX14" fmla="*/ 1752594 w 2787274"/>
              <a:gd name="connsiteY14" fmla="*/ 1193610 h 3752511"/>
              <a:gd name="connsiteX15" fmla="*/ 409952 w 2787274"/>
              <a:gd name="connsiteY15" fmla="*/ 1193610 h 3752511"/>
              <a:gd name="connsiteX16" fmla="*/ 2566014 w 2787274"/>
              <a:gd name="connsiteY16" fmla="*/ 513302 h 3752511"/>
              <a:gd name="connsiteX17" fmla="*/ 2651646 w 2787274"/>
              <a:gd name="connsiteY17" fmla="*/ 513302 h 3752511"/>
              <a:gd name="connsiteX18" fmla="*/ 2776616 w 2787274"/>
              <a:gd name="connsiteY18" fmla="*/ 595734 h 3752511"/>
              <a:gd name="connsiteX19" fmla="*/ 2787274 w 2787274"/>
              <a:gd name="connsiteY19" fmla="*/ 648269 h 3752511"/>
              <a:gd name="connsiteX20" fmla="*/ 2787274 w 2787274"/>
              <a:gd name="connsiteY20" fmla="*/ 3617544 h 3752511"/>
              <a:gd name="connsiteX21" fmla="*/ 2651646 w 2787274"/>
              <a:gd name="connsiteY21" fmla="*/ 3752511 h 3752511"/>
              <a:gd name="connsiteX22" fmla="*/ 766494 w 2787274"/>
              <a:gd name="connsiteY22" fmla="*/ 3752511 h 3752511"/>
              <a:gd name="connsiteX23" fmla="*/ 630866 w 2787274"/>
              <a:gd name="connsiteY23" fmla="*/ 3617544 h 3752511"/>
              <a:gd name="connsiteX24" fmla="*/ 630866 w 2787274"/>
              <a:gd name="connsiteY24" fmla="*/ 3586256 h 3752511"/>
              <a:gd name="connsiteX25" fmla="*/ 2419048 w 2787274"/>
              <a:gd name="connsiteY25" fmla="*/ 3586256 h 3752511"/>
              <a:gd name="connsiteX26" fmla="*/ 2566014 w 2787274"/>
              <a:gd name="connsiteY26" fmla="*/ 3443791 h 3752511"/>
              <a:gd name="connsiteX27" fmla="*/ 803198 w 2787274"/>
              <a:gd name="connsiteY27" fmla="*/ 270725 h 3752511"/>
              <a:gd name="connsiteX28" fmla="*/ 803198 w 2787274"/>
              <a:gd name="connsiteY28" fmla="*/ 675626 h 3752511"/>
              <a:gd name="connsiteX29" fmla="*/ 667570 w 2787274"/>
              <a:gd name="connsiteY29" fmla="*/ 810593 h 3752511"/>
              <a:gd name="connsiteX30" fmla="*/ 274324 w 2787274"/>
              <a:gd name="connsiteY30" fmla="*/ 810593 h 3752511"/>
              <a:gd name="connsiteX31" fmla="*/ 274324 w 2787274"/>
              <a:gd name="connsiteY31" fmla="*/ 1058643 h 3752511"/>
              <a:gd name="connsiteX32" fmla="*/ 274324 w 2787274"/>
              <a:gd name="connsiteY32" fmla="*/ 1193610 h 3752511"/>
              <a:gd name="connsiteX33" fmla="*/ 274324 w 2787274"/>
              <a:gd name="connsiteY33" fmla="*/ 1431441 h 3752511"/>
              <a:gd name="connsiteX34" fmla="*/ 274324 w 2787274"/>
              <a:gd name="connsiteY34" fmla="*/ 1566408 h 3752511"/>
              <a:gd name="connsiteX35" fmla="*/ 274324 w 2787274"/>
              <a:gd name="connsiteY35" fmla="*/ 1816910 h 3752511"/>
              <a:gd name="connsiteX36" fmla="*/ 274324 w 2787274"/>
              <a:gd name="connsiteY36" fmla="*/ 1951877 h 3752511"/>
              <a:gd name="connsiteX37" fmla="*/ 274324 w 2787274"/>
              <a:gd name="connsiteY37" fmla="*/ 2202379 h 3752511"/>
              <a:gd name="connsiteX38" fmla="*/ 274324 w 2787274"/>
              <a:gd name="connsiteY38" fmla="*/ 2337346 h 3752511"/>
              <a:gd name="connsiteX39" fmla="*/ 274324 w 2787274"/>
              <a:gd name="connsiteY39" fmla="*/ 2970066 h 3752511"/>
              <a:gd name="connsiteX40" fmla="*/ 1888221 w 2787274"/>
              <a:gd name="connsiteY40" fmla="*/ 2970066 h 3752511"/>
              <a:gd name="connsiteX41" fmla="*/ 1888221 w 2787274"/>
              <a:gd name="connsiteY41" fmla="*/ 270725 h 3752511"/>
              <a:gd name="connsiteX42" fmla="*/ 2249738 w 2787274"/>
              <a:gd name="connsiteY42" fmla="*/ 257047 h 3752511"/>
              <a:gd name="connsiteX43" fmla="*/ 2337747 w 2787274"/>
              <a:gd name="connsiteY43" fmla="*/ 257047 h 3752511"/>
              <a:gd name="connsiteX44" fmla="*/ 2462717 w 2787274"/>
              <a:gd name="connsiteY44" fmla="*/ 339479 h 3752511"/>
              <a:gd name="connsiteX45" fmla="*/ 2473375 w 2787274"/>
              <a:gd name="connsiteY45" fmla="*/ 392014 h 3752511"/>
              <a:gd name="connsiteX46" fmla="*/ 2473375 w 2787274"/>
              <a:gd name="connsiteY46" fmla="*/ 3361289 h 3752511"/>
              <a:gd name="connsiteX47" fmla="*/ 2337747 w 2787274"/>
              <a:gd name="connsiteY47" fmla="*/ 3496256 h 3752511"/>
              <a:gd name="connsiteX48" fmla="*/ 452595 w 2787274"/>
              <a:gd name="connsiteY48" fmla="*/ 3496256 h 3752511"/>
              <a:gd name="connsiteX49" fmla="*/ 316967 w 2787274"/>
              <a:gd name="connsiteY49" fmla="*/ 3361289 h 3752511"/>
              <a:gd name="connsiteX50" fmla="*/ 316967 w 2787274"/>
              <a:gd name="connsiteY50" fmla="*/ 3330001 h 3752511"/>
              <a:gd name="connsiteX51" fmla="*/ 2102772 w 2787274"/>
              <a:gd name="connsiteY51" fmla="*/ 3330001 h 3752511"/>
              <a:gd name="connsiteX52" fmla="*/ 2249738 w 2787274"/>
              <a:gd name="connsiteY52" fmla="*/ 3187536 h 3752511"/>
              <a:gd name="connsiteX53" fmla="*/ 671387 w 2787274"/>
              <a:gd name="connsiteY53" fmla="*/ 0 h 3752511"/>
              <a:gd name="connsiteX54" fmla="*/ 675473 w 2787274"/>
              <a:gd name="connsiteY54" fmla="*/ 791 h 3752511"/>
              <a:gd name="connsiteX55" fmla="*/ 2023849 w 2787274"/>
              <a:gd name="connsiteY55" fmla="*/ 791 h 3752511"/>
              <a:gd name="connsiteX56" fmla="*/ 2148819 w 2787274"/>
              <a:gd name="connsiteY56" fmla="*/ 83223 h 3752511"/>
              <a:gd name="connsiteX57" fmla="*/ 2159477 w 2787274"/>
              <a:gd name="connsiteY57" fmla="*/ 135758 h 3752511"/>
              <a:gd name="connsiteX58" fmla="*/ 2159477 w 2787274"/>
              <a:gd name="connsiteY58" fmla="*/ 3105033 h 3752511"/>
              <a:gd name="connsiteX59" fmla="*/ 2023849 w 2787274"/>
              <a:gd name="connsiteY59" fmla="*/ 3240000 h 3752511"/>
              <a:gd name="connsiteX60" fmla="*/ 138697 w 2787274"/>
              <a:gd name="connsiteY60" fmla="*/ 3240000 h 3752511"/>
              <a:gd name="connsiteX61" fmla="*/ 3069 w 2787274"/>
              <a:gd name="connsiteY61" fmla="*/ 3105033 h 3752511"/>
              <a:gd name="connsiteX62" fmla="*/ 3069 w 2787274"/>
              <a:gd name="connsiteY62" fmla="*/ 683811 h 3752511"/>
              <a:gd name="connsiteX63" fmla="*/ 0 w 2787274"/>
              <a:gd name="connsiteY63" fmla="*/ 668115 h 3752511"/>
              <a:gd name="connsiteX64" fmla="*/ 39724 w 2787274"/>
              <a:gd name="connsiteY64" fmla="*/ 572680 h 3752511"/>
              <a:gd name="connsiteX65" fmla="*/ 565413 w 2787274"/>
              <a:gd name="connsiteY65" fmla="*/ 49552 h 3752511"/>
              <a:gd name="connsiteX66" fmla="*/ 571667 w 2787274"/>
              <a:gd name="connsiteY66" fmla="*/ 40322 h 3752511"/>
              <a:gd name="connsiteX67" fmla="*/ 614778 w 2787274"/>
              <a:gd name="connsiteY67" fmla="*/ 11397 h 3752511"/>
              <a:gd name="connsiteX68" fmla="*/ 619491 w 2787274"/>
              <a:gd name="connsiteY68" fmla="*/ 10451 h 3752511"/>
              <a:gd name="connsiteX69" fmla="*/ 620350 w 2787274"/>
              <a:gd name="connsiteY69" fmla="*/ 9883 h 3752511"/>
              <a:gd name="connsiteX70" fmla="*/ 671387 w 2787274"/>
              <a:gd name="connsiteY70" fmla="*/ 0 h 3752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2787274" h="3752511">
                <a:moveTo>
                  <a:pt x="409952" y="2202379"/>
                </a:moveTo>
                <a:lnTo>
                  <a:pt x="1752594" y="2202379"/>
                </a:lnTo>
                <a:lnTo>
                  <a:pt x="1752594" y="2337346"/>
                </a:lnTo>
                <a:lnTo>
                  <a:pt x="409952" y="2337346"/>
                </a:lnTo>
                <a:close/>
                <a:moveTo>
                  <a:pt x="409952" y="1816910"/>
                </a:moveTo>
                <a:lnTo>
                  <a:pt x="1752594" y="1816910"/>
                </a:lnTo>
                <a:lnTo>
                  <a:pt x="1752594" y="1951877"/>
                </a:lnTo>
                <a:lnTo>
                  <a:pt x="409952" y="1951877"/>
                </a:lnTo>
                <a:close/>
                <a:moveTo>
                  <a:pt x="409952" y="1431441"/>
                </a:moveTo>
                <a:lnTo>
                  <a:pt x="1752594" y="1431441"/>
                </a:lnTo>
                <a:lnTo>
                  <a:pt x="1752594" y="1566408"/>
                </a:lnTo>
                <a:lnTo>
                  <a:pt x="409952" y="1566408"/>
                </a:lnTo>
                <a:close/>
                <a:moveTo>
                  <a:pt x="409952" y="1058643"/>
                </a:moveTo>
                <a:lnTo>
                  <a:pt x="1752594" y="1058643"/>
                </a:lnTo>
                <a:lnTo>
                  <a:pt x="1752594" y="1193610"/>
                </a:lnTo>
                <a:lnTo>
                  <a:pt x="409952" y="1193610"/>
                </a:lnTo>
                <a:close/>
                <a:moveTo>
                  <a:pt x="2566014" y="513302"/>
                </a:moveTo>
                <a:lnTo>
                  <a:pt x="2651646" y="513302"/>
                </a:lnTo>
                <a:cubicBezTo>
                  <a:pt x="2707825" y="513302"/>
                  <a:pt x="2756026" y="547293"/>
                  <a:pt x="2776616" y="595734"/>
                </a:cubicBezTo>
                <a:cubicBezTo>
                  <a:pt x="2783479" y="611881"/>
                  <a:pt x="2787274" y="629634"/>
                  <a:pt x="2787274" y="648269"/>
                </a:cubicBezTo>
                <a:lnTo>
                  <a:pt x="2787274" y="3617544"/>
                </a:lnTo>
                <a:cubicBezTo>
                  <a:pt x="2787274" y="3692084"/>
                  <a:pt x="2726551" y="3752511"/>
                  <a:pt x="2651646" y="3752511"/>
                </a:cubicBezTo>
                <a:lnTo>
                  <a:pt x="766494" y="3752511"/>
                </a:lnTo>
                <a:cubicBezTo>
                  <a:pt x="691589" y="3752511"/>
                  <a:pt x="630866" y="3692084"/>
                  <a:pt x="630866" y="3617544"/>
                </a:cubicBezTo>
                <a:lnTo>
                  <a:pt x="630866" y="3586256"/>
                </a:lnTo>
                <a:lnTo>
                  <a:pt x="2419048" y="3586256"/>
                </a:lnTo>
                <a:cubicBezTo>
                  <a:pt x="2500215" y="3586256"/>
                  <a:pt x="2566014" y="3522472"/>
                  <a:pt x="2566014" y="3443791"/>
                </a:cubicBezTo>
                <a:close/>
                <a:moveTo>
                  <a:pt x="803198" y="270725"/>
                </a:moveTo>
                <a:lnTo>
                  <a:pt x="803198" y="675626"/>
                </a:lnTo>
                <a:cubicBezTo>
                  <a:pt x="803198" y="750166"/>
                  <a:pt x="742475" y="810593"/>
                  <a:pt x="667570" y="810593"/>
                </a:cubicBezTo>
                <a:lnTo>
                  <a:pt x="274324" y="810593"/>
                </a:lnTo>
                <a:lnTo>
                  <a:pt x="274324" y="1058643"/>
                </a:lnTo>
                <a:lnTo>
                  <a:pt x="274324" y="1193610"/>
                </a:lnTo>
                <a:lnTo>
                  <a:pt x="274324" y="1431441"/>
                </a:lnTo>
                <a:lnTo>
                  <a:pt x="274324" y="1566408"/>
                </a:lnTo>
                <a:lnTo>
                  <a:pt x="274324" y="1816910"/>
                </a:lnTo>
                <a:lnTo>
                  <a:pt x="274324" y="1951877"/>
                </a:lnTo>
                <a:lnTo>
                  <a:pt x="274324" y="2202379"/>
                </a:lnTo>
                <a:lnTo>
                  <a:pt x="274324" y="2337346"/>
                </a:lnTo>
                <a:lnTo>
                  <a:pt x="274324" y="2970066"/>
                </a:lnTo>
                <a:lnTo>
                  <a:pt x="1888221" y="2970066"/>
                </a:lnTo>
                <a:lnTo>
                  <a:pt x="1888221" y="270725"/>
                </a:lnTo>
                <a:close/>
                <a:moveTo>
                  <a:pt x="2249738" y="257047"/>
                </a:moveTo>
                <a:lnTo>
                  <a:pt x="2337747" y="257047"/>
                </a:lnTo>
                <a:cubicBezTo>
                  <a:pt x="2393926" y="257047"/>
                  <a:pt x="2442127" y="291038"/>
                  <a:pt x="2462717" y="339479"/>
                </a:cubicBezTo>
                <a:cubicBezTo>
                  <a:pt x="2469580" y="355626"/>
                  <a:pt x="2473375" y="373379"/>
                  <a:pt x="2473375" y="392014"/>
                </a:cubicBezTo>
                <a:lnTo>
                  <a:pt x="2473375" y="3361289"/>
                </a:lnTo>
                <a:cubicBezTo>
                  <a:pt x="2473375" y="3435829"/>
                  <a:pt x="2412652" y="3496256"/>
                  <a:pt x="2337747" y="3496256"/>
                </a:cubicBezTo>
                <a:lnTo>
                  <a:pt x="452595" y="3496256"/>
                </a:lnTo>
                <a:cubicBezTo>
                  <a:pt x="377690" y="3496256"/>
                  <a:pt x="316967" y="3435829"/>
                  <a:pt x="316967" y="3361289"/>
                </a:cubicBezTo>
                <a:lnTo>
                  <a:pt x="316967" y="3330001"/>
                </a:lnTo>
                <a:lnTo>
                  <a:pt x="2102772" y="3330001"/>
                </a:lnTo>
                <a:cubicBezTo>
                  <a:pt x="2183939" y="3330001"/>
                  <a:pt x="2249738" y="3266217"/>
                  <a:pt x="2249738" y="3187536"/>
                </a:cubicBezTo>
                <a:close/>
                <a:moveTo>
                  <a:pt x="671387" y="0"/>
                </a:moveTo>
                <a:lnTo>
                  <a:pt x="675473" y="791"/>
                </a:lnTo>
                <a:lnTo>
                  <a:pt x="2023849" y="791"/>
                </a:lnTo>
                <a:cubicBezTo>
                  <a:pt x="2080028" y="791"/>
                  <a:pt x="2128229" y="34782"/>
                  <a:pt x="2148819" y="83223"/>
                </a:cubicBezTo>
                <a:cubicBezTo>
                  <a:pt x="2155682" y="99370"/>
                  <a:pt x="2159477" y="117123"/>
                  <a:pt x="2159477" y="135758"/>
                </a:cubicBezTo>
                <a:lnTo>
                  <a:pt x="2159477" y="3105033"/>
                </a:lnTo>
                <a:cubicBezTo>
                  <a:pt x="2159477" y="3179573"/>
                  <a:pt x="2098754" y="3240000"/>
                  <a:pt x="2023849" y="3240000"/>
                </a:cubicBezTo>
                <a:lnTo>
                  <a:pt x="138697" y="3240000"/>
                </a:lnTo>
                <a:cubicBezTo>
                  <a:pt x="63792" y="3240000"/>
                  <a:pt x="3069" y="3179573"/>
                  <a:pt x="3069" y="3105033"/>
                </a:cubicBezTo>
                <a:lnTo>
                  <a:pt x="3069" y="683811"/>
                </a:lnTo>
                <a:lnTo>
                  <a:pt x="0" y="668115"/>
                </a:lnTo>
                <a:cubicBezTo>
                  <a:pt x="0" y="633574"/>
                  <a:pt x="13242" y="599033"/>
                  <a:pt x="39724" y="572680"/>
                </a:cubicBezTo>
                <a:lnTo>
                  <a:pt x="565413" y="49552"/>
                </a:lnTo>
                <a:lnTo>
                  <a:pt x="571667" y="40322"/>
                </a:lnTo>
                <a:cubicBezTo>
                  <a:pt x="583939" y="28110"/>
                  <a:pt x="598551" y="18227"/>
                  <a:pt x="614778" y="11397"/>
                </a:cubicBezTo>
                <a:lnTo>
                  <a:pt x="619491" y="10451"/>
                </a:lnTo>
                <a:lnTo>
                  <a:pt x="620350" y="9883"/>
                </a:lnTo>
                <a:cubicBezTo>
                  <a:pt x="636677" y="3294"/>
                  <a:pt x="654032" y="0"/>
                  <a:pt x="671387" y="0"/>
                </a:cubicBezTo>
                <a:close/>
              </a:path>
            </a:pathLst>
          </a:custGeom>
          <a:solidFill>
            <a:srgbClr val="0170B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05E59987-8F87-422F-B29E-872F4A6ACAE9}"/>
              </a:ext>
            </a:extLst>
          </p:cNvPr>
          <p:cNvSpPr/>
          <p:nvPr/>
        </p:nvSpPr>
        <p:spPr>
          <a:xfrm>
            <a:off x="5544300" y="2076658"/>
            <a:ext cx="1577483" cy="42986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参考文献二</a:t>
            </a:r>
            <a:endParaRPr lang="en-US" altLang="zh-CN" sz="2000" b="1" dirty="0">
              <a:solidFill>
                <a:prstClr val="black">
                  <a:lumMod val="65000"/>
                  <a:lumOff val="35000"/>
                </a:prstClr>
              </a:solidFill>
              <a:latin typeface="Arial"/>
              <a:ea typeface="微软雅黑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D471E1A0-4C1A-4768-A53B-4800BE2E4DDB}"/>
              </a:ext>
            </a:extLst>
          </p:cNvPr>
          <p:cNvSpPr/>
          <p:nvPr/>
        </p:nvSpPr>
        <p:spPr>
          <a:xfrm>
            <a:off x="4535075" y="2709485"/>
            <a:ext cx="2851935" cy="2962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  <a:endParaRPr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您的内容打在这里，或者通过复制您的文本后，在此框中选择粘贴，并选择只保留文字。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7" name="任意多边形 64">
            <a:extLst>
              <a:ext uri="{FF2B5EF4-FFF2-40B4-BE49-F238E27FC236}">
                <a16:creationId xmlns:a16="http://schemas.microsoft.com/office/drawing/2014/main" xmlns="" id="{AEF63FCD-7F58-422E-A7D5-1F8C2C1B76BB}"/>
              </a:ext>
            </a:extLst>
          </p:cNvPr>
          <p:cNvSpPr>
            <a:spLocks noChangeAspect="1"/>
          </p:cNvSpPr>
          <p:nvPr/>
        </p:nvSpPr>
        <p:spPr>
          <a:xfrm>
            <a:off x="8589326" y="2020920"/>
            <a:ext cx="414934" cy="558626"/>
          </a:xfrm>
          <a:custGeom>
            <a:avLst/>
            <a:gdLst>
              <a:gd name="connsiteX0" fmla="*/ 409952 w 2787274"/>
              <a:gd name="connsiteY0" fmla="*/ 2202379 h 3752511"/>
              <a:gd name="connsiteX1" fmla="*/ 1752594 w 2787274"/>
              <a:gd name="connsiteY1" fmla="*/ 2202379 h 3752511"/>
              <a:gd name="connsiteX2" fmla="*/ 1752594 w 2787274"/>
              <a:gd name="connsiteY2" fmla="*/ 2337346 h 3752511"/>
              <a:gd name="connsiteX3" fmla="*/ 409952 w 2787274"/>
              <a:gd name="connsiteY3" fmla="*/ 2337346 h 3752511"/>
              <a:gd name="connsiteX4" fmla="*/ 409952 w 2787274"/>
              <a:gd name="connsiteY4" fmla="*/ 1816910 h 3752511"/>
              <a:gd name="connsiteX5" fmla="*/ 1752594 w 2787274"/>
              <a:gd name="connsiteY5" fmla="*/ 1816910 h 3752511"/>
              <a:gd name="connsiteX6" fmla="*/ 1752594 w 2787274"/>
              <a:gd name="connsiteY6" fmla="*/ 1951877 h 3752511"/>
              <a:gd name="connsiteX7" fmla="*/ 409952 w 2787274"/>
              <a:gd name="connsiteY7" fmla="*/ 1951877 h 3752511"/>
              <a:gd name="connsiteX8" fmla="*/ 409952 w 2787274"/>
              <a:gd name="connsiteY8" fmla="*/ 1431441 h 3752511"/>
              <a:gd name="connsiteX9" fmla="*/ 1752594 w 2787274"/>
              <a:gd name="connsiteY9" fmla="*/ 1431441 h 3752511"/>
              <a:gd name="connsiteX10" fmla="*/ 1752594 w 2787274"/>
              <a:gd name="connsiteY10" fmla="*/ 1566408 h 3752511"/>
              <a:gd name="connsiteX11" fmla="*/ 409952 w 2787274"/>
              <a:gd name="connsiteY11" fmla="*/ 1566408 h 3752511"/>
              <a:gd name="connsiteX12" fmla="*/ 409952 w 2787274"/>
              <a:gd name="connsiteY12" fmla="*/ 1058643 h 3752511"/>
              <a:gd name="connsiteX13" fmla="*/ 1752594 w 2787274"/>
              <a:gd name="connsiteY13" fmla="*/ 1058643 h 3752511"/>
              <a:gd name="connsiteX14" fmla="*/ 1752594 w 2787274"/>
              <a:gd name="connsiteY14" fmla="*/ 1193610 h 3752511"/>
              <a:gd name="connsiteX15" fmla="*/ 409952 w 2787274"/>
              <a:gd name="connsiteY15" fmla="*/ 1193610 h 3752511"/>
              <a:gd name="connsiteX16" fmla="*/ 2566014 w 2787274"/>
              <a:gd name="connsiteY16" fmla="*/ 513302 h 3752511"/>
              <a:gd name="connsiteX17" fmla="*/ 2651646 w 2787274"/>
              <a:gd name="connsiteY17" fmla="*/ 513302 h 3752511"/>
              <a:gd name="connsiteX18" fmla="*/ 2776616 w 2787274"/>
              <a:gd name="connsiteY18" fmla="*/ 595734 h 3752511"/>
              <a:gd name="connsiteX19" fmla="*/ 2787274 w 2787274"/>
              <a:gd name="connsiteY19" fmla="*/ 648269 h 3752511"/>
              <a:gd name="connsiteX20" fmla="*/ 2787274 w 2787274"/>
              <a:gd name="connsiteY20" fmla="*/ 3617544 h 3752511"/>
              <a:gd name="connsiteX21" fmla="*/ 2651646 w 2787274"/>
              <a:gd name="connsiteY21" fmla="*/ 3752511 h 3752511"/>
              <a:gd name="connsiteX22" fmla="*/ 766494 w 2787274"/>
              <a:gd name="connsiteY22" fmla="*/ 3752511 h 3752511"/>
              <a:gd name="connsiteX23" fmla="*/ 630866 w 2787274"/>
              <a:gd name="connsiteY23" fmla="*/ 3617544 h 3752511"/>
              <a:gd name="connsiteX24" fmla="*/ 630866 w 2787274"/>
              <a:gd name="connsiteY24" fmla="*/ 3586256 h 3752511"/>
              <a:gd name="connsiteX25" fmla="*/ 2419048 w 2787274"/>
              <a:gd name="connsiteY25" fmla="*/ 3586256 h 3752511"/>
              <a:gd name="connsiteX26" fmla="*/ 2566014 w 2787274"/>
              <a:gd name="connsiteY26" fmla="*/ 3443791 h 3752511"/>
              <a:gd name="connsiteX27" fmla="*/ 803198 w 2787274"/>
              <a:gd name="connsiteY27" fmla="*/ 270725 h 3752511"/>
              <a:gd name="connsiteX28" fmla="*/ 803198 w 2787274"/>
              <a:gd name="connsiteY28" fmla="*/ 675626 h 3752511"/>
              <a:gd name="connsiteX29" fmla="*/ 667570 w 2787274"/>
              <a:gd name="connsiteY29" fmla="*/ 810593 h 3752511"/>
              <a:gd name="connsiteX30" fmla="*/ 274324 w 2787274"/>
              <a:gd name="connsiteY30" fmla="*/ 810593 h 3752511"/>
              <a:gd name="connsiteX31" fmla="*/ 274324 w 2787274"/>
              <a:gd name="connsiteY31" fmla="*/ 1058643 h 3752511"/>
              <a:gd name="connsiteX32" fmla="*/ 274324 w 2787274"/>
              <a:gd name="connsiteY32" fmla="*/ 1193610 h 3752511"/>
              <a:gd name="connsiteX33" fmla="*/ 274324 w 2787274"/>
              <a:gd name="connsiteY33" fmla="*/ 1431441 h 3752511"/>
              <a:gd name="connsiteX34" fmla="*/ 274324 w 2787274"/>
              <a:gd name="connsiteY34" fmla="*/ 1566408 h 3752511"/>
              <a:gd name="connsiteX35" fmla="*/ 274324 w 2787274"/>
              <a:gd name="connsiteY35" fmla="*/ 1816910 h 3752511"/>
              <a:gd name="connsiteX36" fmla="*/ 274324 w 2787274"/>
              <a:gd name="connsiteY36" fmla="*/ 1951877 h 3752511"/>
              <a:gd name="connsiteX37" fmla="*/ 274324 w 2787274"/>
              <a:gd name="connsiteY37" fmla="*/ 2202379 h 3752511"/>
              <a:gd name="connsiteX38" fmla="*/ 274324 w 2787274"/>
              <a:gd name="connsiteY38" fmla="*/ 2337346 h 3752511"/>
              <a:gd name="connsiteX39" fmla="*/ 274324 w 2787274"/>
              <a:gd name="connsiteY39" fmla="*/ 2970066 h 3752511"/>
              <a:gd name="connsiteX40" fmla="*/ 1888221 w 2787274"/>
              <a:gd name="connsiteY40" fmla="*/ 2970066 h 3752511"/>
              <a:gd name="connsiteX41" fmla="*/ 1888221 w 2787274"/>
              <a:gd name="connsiteY41" fmla="*/ 270725 h 3752511"/>
              <a:gd name="connsiteX42" fmla="*/ 2249738 w 2787274"/>
              <a:gd name="connsiteY42" fmla="*/ 257047 h 3752511"/>
              <a:gd name="connsiteX43" fmla="*/ 2337747 w 2787274"/>
              <a:gd name="connsiteY43" fmla="*/ 257047 h 3752511"/>
              <a:gd name="connsiteX44" fmla="*/ 2462717 w 2787274"/>
              <a:gd name="connsiteY44" fmla="*/ 339479 h 3752511"/>
              <a:gd name="connsiteX45" fmla="*/ 2473375 w 2787274"/>
              <a:gd name="connsiteY45" fmla="*/ 392014 h 3752511"/>
              <a:gd name="connsiteX46" fmla="*/ 2473375 w 2787274"/>
              <a:gd name="connsiteY46" fmla="*/ 3361289 h 3752511"/>
              <a:gd name="connsiteX47" fmla="*/ 2337747 w 2787274"/>
              <a:gd name="connsiteY47" fmla="*/ 3496256 h 3752511"/>
              <a:gd name="connsiteX48" fmla="*/ 452595 w 2787274"/>
              <a:gd name="connsiteY48" fmla="*/ 3496256 h 3752511"/>
              <a:gd name="connsiteX49" fmla="*/ 316967 w 2787274"/>
              <a:gd name="connsiteY49" fmla="*/ 3361289 h 3752511"/>
              <a:gd name="connsiteX50" fmla="*/ 316967 w 2787274"/>
              <a:gd name="connsiteY50" fmla="*/ 3330001 h 3752511"/>
              <a:gd name="connsiteX51" fmla="*/ 2102772 w 2787274"/>
              <a:gd name="connsiteY51" fmla="*/ 3330001 h 3752511"/>
              <a:gd name="connsiteX52" fmla="*/ 2249738 w 2787274"/>
              <a:gd name="connsiteY52" fmla="*/ 3187536 h 3752511"/>
              <a:gd name="connsiteX53" fmla="*/ 671387 w 2787274"/>
              <a:gd name="connsiteY53" fmla="*/ 0 h 3752511"/>
              <a:gd name="connsiteX54" fmla="*/ 675473 w 2787274"/>
              <a:gd name="connsiteY54" fmla="*/ 791 h 3752511"/>
              <a:gd name="connsiteX55" fmla="*/ 2023849 w 2787274"/>
              <a:gd name="connsiteY55" fmla="*/ 791 h 3752511"/>
              <a:gd name="connsiteX56" fmla="*/ 2148819 w 2787274"/>
              <a:gd name="connsiteY56" fmla="*/ 83223 h 3752511"/>
              <a:gd name="connsiteX57" fmla="*/ 2159477 w 2787274"/>
              <a:gd name="connsiteY57" fmla="*/ 135758 h 3752511"/>
              <a:gd name="connsiteX58" fmla="*/ 2159477 w 2787274"/>
              <a:gd name="connsiteY58" fmla="*/ 3105033 h 3752511"/>
              <a:gd name="connsiteX59" fmla="*/ 2023849 w 2787274"/>
              <a:gd name="connsiteY59" fmla="*/ 3240000 h 3752511"/>
              <a:gd name="connsiteX60" fmla="*/ 138697 w 2787274"/>
              <a:gd name="connsiteY60" fmla="*/ 3240000 h 3752511"/>
              <a:gd name="connsiteX61" fmla="*/ 3069 w 2787274"/>
              <a:gd name="connsiteY61" fmla="*/ 3105033 h 3752511"/>
              <a:gd name="connsiteX62" fmla="*/ 3069 w 2787274"/>
              <a:gd name="connsiteY62" fmla="*/ 683811 h 3752511"/>
              <a:gd name="connsiteX63" fmla="*/ 0 w 2787274"/>
              <a:gd name="connsiteY63" fmla="*/ 668115 h 3752511"/>
              <a:gd name="connsiteX64" fmla="*/ 39724 w 2787274"/>
              <a:gd name="connsiteY64" fmla="*/ 572680 h 3752511"/>
              <a:gd name="connsiteX65" fmla="*/ 565413 w 2787274"/>
              <a:gd name="connsiteY65" fmla="*/ 49552 h 3752511"/>
              <a:gd name="connsiteX66" fmla="*/ 571667 w 2787274"/>
              <a:gd name="connsiteY66" fmla="*/ 40322 h 3752511"/>
              <a:gd name="connsiteX67" fmla="*/ 614778 w 2787274"/>
              <a:gd name="connsiteY67" fmla="*/ 11397 h 3752511"/>
              <a:gd name="connsiteX68" fmla="*/ 619491 w 2787274"/>
              <a:gd name="connsiteY68" fmla="*/ 10451 h 3752511"/>
              <a:gd name="connsiteX69" fmla="*/ 620350 w 2787274"/>
              <a:gd name="connsiteY69" fmla="*/ 9883 h 3752511"/>
              <a:gd name="connsiteX70" fmla="*/ 671387 w 2787274"/>
              <a:gd name="connsiteY70" fmla="*/ 0 h 3752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2787274" h="3752511">
                <a:moveTo>
                  <a:pt x="409952" y="2202379"/>
                </a:moveTo>
                <a:lnTo>
                  <a:pt x="1752594" y="2202379"/>
                </a:lnTo>
                <a:lnTo>
                  <a:pt x="1752594" y="2337346"/>
                </a:lnTo>
                <a:lnTo>
                  <a:pt x="409952" y="2337346"/>
                </a:lnTo>
                <a:close/>
                <a:moveTo>
                  <a:pt x="409952" y="1816910"/>
                </a:moveTo>
                <a:lnTo>
                  <a:pt x="1752594" y="1816910"/>
                </a:lnTo>
                <a:lnTo>
                  <a:pt x="1752594" y="1951877"/>
                </a:lnTo>
                <a:lnTo>
                  <a:pt x="409952" y="1951877"/>
                </a:lnTo>
                <a:close/>
                <a:moveTo>
                  <a:pt x="409952" y="1431441"/>
                </a:moveTo>
                <a:lnTo>
                  <a:pt x="1752594" y="1431441"/>
                </a:lnTo>
                <a:lnTo>
                  <a:pt x="1752594" y="1566408"/>
                </a:lnTo>
                <a:lnTo>
                  <a:pt x="409952" y="1566408"/>
                </a:lnTo>
                <a:close/>
                <a:moveTo>
                  <a:pt x="409952" y="1058643"/>
                </a:moveTo>
                <a:lnTo>
                  <a:pt x="1752594" y="1058643"/>
                </a:lnTo>
                <a:lnTo>
                  <a:pt x="1752594" y="1193610"/>
                </a:lnTo>
                <a:lnTo>
                  <a:pt x="409952" y="1193610"/>
                </a:lnTo>
                <a:close/>
                <a:moveTo>
                  <a:pt x="2566014" y="513302"/>
                </a:moveTo>
                <a:lnTo>
                  <a:pt x="2651646" y="513302"/>
                </a:lnTo>
                <a:cubicBezTo>
                  <a:pt x="2707825" y="513302"/>
                  <a:pt x="2756026" y="547293"/>
                  <a:pt x="2776616" y="595734"/>
                </a:cubicBezTo>
                <a:cubicBezTo>
                  <a:pt x="2783479" y="611881"/>
                  <a:pt x="2787274" y="629634"/>
                  <a:pt x="2787274" y="648269"/>
                </a:cubicBezTo>
                <a:lnTo>
                  <a:pt x="2787274" y="3617544"/>
                </a:lnTo>
                <a:cubicBezTo>
                  <a:pt x="2787274" y="3692084"/>
                  <a:pt x="2726551" y="3752511"/>
                  <a:pt x="2651646" y="3752511"/>
                </a:cubicBezTo>
                <a:lnTo>
                  <a:pt x="766494" y="3752511"/>
                </a:lnTo>
                <a:cubicBezTo>
                  <a:pt x="691589" y="3752511"/>
                  <a:pt x="630866" y="3692084"/>
                  <a:pt x="630866" y="3617544"/>
                </a:cubicBezTo>
                <a:lnTo>
                  <a:pt x="630866" y="3586256"/>
                </a:lnTo>
                <a:lnTo>
                  <a:pt x="2419048" y="3586256"/>
                </a:lnTo>
                <a:cubicBezTo>
                  <a:pt x="2500215" y="3586256"/>
                  <a:pt x="2566014" y="3522472"/>
                  <a:pt x="2566014" y="3443791"/>
                </a:cubicBezTo>
                <a:close/>
                <a:moveTo>
                  <a:pt x="803198" y="270725"/>
                </a:moveTo>
                <a:lnTo>
                  <a:pt x="803198" y="675626"/>
                </a:lnTo>
                <a:cubicBezTo>
                  <a:pt x="803198" y="750166"/>
                  <a:pt x="742475" y="810593"/>
                  <a:pt x="667570" y="810593"/>
                </a:cubicBezTo>
                <a:lnTo>
                  <a:pt x="274324" y="810593"/>
                </a:lnTo>
                <a:lnTo>
                  <a:pt x="274324" y="1058643"/>
                </a:lnTo>
                <a:lnTo>
                  <a:pt x="274324" y="1193610"/>
                </a:lnTo>
                <a:lnTo>
                  <a:pt x="274324" y="1431441"/>
                </a:lnTo>
                <a:lnTo>
                  <a:pt x="274324" y="1566408"/>
                </a:lnTo>
                <a:lnTo>
                  <a:pt x="274324" y="1816910"/>
                </a:lnTo>
                <a:lnTo>
                  <a:pt x="274324" y="1951877"/>
                </a:lnTo>
                <a:lnTo>
                  <a:pt x="274324" y="2202379"/>
                </a:lnTo>
                <a:lnTo>
                  <a:pt x="274324" y="2337346"/>
                </a:lnTo>
                <a:lnTo>
                  <a:pt x="274324" y="2970066"/>
                </a:lnTo>
                <a:lnTo>
                  <a:pt x="1888221" y="2970066"/>
                </a:lnTo>
                <a:lnTo>
                  <a:pt x="1888221" y="270725"/>
                </a:lnTo>
                <a:close/>
                <a:moveTo>
                  <a:pt x="2249738" y="257047"/>
                </a:moveTo>
                <a:lnTo>
                  <a:pt x="2337747" y="257047"/>
                </a:lnTo>
                <a:cubicBezTo>
                  <a:pt x="2393926" y="257047"/>
                  <a:pt x="2442127" y="291038"/>
                  <a:pt x="2462717" y="339479"/>
                </a:cubicBezTo>
                <a:cubicBezTo>
                  <a:pt x="2469580" y="355626"/>
                  <a:pt x="2473375" y="373379"/>
                  <a:pt x="2473375" y="392014"/>
                </a:cubicBezTo>
                <a:lnTo>
                  <a:pt x="2473375" y="3361289"/>
                </a:lnTo>
                <a:cubicBezTo>
                  <a:pt x="2473375" y="3435829"/>
                  <a:pt x="2412652" y="3496256"/>
                  <a:pt x="2337747" y="3496256"/>
                </a:cubicBezTo>
                <a:lnTo>
                  <a:pt x="452595" y="3496256"/>
                </a:lnTo>
                <a:cubicBezTo>
                  <a:pt x="377690" y="3496256"/>
                  <a:pt x="316967" y="3435829"/>
                  <a:pt x="316967" y="3361289"/>
                </a:cubicBezTo>
                <a:lnTo>
                  <a:pt x="316967" y="3330001"/>
                </a:lnTo>
                <a:lnTo>
                  <a:pt x="2102772" y="3330001"/>
                </a:lnTo>
                <a:cubicBezTo>
                  <a:pt x="2183939" y="3330001"/>
                  <a:pt x="2249738" y="3266217"/>
                  <a:pt x="2249738" y="3187536"/>
                </a:cubicBezTo>
                <a:close/>
                <a:moveTo>
                  <a:pt x="671387" y="0"/>
                </a:moveTo>
                <a:lnTo>
                  <a:pt x="675473" y="791"/>
                </a:lnTo>
                <a:lnTo>
                  <a:pt x="2023849" y="791"/>
                </a:lnTo>
                <a:cubicBezTo>
                  <a:pt x="2080028" y="791"/>
                  <a:pt x="2128229" y="34782"/>
                  <a:pt x="2148819" y="83223"/>
                </a:cubicBezTo>
                <a:cubicBezTo>
                  <a:pt x="2155682" y="99370"/>
                  <a:pt x="2159477" y="117123"/>
                  <a:pt x="2159477" y="135758"/>
                </a:cubicBezTo>
                <a:lnTo>
                  <a:pt x="2159477" y="3105033"/>
                </a:lnTo>
                <a:cubicBezTo>
                  <a:pt x="2159477" y="3179573"/>
                  <a:pt x="2098754" y="3240000"/>
                  <a:pt x="2023849" y="3240000"/>
                </a:cubicBezTo>
                <a:lnTo>
                  <a:pt x="138697" y="3240000"/>
                </a:lnTo>
                <a:cubicBezTo>
                  <a:pt x="63792" y="3240000"/>
                  <a:pt x="3069" y="3179573"/>
                  <a:pt x="3069" y="3105033"/>
                </a:cubicBezTo>
                <a:lnTo>
                  <a:pt x="3069" y="683811"/>
                </a:lnTo>
                <a:lnTo>
                  <a:pt x="0" y="668115"/>
                </a:lnTo>
                <a:cubicBezTo>
                  <a:pt x="0" y="633574"/>
                  <a:pt x="13242" y="599033"/>
                  <a:pt x="39724" y="572680"/>
                </a:cubicBezTo>
                <a:lnTo>
                  <a:pt x="565413" y="49552"/>
                </a:lnTo>
                <a:lnTo>
                  <a:pt x="571667" y="40322"/>
                </a:lnTo>
                <a:cubicBezTo>
                  <a:pt x="583939" y="28110"/>
                  <a:pt x="598551" y="18227"/>
                  <a:pt x="614778" y="11397"/>
                </a:cubicBezTo>
                <a:lnTo>
                  <a:pt x="619491" y="10451"/>
                </a:lnTo>
                <a:lnTo>
                  <a:pt x="620350" y="9883"/>
                </a:lnTo>
                <a:cubicBezTo>
                  <a:pt x="636677" y="3294"/>
                  <a:pt x="654032" y="0"/>
                  <a:pt x="671387" y="0"/>
                </a:cubicBezTo>
                <a:close/>
              </a:path>
            </a:pathLst>
          </a:custGeom>
          <a:solidFill>
            <a:srgbClr val="0170B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34BA6E4C-6894-4497-BC5E-D17DD3604F63}"/>
              </a:ext>
            </a:extLst>
          </p:cNvPr>
          <p:cNvSpPr/>
          <p:nvPr/>
        </p:nvSpPr>
        <p:spPr>
          <a:xfrm>
            <a:off x="9059892" y="2076657"/>
            <a:ext cx="1467068" cy="42986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参考文献三</a:t>
            </a:r>
            <a:endParaRPr lang="en-US" altLang="zh-CN" sz="2000" b="1" dirty="0">
              <a:solidFill>
                <a:prstClr val="black">
                  <a:lumMod val="65000"/>
                  <a:lumOff val="35000"/>
                </a:prstClr>
              </a:solidFill>
              <a:latin typeface="Arial"/>
              <a:ea typeface="微软雅黑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63B41F29-0EFB-4CB5-A32D-F5FBF8EB1077}"/>
              </a:ext>
            </a:extLst>
          </p:cNvPr>
          <p:cNvSpPr/>
          <p:nvPr/>
        </p:nvSpPr>
        <p:spPr>
          <a:xfrm>
            <a:off x="7995034" y="2709485"/>
            <a:ext cx="2851935" cy="2962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  <a:endParaRPr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您的内容打在这里，或者通过复制您的文本后，在此框中选择粘贴，并选择只保留文字。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6091" y="119291"/>
            <a:ext cx="951530" cy="95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79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  <p:bldP spid="13" grpId="0" animBg="1"/>
      <p:bldP spid="14" grpId="0"/>
      <p:bldP spid="15" grpId="0"/>
      <p:bldP spid="17" grpId="0" animBg="1"/>
      <p:bldP spid="18" grpId="0"/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ECA2010B-558D-44BB-9A3A-8CC960541A3B}"/>
              </a:ext>
            </a:extLst>
          </p:cNvPr>
          <p:cNvSpPr txBox="1"/>
          <p:nvPr/>
        </p:nvSpPr>
        <p:spPr>
          <a:xfrm>
            <a:off x="940316" y="2566808"/>
            <a:ext cx="10273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rgbClr val="0170BD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山东</a:t>
            </a:r>
            <a:r>
              <a:rPr lang="zh-CN" altLang="en-US" sz="5400" b="1" dirty="0" smtClean="0">
                <a:solidFill>
                  <a:srgbClr val="0170BD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科技大学</a:t>
            </a:r>
            <a:r>
              <a:rPr lang="en-US" altLang="zh-CN" sz="5400" b="1" dirty="0" smtClean="0">
                <a:solidFill>
                  <a:srgbClr val="0170BD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PPT</a:t>
            </a:r>
            <a:r>
              <a:rPr lang="zh-CN" altLang="en-US" sz="5400" b="1" dirty="0" smtClean="0">
                <a:solidFill>
                  <a:srgbClr val="0170BD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模板</a:t>
            </a:r>
            <a:endParaRPr lang="zh-CN" altLang="en-US" sz="5400" b="1" dirty="0">
              <a:solidFill>
                <a:srgbClr val="0170BD"/>
              </a:solidFill>
              <a:latin typeface="方正正粗黑简体" panose="02000000000000000000" pitchFamily="2" charset="-122"/>
              <a:ea typeface="方正正粗黑简体" panose="02000000000000000000" pitchFamily="2" charset="-122"/>
            </a:endParaRPr>
          </a:p>
        </p:txBody>
      </p:sp>
      <p:sp>
        <p:nvSpPr>
          <p:cNvPr id="11" name="文本框 10" descr="e7d195523061f1c0f4bb5be3e2152d0be5f1635aa3ee5a33E6DD9EB6C71F4F179BAB7AE0B57C3F8359103873511F92A5B708547D4B17A08C0273121C22B542FF37C108EC636541EC6D8B0743D4BC2EF7A0B42B998AA7195F18A6A5828ED668E47A272CA54E4A271C43DD39AED72AD9B3FE204F54C7C86D2B9F472AEEF4EB713D69003F8A0AC2A2866A10870A40EFD8B2">
            <a:extLst>
              <a:ext uri="{FF2B5EF4-FFF2-40B4-BE49-F238E27FC236}">
                <a16:creationId xmlns:a16="http://schemas.microsoft.com/office/drawing/2014/main" xmlns="" id="{05FB6917-0910-4A29-BA10-122474E9C95D}"/>
              </a:ext>
            </a:extLst>
          </p:cNvPr>
          <p:cNvSpPr txBox="1"/>
          <p:nvPr/>
        </p:nvSpPr>
        <p:spPr>
          <a:xfrm>
            <a:off x="3573378" y="3754307"/>
            <a:ext cx="5007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 b="1">
                <a:solidFill>
                  <a:srgbClr val="1C4987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defRPr>
            </a:lvl1pPr>
          </a:lstStyle>
          <a:p>
            <a:r>
              <a:rPr lang="zh-CN" altLang="en-US" sz="2400" b="0" dirty="0" smtClean="0">
                <a:solidFill>
                  <a:srgbClr val="0170BD"/>
                </a:solidFill>
              </a:rPr>
              <a:t>海湾同学社</a:t>
            </a:r>
            <a:endParaRPr lang="en-US" altLang="zh-CN" sz="2400" b="0" dirty="0">
              <a:solidFill>
                <a:srgbClr val="0170BD"/>
              </a:solidFill>
            </a:endParaRPr>
          </a:p>
        </p:txBody>
      </p:sp>
      <p:grpSp>
        <p:nvGrpSpPr>
          <p:cNvPr id="12" name="组合 11" descr="e7d195523061f1c0f4bb5be3e2152d0be5f1635aa3ee5a33E6DD9EB6C71F4F179BAB7AE0B57C3F8359103873511F92A5B708547D4B17A08C0273121C22B542FF37C108EC636541EC6D8B0743D4BC2EF7A0B42B998AA7195F18A6A5828ED668E47A272CA54E4A271C43DD39AED72AD9B3FE204F54C7C86D2B9F472AEEF4EB713D69003F8A0AC2A2866A10870A40EFD8B2">
            <a:extLst>
              <a:ext uri="{FF2B5EF4-FFF2-40B4-BE49-F238E27FC236}">
                <a16:creationId xmlns:a16="http://schemas.microsoft.com/office/drawing/2014/main" xmlns="" id="{9EB9570A-8495-49DF-86BC-BEBD1DC05F8B}"/>
              </a:ext>
            </a:extLst>
          </p:cNvPr>
          <p:cNvGrpSpPr/>
          <p:nvPr/>
        </p:nvGrpSpPr>
        <p:grpSpPr>
          <a:xfrm>
            <a:off x="8484681" y="3851790"/>
            <a:ext cx="332342" cy="133350"/>
            <a:chOff x="8385415" y="3672960"/>
            <a:chExt cx="332342" cy="133350"/>
          </a:xfrm>
          <a:solidFill>
            <a:srgbClr val="0170BD"/>
          </a:solidFill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xmlns="" id="{A68B684A-A1B9-48D1-ADEE-CDCA1993F41C}"/>
                </a:ext>
              </a:extLst>
            </p:cNvPr>
            <p:cNvSpPr/>
            <p:nvPr/>
          </p:nvSpPr>
          <p:spPr>
            <a:xfrm>
              <a:off x="8385415" y="3672960"/>
              <a:ext cx="133350" cy="133350"/>
            </a:xfrm>
            <a:prstGeom prst="ellipse">
              <a:avLst/>
            </a:prstGeom>
            <a:grpFill/>
            <a:ln>
              <a:solidFill>
                <a:srgbClr val="0170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xmlns="" id="{8E6723CA-D928-436C-92F2-2A2E163BBD82}"/>
                </a:ext>
              </a:extLst>
            </p:cNvPr>
            <p:cNvCxnSpPr/>
            <p:nvPr/>
          </p:nvCxnSpPr>
          <p:spPr>
            <a:xfrm>
              <a:off x="8516384" y="3739635"/>
              <a:ext cx="201373" cy="0"/>
            </a:xfrm>
            <a:prstGeom prst="line">
              <a:avLst/>
            </a:prstGeom>
            <a:grpFill/>
            <a:ln w="3175">
              <a:solidFill>
                <a:srgbClr val="0170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 descr="e7d195523061f1c0f4bb5be3e2152d0be5f1635aa3ee5a33E6DD9EB6C71F4F179BAB7AE0B57C3F8359103873511F92A5B708547D4B17A08C0273121C22B542FF37C108EC636541EC6D8B0743D4BC2EF7A0B42B998AA7195F18A6A5828ED668E47A272CA54E4A271C43DD39AED72AD9B3FE204F54C7C86D2B9F472AEEF4EB713D69003F8A0AC2A2866A10870A40EFD8B2">
            <a:extLst>
              <a:ext uri="{FF2B5EF4-FFF2-40B4-BE49-F238E27FC236}">
                <a16:creationId xmlns:a16="http://schemas.microsoft.com/office/drawing/2014/main" xmlns="" id="{C18E9C00-769A-40FE-ACA8-926F799C9BFD}"/>
              </a:ext>
            </a:extLst>
          </p:cNvPr>
          <p:cNvGrpSpPr/>
          <p:nvPr/>
        </p:nvGrpSpPr>
        <p:grpSpPr>
          <a:xfrm flipH="1">
            <a:off x="3388831" y="3851790"/>
            <a:ext cx="332342" cy="133350"/>
            <a:chOff x="8385415" y="3672960"/>
            <a:chExt cx="332342" cy="133350"/>
          </a:xfrm>
          <a:solidFill>
            <a:srgbClr val="0170BD"/>
          </a:solidFill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xmlns="" id="{AA244F69-63A0-4067-AE52-9DC3B15CB70A}"/>
                </a:ext>
              </a:extLst>
            </p:cNvPr>
            <p:cNvSpPr/>
            <p:nvPr/>
          </p:nvSpPr>
          <p:spPr>
            <a:xfrm>
              <a:off x="8385415" y="3672960"/>
              <a:ext cx="133350" cy="133350"/>
            </a:xfrm>
            <a:prstGeom prst="ellipse">
              <a:avLst/>
            </a:prstGeom>
            <a:grpFill/>
            <a:ln>
              <a:solidFill>
                <a:srgbClr val="0170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xmlns="" id="{ED78898D-2B47-4381-9149-D7465B7E0F77}"/>
                </a:ext>
              </a:extLst>
            </p:cNvPr>
            <p:cNvCxnSpPr/>
            <p:nvPr/>
          </p:nvCxnSpPr>
          <p:spPr>
            <a:xfrm>
              <a:off x="8516384" y="3739635"/>
              <a:ext cx="201373" cy="0"/>
            </a:xfrm>
            <a:prstGeom prst="line">
              <a:avLst/>
            </a:prstGeom>
            <a:grpFill/>
            <a:ln w="3175">
              <a:solidFill>
                <a:srgbClr val="0170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文本框 17" descr="e7d195523061f1c0f4bb5be3e2152d0be5f1635aa3ee5a33E6DD9EB6C71F4F179BAB7AE0B57C3F8359103873511F92A5B708547D4B17A08C0273121C22B542FF37C108EC636541EC6D8B0743D4BC2EF7A0B42B998AA7195F18A6A5828ED668E47A272CA54E4A271C43DD39AED72AD9B3FE204F54C7C86D2B9F472AEEF4EB713D69003F8A0AC2A2866A10870A40EFD8B2">
            <a:extLst>
              <a:ext uri="{FF2B5EF4-FFF2-40B4-BE49-F238E27FC236}">
                <a16:creationId xmlns:a16="http://schemas.microsoft.com/office/drawing/2014/main" xmlns="" id="{9C7E8F83-61B9-47D3-8824-3C90772CB00A}"/>
              </a:ext>
            </a:extLst>
          </p:cNvPr>
          <p:cNvSpPr txBox="1"/>
          <p:nvPr/>
        </p:nvSpPr>
        <p:spPr>
          <a:xfrm>
            <a:off x="5183856" y="452298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答辩学生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：同学社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 descr="e7d195523061f1c0f4bb5be3e2152d0be5f1635aa3ee5a33E6DD9EB6C71F4F179BAB7AE0B57C3F8359103873511F92A5B708547D4B17A08C0273121C22B542FF37C108EC636541EC6D8B0743D4BC2EF7A0B42B998AA7195F18A6A5828ED668E47A272CA54E4A271C43DD39AED72AD9B3FE204F54C7C86D2B9F472AEEF4EB713D69003F8A0AC2A2866A10870A40EFD8B2">
            <a:extLst>
              <a:ext uri="{FF2B5EF4-FFF2-40B4-BE49-F238E27FC236}">
                <a16:creationId xmlns:a16="http://schemas.microsoft.com/office/drawing/2014/main" xmlns="" id="{6AC9368C-A7D7-49D5-8B2E-7DDD87F3BE69}"/>
              </a:ext>
            </a:extLst>
          </p:cNvPr>
          <p:cNvSpPr txBox="1"/>
          <p:nvPr/>
        </p:nvSpPr>
        <p:spPr>
          <a:xfrm>
            <a:off x="5183856" y="4994944"/>
            <a:ext cx="2131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指导老师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：同学社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436" y="1099205"/>
            <a:ext cx="1314099" cy="131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68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8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908550" y="1372748"/>
            <a:ext cx="2374901" cy="2374902"/>
            <a:chOff x="3681412" y="1029561"/>
            <a:chExt cx="1781176" cy="1781176"/>
          </a:xfrm>
        </p:grpSpPr>
        <p:grpSp>
          <p:nvGrpSpPr>
            <p:cNvPr id="21" name="组合 20"/>
            <p:cNvGrpSpPr/>
            <p:nvPr/>
          </p:nvGrpSpPr>
          <p:grpSpPr>
            <a:xfrm>
              <a:off x="3681412" y="1029561"/>
              <a:ext cx="1781176" cy="1781176"/>
              <a:chOff x="3163162" y="1286736"/>
              <a:chExt cx="1781176" cy="1781176"/>
            </a:xfrm>
          </p:grpSpPr>
          <p:grpSp>
            <p:nvGrpSpPr>
              <p:cNvPr id="20" name="组合 19"/>
              <p:cNvGrpSpPr/>
              <p:nvPr/>
            </p:nvGrpSpPr>
            <p:grpSpPr>
              <a:xfrm>
                <a:off x="3163162" y="1286736"/>
                <a:ext cx="1781176" cy="1781176"/>
                <a:chOff x="5410200" y="1286736"/>
                <a:chExt cx="1781176" cy="1781176"/>
              </a:xfrm>
            </p:grpSpPr>
            <p:grpSp>
              <p:nvGrpSpPr>
                <p:cNvPr id="14" name="组合 13"/>
                <p:cNvGrpSpPr/>
                <p:nvPr/>
              </p:nvGrpSpPr>
              <p:grpSpPr>
                <a:xfrm flipH="1">
                  <a:off x="5410200" y="1286736"/>
                  <a:ext cx="1781176" cy="1781176"/>
                  <a:chOff x="3333750" y="1457325"/>
                  <a:chExt cx="1440000" cy="1440000"/>
                </a:xfrm>
              </p:grpSpPr>
              <p:sp>
                <p:nvSpPr>
                  <p:cNvPr id="15" name="矩形 14"/>
                  <p:cNvSpPr/>
                  <p:nvPr/>
                </p:nvSpPr>
                <p:spPr>
                  <a:xfrm>
                    <a:off x="3333750" y="1457325"/>
                    <a:ext cx="720000" cy="720000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400" dirty="0">
                      <a:solidFill>
                        <a:prstClr val="white"/>
                      </a:solidFill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6" name="矩形 15"/>
                  <p:cNvSpPr/>
                  <p:nvPr/>
                </p:nvSpPr>
                <p:spPr>
                  <a:xfrm>
                    <a:off x="4053750" y="1457325"/>
                    <a:ext cx="720000" cy="720000"/>
                  </a:xfrm>
                  <a:prstGeom prst="rect">
                    <a:avLst/>
                  </a:prstGeom>
                  <a:solidFill>
                    <a:srgbClr val="1C498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400" dirty="0">
                      <a:solidFill>
                        <a:prstClr val="white"/>
                      </a:solidFill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7" name="矩形 16"/>
                  <p:cNvSpPr/>
                  <p:nvPr/>
                </p:nvSpPr>
                <p:spPr>
                  <a:xfrm>
                    <a:off x="4053750" y="2177325"/>
                    <a:ext cx="720000" cy="720000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400" dirty="0">
                      <a:solidFill>
                        <a:prstClr val="white"/>
                      </a:solidFill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8" name="矩形 17"/>
                  <p:cNvSpPr/>
                  <p:nvPr/>
                </p:nvSpPr>
                <p:spPr>
                  <a:xfrm>
                    <a:off x="3333750" y="2177325"/>
                    <a:ext cx="720000" cy="720000"/>
                  </a:xfrm>
                  <a:prstGeom prst="rect">
                    <a:avLst/>
                  </a:prstGeom>
                  <a:solidFill>
                    <a:srgbClr val="1C498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400" dirty="0">
                      <a:solidFill>
                        <a:prstClr val="white"/>
                      </a:solidFill>
                      <a:latin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19" name="矩形 18"/>
                <p:cNvSpPr/>
                <p:nvPr/>
              </p:nvSpPr>
              <p:spPr>
                <a:xfrm>
                  <a:off x="5458688" y="1331325"/>
                  <a:ext cx="1692000" cy="1692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solidFill>
                      <a:prstClr val="white"/>
                    </a:solidFill>
                    <a:latin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3" name="组合 12"/>
              <p:cNvGrpSpPr/>
              <p:nvPr/>
            </p:nvGrpSpPr>
            <p:grpSpPr>
              <a:xfrm>
                <a:off x="3333750" y="1457325"/>
                <a:ext cx="1440000" cy="1440000"/>
                <a:chOff x="3333750" y="1457325"/>
                <a:chExt cx="1440000" cy="1440000"/>
              </a:xfrm>
            </p:grpSpPr>
            <p:sp>
              <p:nvSpPr>
                <p:cNvPr id="5" name="矩形 4"/>
                <p:cNvSpPr/>
                <p:nvPr/>
              </p:nvSpPr>
              <p:spPr>
                <a:xfrm>
                  <a:off x="3333750" y="1457325"/>
                  <a:ext cx="720000" cy="7200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solidFill>
                      <a:prstClr val="white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6" name="矩形 5"/>
                <p:cNvSpPr/>
                <p:nvPr/>
              </p:nvSpPr>
              <p:spPr>
                <a:xfrm>
                  <a:off x="4053750" y="1457325"/>
                  <a:ext cx="720000" cy="720000"/>
                </a:xfrm>
                <a:prstGeom prst="rect">
                  <a:avLst/>
                </a:prstGeom>
                <a:solidFill>
                  <a:srgbClr val="1C498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solidFill>
                      <a:prstClr val="white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9" name="矩形 8"/>
                <p:cNvSpPr/>
                <p:nvPr/>
              </p:nvSpPr>
              <p:spPr>
                <a:xfrm>
                  <a:off x="4053750" y="2177325"/>
                  <a:ext cx="720000" cy="7200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solidFill>
                      <a:prstClr val="white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10" name="矩形 9"/>
                <p:cNvSpPr/>
                <p:nvPr/>
              </p:nvSpPr>
              <p:spPr>
                <a:xfrm>
                  <a:off x="3333750" y="2177325"/>
                  <a:ext cx="720000" cy="720000"/>
                </a:xfrm>
                <a:prstGeom prst="rect">
                  <a:avLst/>
                </a:prstGeom>
                <a:solidFill>
                  <a:srgbClr val="1C498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solidFill>
                      <a:prstClr val="white"/>
                    </a:solidFill>
                    <a:latin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12" name="文本框 11"/>
            <p:cNvSpPr txBox="1"/>
            <p:nvPr/>
          </p:nvSpPr>
          <p:spPr>
            <a:xfrm>
              <a:off x="4126706" y="1135320"/>
              <a:ext cx="861053" cy="15465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800" dirty="0">
                  <a:solidFill>
                    <a:prstClr val="white"/>
                  </a:solidFill>
                  <a:latin typeface="微软雅黑"/>
                </a:rPr>
                <a:t>1</a:t>
              </a:r>
              <a:endParaRPr lang="zh-CN" altLang="en-US" sz="12800" dirty="0">
                <a:solidFill>
                  <a:prstClr val="white"/>
                </a:solidFill>
                <a:latin typeface="微软雅黑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2421166" y="4180248"/>
            <a:ext cx="73346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dirty="0">
                <a:solidFill>
                  <a:srgbClr val="0170BD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立题依据与研究内容</a:t>
            </a:r>
          </a:p>
        </p:txBody>
      </p:sp>
      <p:cxnSp>
        <p:nvCxnSpPr>
          <p:cNvPr id="25" name="直接连接符 24"/>
          <p:cNvCxnSpPr>
            <a:cxnSpLocks/>
          </p:cNvCxnSpPr>
          <p:nvPr/>
        </p:nvCxnSpPr>
        <p:spPr>
          <a:xfrm>
            <a:off x="328921" y="4961696"/>
            <a:ext cx="11523643" cy="0"/>
          </a:xfrm>
          <a:prstGeom prst="line">
            <a:avLst/>
          </a:prstGeom>
          <a:ln w="3810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4EECCE9C-11C4-4296-A464-94C16D1365A0}"/>
              </a:ext>
            </a:extLst>
          </p:cNvPr>
          <p:cNvSpPr/>
          <p:nvPr/>
        </p:nvSpPr>
        <p:spPr>
          <a:xfrm>
            <a:off x="1857756" y="5096814"/>
            <a:ext cx="8437108" cy="41819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914377">
              <a:lnSpc>
                <a:spcPct val="150000"/>
              </a:lnSpc>
              <a:spcBef>
                <a:spcPct val="20000"/>
              </a:spcBef>
            </a:pP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</a:t>
            </a:r>
            <a:r>
              <a:rPr lang="zh-CN" altLang="en-US" sz="160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文字。</a:t>
            </a:r>
            <a:endParaRPr lang="en-US" altLang="zh-CN" sz="160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5299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00"/>
                            </p:stCondLst>
                            <p:childTnLst>
                              <p:par>
                                <p:cTn id="12" presetID="16" presetClass="entr" presetSubtype="37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150"/>
                            </p:stCondLst>
                            <p:childTnLst>
                              <p:par>
                                <p:cTn id="1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400"/>
                            </p:stCondLst>
                            <p:childTnLst>
                              <p:par>
                                <p:cTn id="2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xmlns="" id="{1192D8F7-ED48-4693-86B3-9A75284D999D}"/>
              </a:ext>
            </a:extLst>
          </p:cNvPr>
          <p:cNvGrpSpPr/>
          <p:nvPr/>
        </p:nvGrpSpPr>
        <p:grpSpPr>
          <a:xfrm>
            <a:off x="3954227" y="538222"/>
            <a:ext cx="4283545" cy="647559"/>
            <a:chOff x="3954227" y="538222"/>
            <a:chExt cx="4283545" cy="647559"/>
          </a:xfrm>
        </p:grpSpPr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xmlns="" id="{4E74AE82-39C0-4E8B-980F-C61576747B9E}"/>
                </a:ext>
              </a:extLst>
            </p:cNvPr>
            <p:cNvSpPr txBox="1"/>
            <p:nvPr/>
          </p:nvSpPr>
          <p:spPr>
            <a:xfrm>
              <a:off x="4034742" y="538222"/>
              <a:ext cx="41225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5400" b="1">
                  <a:solidFill>
                    <a:srgbClr val="1C4987"/>
                  </a:solidFill>
                  <a:latin typeface="方正正粗黑简体" panose="02000000000000000000" pitchFamily="2" charset="-122"/>
                  <a:ea typeface="方正正粗黑简体" panose="02000000000000000000" pitchFamily="2" charset="-122"/>
                </a:defRPr>
              </a:lvl1pPr>
            </a:lstStyle>
            <a:p>
              <a:r>
                <a:rPr lang="zh-CN" altLang="en-US" sz="2400" b="0" dirty="0">
                  <a:solidFill>
                    <a:srgbClr val="0170BD"/>
                  </a:solidFill>
                </a:rPr>
                <a:t>一、立题依据与研究内容</a:t>
              </a:r>
            </a:p>
          </p:txBody>
        </p:sp>
        <p:sp>
          <p:nvSpPr>
            <p:cNvPr id="40" name="文本框 20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>
              <a:extLst>
                <a:ext uri="{FF2B5EF4-FFF2-40B4-BE49-F238E27FC236}">
                  <a16:creationId xmlns:a16="http://schemas.microsoft.com/office/drawing/2014/main" xmlns="" id="{7DBFDDCE-A0DD-420C-AC8B-E835B1688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4227" y="869947"/>
              <a:ext cx="4283545" cy="2598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algn="ctr" defTabSz="457200">
                <a:lnSpc>
                  <a:spcPct val="120000"/>
                </a:lnSpc>
                <a:defRPr sz="100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defRPr>
              </a:lvl1pPr>
              <a:lvl2pPr defTabSz="457200"/>
              <a:lvl3pPr defTabSz="457200"/>
              <a:lvl4pPr defTabSz="457200"/>
              <a:lvl5pPr defTabSz="457200"/>
              <a:lvl6pPr defTabSz="457200"/>
              <a:lvl7pPr defTabSz="457200"/>
              <a:lvl8pPr defTabSz="457200"/>
              <a:lvl9pPr defTabSz="457200"/>
            </a:lstStyle>
            <a:p>
              <a:r>
                <a:rPr lang="en-US" altLang="zh-CN" dirty="0">
                  <a:sym typeface="Arial" panose="020B0604020202020204" pitchFamily="34" charset="0"/>
                </a:rPr>
                <a:t>print the presentation and make it into a film to be used in a wider</a:t>
              </a:r>
            </a:p>
          </p:txBody>
        </p:sp>
        <p:cxnSp>
          <p:nvCxnSpPr>
            <p:cNvPr id="41" name="直接连接符 40" descr="e7d195523061f1c09e9d68d7cf438b91ef959ecb14fc25d26BBA7F7DBC18E55DFF4014AF651F0BF2569D4B6C1DA7F1A4683A481403BD872FC687266AD13265C1DE7C373772FD8728ABDD69ADD03BFF5BE2862BC891DBB79E20E800D2617F74A1B1C2BD36B4775443B247B420ECD0833E56641FB1FC45EF8A9F34DE2B3CCEF5430D0ECD5081AA93F6DEE27EA9C4260FE4">
              <a:extLst>
                <a:ext uri="{FF2B5EF4-FFF2-40B4-BE49-F238E27FC236}">
                  <a16:creationId xmlns:a16="http://schemas.microsoft.com/office/drawing/2014/main" xmlns="" id="{4EBC5038-0F93-483F-8FD4-B7E14430B5D8}"/>
                </a:ext>
              </a:extLst>
            </p:cNvPr>
            <p:cNvCxnSpPr>
              <a:cxnSpLocks/>
            </p:cNvCxnSpPr>
            <p:nvPr/>
          </p:nvCxnSpPr>
          <p:spPr>
            <a:xfrm>
              <a:off x="5995989" y="1185781"/>
              <a:ext cx="184892" cy="0"/>
            </a:xfrm>
            <a:prstGeom prst="line">
              <a:avLst/>
            </a:prstGeom>
            <a:ln w="38100">
              <a:solidFill>
                <a:srgbClr val="1C498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2" descr="e7d195523061f1c0f0ec610a92cff745ee13794c7b8d98f8E73673273C9E8BE17CC3D63B9B1D6426C348A354AD505654C28F453CD7C8F90EADD06C08281DAED7140E5AAAED5880ECE414DFB6A93B82BEC1385E9565BC14C748CB3EB434CC0B451F87B3C338E944B78E19862D061FDC13B6571F1FE8C78909071FC2F7F05CF37685F9D5F268FB4FD0">
            <a:extLst>
              <a:ext uri="{FF2B5EF4-FFF2-40B4-BE49-F238E27FC236}">
                <a16:creationId xmlns:a16="http://schemas.microsoft.com/office/drawing/2014/main" xmlns="" id="{170FBE40-480C-4F63-B01A-C0C092EDFF6A}"/>
              </a:ext>
            </a:extLst>
          </p:cNvPr>
          <p:cNvSpPr/>
          <p:nvPr/>
        </p:nvSpPr>
        <p:spPr>
          <a:xfrm>
            <a:off x="5523045" y="4465631"/>
            <a:ext cx="5642078" cy="152242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70" descr="e7d195523061f1c0f0ec610a92cff745ee13794c7b8d98f8E73673273C9E8BE17CC3D63B9B1D6426C348A354AD505654C28F453CD7C8F90EADD06C08281DAED7140E5AAAED5880ECE414DFB6A93B82BEC1385E9565BC14C748CB3EB434CC0B451F87B3C338E944B78E19862D061FDC13B6571F1FE8C78909071FC2F7F05CF37685F9D5F268FB4FD0">
            <a:extLst>
              <a:ext uri="{FF2B5EF4-FFF2-40B4-BE49-F238E27FC236}">
                <a16:creationId xmlns:a16="http://schemas.microsoft.com/office/drawing/2014/main" xmlns="" id="{59F650B0-2132-4A67-8669-9A6CB887EC9D}"/>
              </a:ext>
            </a:extLst>
          </p:cNvPr>
          <p:cNvSpPr/>
          <p:nvPr/>
        </p:nvSpPr>
        <p:spPr>
          <a:xfrm>
            <a:off x="5598392" y="4711094"/>
            <a:ext cx="5642078" cy="13469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457200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  <a:endParaRPr lang="zh-CN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457200">
              <a:lnSpc>
                <a:spcPct val="150000"/>
              </a:lnSpc>
            </a:pP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431" y="1847821"/>
            <a:ext cx="2926080" cy="19507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335" y="1611824"/>
            <a:ext cx="3920873" cy="437622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1692" y="1912440"/>
            <a:ext cx="2926080" cy="195072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6091" y="119291"/>
            <a:ext cx="951530" cy="95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926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xmlns="" id="{1192D8F7-ED48-4693-86B3-9A75284D999D}"/>
              </a:ext>
            </a:extLst>
          </p:cNvPr>
          <p:cNvGrpSpPr/>
          <p:nvPr/>
        </p:nvGrpSpPr>
        <p:grpSpPr>
          <a:xfrm>
            <a:off x="3954227" y="538222"/>
            <a:ext cx="4283545" cy="647559"/>
            <a:chOff x="3954227" y="538222"/>
            <a:chExt cx="4283545" cy="647559"/>
          </a:xfrm>
        </p:grpSpPr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xmlns="" id="{4E74AE82-39C0-4E8B-980F-C61576747B9E}"/>
                </a:ext>
              </a:extLst>
            </p:cNvPr>
            <p:cNvSpPr txBox="1"/>
            <p:nvPr/>
          </p:nvSpPr>
          <p:spPr>
            <a:xfrm>
              <a:off x="4034742" y="538222"/>
              <a:ext cx="41225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5400" b="1">
                  <a:solidFill>
                    <a:srgbClr val="1C4987"/>
                  </a:solidFill>
                  <a:latin typeface="方正正粗黑简体" panose="02000000000000000000" pitchFamily="2" charset="-122"/>
                  <a:ea typeface="方正正粗黑简体" panose="02000000000000000000" pitchFamily="2" charset="-122"/>
                </a:defRPr>
              </a:lvl1pPr>
            </a:lstStyle>
            <a:p>
              <a:r>
                <a:rPr lang="zh-CN" altLang="en-US" sz="2400" b="0" dirty="0">
                  <a:solidFill>
                    <a:srgbClr val="0170BD"/>
                  </a:solidFill>
                </a:rPr>
                <a:t>一、立题依据与研究内容</a:t>
              </a:r>
            </a:p>
          </p:txBody>
        </p:sp>
        <p:sp>
          <p:nvSpPr>
            <p:cNvPr id="40" name="文本框 20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>
              <a:extLst>
                <a:ext uri="{FF2B5EF4-FFF2-40B4-BE49-F238E27FC236}">
                  <a16:creationId xmlns:a16="http://schemas.microsoft.com/office/drawing/2014/main" xmlns="" id="{7DBFDDCE-A0DD-420C-AC8B-E835B1688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4227" y="869947"/>
              <a:ext cx="4283545" cy="2598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algn="ctr" defTabSz="457200">
                <a:lnSpc>
                  <a:spcPct val="120000"/>
                </a:lnSpc>
                <a:defRPr sz="100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defRPr>
              </a:lvl1pPr>
              <a:lvl2pPr defTabSz="457200"/>
              <a:lvl3pPr defTabSz="457200"/>
              <a:lvl4pPr defTabSz="457200"/>
              <a:lvl5pPr defTabSz="457200"/>
              <a:lvl6pPr defTabSz="457200"/>
              <a:lvl7pPr defTabSz="457200"/>
              <a:lvl8pPr defTabSz="457200"/>
              <a:lvl9pPr defTabSz="457200"/>
            </a:lstStyle>
            <a:p>
              <a:r>
                <a:rPr lang="en-US" altLang="zh-CN" dirty="0">
                  <a:sym typeface="Arial" panose="020B0604020202020204" pitchFamily="34" charset="0"/>
                </a:rPr>
                <a:t>print the presentation and make it into a film to be used in a wider</a:t>
              </a:r>
            </a:p>
          </p:txBody>
        </p:sp>
        <p:cxnSp>
          <p:nvCxnSpPr>
            <p:cNvPr id="41" name="直接连接符 40" descr="e7d195523061f1c09e9d68d7cf438b91ef959ecb14fc25d26BBA7F7DBC18E55DFF4014AF651F0BF2569D4B6C1DA7F1A4683A481403BD872FC687266AD13265C1DE7C373772FD8728ABDD69ADD03BFF5BE2862BC891DBB79E20E800D2617F74A1B1C2BD36B4775443B247B420ECD0833E56641FB1FC45EF8A9F34DE2B3CCEF5430D0ECD5081AA93F6DEE27EA9C4260FE4">
              <a:extLst>
                <a:ext uri="{FF2B5EF4-FFF2-40B4-BE49-F238E27FC236}">
                  <a16:creationId xmlns:a16="http://schemas.microsoft.com/office/drawing/2014/main" xmlns="" id="{4EBC5038-0F93-483F-8FD4-B7E14430B5D8}"/>
                </a:ext>
              </a:extLst>
            </p:cNvPr>
            <p:cNvCxnSpPr>
              <a:cxnSpLocks/>
            </p:cNvCxnSpPr>
            <p:nvPr/>
          </p:nvCxnSpPr>
          <p:spPr>
            <a:xfrm>
              <a:off x="5995989" y="1185781"/>
              <a:ext cx="184892" cy="0"/>
            </a:xfrm>
            <a:prstGeom prst="line">
              <a:avLst/>
            </a:prstGeom>
            <a:ln w="38100">
              <a:solidFill>
                <a:srgbClr val="1C498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组合 19">
            <a:extLst>
              <a:ext uri="{FF2B5EF4-FFF2-40B4-BE49-F238E27FC236}">
                <a16:creationId xmlns:a16="http://schemas.microsoft.com/office/drawing/2014/main" xmlns="" id="{4BE45C68-87F1-4D47-89E2-E362CC25B33E}"/>
              </a:ext>
            </a:extLst>
          </p:cNvPr>
          <p:cNvGrpSpPr/>
          <p:nvPr/>
        </p:nvGrpSpPr>
        <p:grpSpPr>
          <a:xfrm>
            <a:off x="2918474" y="1837367"/>
            <a:ext cx="2877121" cy="363241"/>
            <a:chOff x="3249264" y="1751682"/>
            <a:chExt cx="2994025" cy="363334"/>
          </a:xfrm>
        </p:grpSpPr>
        <p:grpSp>
          <p:nvGrpSpPr>
            <p:cNvPr id="84" name="组合 20">
              <a:extLst>
                <a:ext uri="{FF2B5EF4-FFF2-40B4-BE49-F238E27FC236}">
                  <a16:creationId xmlns:a16="http://schemas.microsoft.com/office/drawing/2014/main" xmlns="" id="{FD5527D5-F240-4591-9AA3-C4A08B90CA89}"/>
                </a:ext>
              </a:extLst>
            </p:cNvPr>
            <p:cNvGrpSpPr/>
            <p:nvPr/>
          </p:nvGrpSpPr>
          <p:grpSpPr>
            <a:xfrm>
              <a:off x="3249264" y="1776444"/>
              <a:ext cx="2994025" cy="314202"/>
              <a:chOff x="2940050" y="2132898"/>
              <a:chExt cx="2994025" cy="314202"/>
            </a:xfrm>
          </p:grpSpPr>
          <p:sp>
            <p:nvSpPr>
              <p:cNvPr id="86" name="圆角矩形 22">
                <a:extLst>
                  <a:ext uri="{FF2B5EF4-FFF2-40B4-BE49-F238E27FC236}">
                    <a16:creationId xmlns:a16="http://schemas.microsoft.com/office/drawing/2014/main" xmlns="" id="{FB62C123-E42F-4001-83BA-EFF8C8BA3D8E}"/>
                  </a:ext>
                </a:extLst>
              </p:cNvPr>
              <p:cNvSpPr/>
              <p:nvPr/>
            </p:nvSpPr>
            <p:spPr>
              <a:xfrm>
                <a:off x="2940050" y="2132898"/>
                <a:ext cx="2994025" cy="31420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533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87" name="圆角矩形 23">
                <a:extLst>
                  <a:ext uri="{FF2B5EF4-FFF2-40B4-BE49-F238E27FC236}">
                    <a16:creationId xmlns:a16="http://schemas.microsoft.com/office/drawing/2014/main" xmlns="" id="{4E1A216A-2689-4216-AA2D-FA31E897D946}"/>
                  </a:ext>
                </a:extLst>
              </p:cNvPr>
              <p:cNvSpPr/>
              <p:nvPr/>
            </p:nvSpPr>
            <p:spPr>
              <a:xfrm>
                <a:off x="2940050" y="2132898"/>
                <a:ext cx="2108200" cy="314202"/>
              </a:xfrm>
              <a:prstGeom prst="roundRect">
                <a:avLst>
                  <a:gd name="adj" fmla="val 50000"/>
                </a:avLst>
              </a:prstGeom>
              <a:solidFill>
                <a:srgbClr val="0170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533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5" name="文本框 4">
              <a:extLst>
                <a:ext uri="{FF2B5EF4-FFF2-40B4-BE49-F238E27FC236}">
                  <a16:creationId xmlns:a16="http://schemas.microsoft.com/office/drawing/2014/main" xmlns="" id="{D9B75C3F-45CD-4DC4-817A-8A1CC9E34814}"/>
                </a:ext>
              </a:extLst>
            </p:cNvPr>
            <p:cNvSpPr txBox="1"/>
            <p:nvPr/>
          </p:nvSpPr>
          <p:spPr>
            <a:xfrm>
              <a:off x="5335258" y="1751682"/>
              <a:ext cx="673755" cy="363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467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70%</a:t>
              </a:r>
              <a:endParaRPr lang="zh-CN" altLang="en-US" sz="1467" baseline="-3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88" name="组合 24">
            <a:extLst>
              <a:ext uri="{FF2B5EF4-FFF2-40B4-BE49-F238E27FC236}">
                <a16:creationId xmlns:a16="http://schemas.microsoft.com/office/drawing/2014/main" xmlns="" id="{191A5865-2391-4F45-8CCD-3E113EB5C6D3}"/>
              </a:ext>
            </a:extLst>
          </p:cNvPr>
          <p:cNvGrpSpPr/>
          <p:nvPr/>
        </p:nvGrpSpPr>
        <p:grpSpPr>
          <a:xfrm>
            <a:off x="2913482" y="2248330"/>
            <a:ext cx="2877121" cy="363241"/>
            <a:chOff x="3249264" y="2162750"/>
            <a:chExt cx="2994025" cy="363335"/>
          </a:xfrm>
        </p:grpSpPr>
        <p:grpSp>
          <p:nvGrpSpPr>
            <p:cNvPr id="89" name="组合 25">
              <a:extLst>
                <a:ext uri="{FF2B5EF4-FFF2-40B4-BE49-F238E27FC236}">
                  <a16:creationId xmlns:a16="http://schemas.microsoft.com/office/drawing/2014/main" xmlns="" id="{0F633DF6-7554-4AD8-A163-91BE4DB03686}"/>
                </a:ext>
              </a:extLst>
            </p:cNvPr>
            <p:cNvGrpSpPr/>
            <p:nvPr/>
          </p:nvGrpSpPr>
          <p:grpSpPr>
            <a:xfrm>
              <a:off x="3249264" y="2178703"/>
              <a:ext cx="2994025" cy="314618"/>
              <a:chOff x="2940050" y="2519659"/>
              <a:chExt cx="2994025" cy="314618"/>
            </a:xfrm>
          </p:grpSpPr>
          <p:sp>
            <p:nvSpPr>
              <p:cNvPr id="91" name="圆角矩形 27">
                <a:extLst>
                  <a:ext uri="{FF2B5EF4-FFF2-40B4-BE49-F238E27FC236}">
                    <a16:creationId xmlns:a16="http://schemas.microsoft.com/office/drawing/2014/main" xmlns="" id="{D0B48E1F-BCC0-4D4C-BD16-18252A4A2655}"/>
                  </a:ext>
                </a:extLst>
              </p:cNvPr>
              <p:cNvSpPr/>
              <p:nvPr/>
            </p:nvSpPr>
            <p:spPr>
              <a:xfrm>
                <a:off x="2940050" y="2520075"/>
                <a:ext cx="2994025" cy="31420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533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92" name="圆角矩形 28">
                <a:extLst>
                  <a:ext uri="{FF2B5EF4-FFF2-40B4-BE49-F238E27FC236}">
                    <a16:creationId xmlns:a16="http://schemas.microsoft.com/office/drawing/2014/main" xmlns="" id="{9129AB02-AEBC-49A2-999F-FE8A6B6D8B8A}"/>
                  </a:ext>
                </a:extLst>
              </p:cNvPr>
              <p:cNvSpPr/>
              <p:nvPr/>
            </p:nvSpPr>
            <p:spPr>
              <a:xfrm>
                <a:off x="2940051" y="2519659"/>
                <a:ext cx="889000" cy="314202"/>
              </a:xfrm>
              <a:prstGeom prst="roundRect">
                <a:avLst>
                  <a:gd name="adj" fmla="val 50000"/>
                </a:avLst>
              </a:prstGeom>
              <a:solidFill>
                <a:srgbClr val="0170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533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90" name="文本框 9">
              <a:extLst>
                <a:ext uri="{FF2B5EF4-FFF2-40B4-BE49-F238E27FC236}">
                  <a16:creationId xmlns:a16="http://schemas.microsoft.com/office/drawing/2014/main" xmlns="" id="{FEFDBA60-43F3-46C7-A1A4-C28F56CE938B}"/>
                </a:ext>
              </a:extLst>
            </p:cNvPr>
            <p:cNvSpPr txBox="1"/>
            <p:nvPr/>
          </p:nvSpPr>
          <p:spPr>
            <a:xfrm>
              <a:off x="4118870" y="2162750"/>
              <a:ext cx="673755" cy="363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467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30%</a:t>
              </a:r>
              <a:endParaRPr lang="zh-CN" altLang="en-US" sz="1467" baseline="-3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93" name="组合 39">
            <a:extLst>
              <a:ext uri="{FF2B5EF4-FFF2-40B4-BE49-F238E27FC236}">
                <a16:creationId xmlns:a16="http://schemas.microsoft.com/office/drawing/2014/main" xmlns="" id="{4AE5B276-75B8-4B22-847B-82BE717EE079}"/>
              </a:ext>
            </a:extLst>
          </p:cNvPr>
          <p:cNvGrpSpPr/>
          <p:nvPr/>
        </p:nvGrpSpPr>
        <p:grpSpPr>
          <a:xfrm>
            <a:off x="2962657" y="4311253"/>
            <a:ext cx="2893972" cy="363241"/>
            <a:chOff x="3244272" y="3932945"/>
            <a:chExt cx="3011560" cy="363335"/>
          </a:xfrm>
        </p:grpSpPr>
        <p:sp>
          <p:nvSpPr>
            <p:cNvPr id="94" name="圆角矩形 40">
              <a:extLst>
                <a:ext uri="{FF2B5EF4-FFF2-40B4-BE49-F238E27FC236}">
                  <a16:creationId xmlns:a16="http://schemas.microsoft.com/office/drawing/2014/main" xmlns="" id="{1E610DF2-A916-4AF4-856E-5C1012270A45}"/>
                </a:ext>
              </a:extLst>
            </p:cNvPr>
            <p:cNvSpPr/>
            <p:nvPr/>
          </p:nvSpPr>
          <p:spPr>
            <a:xfrm>
              <a:off x="3261807" y="3971332"/>
              <a:ext cx="2994025" cy="31420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533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95" name="圆角矩形 43">
              <a:extLst>
                <a:ext uri="{FF2B5EF4-FFF2-40B4-BE49-F238E27FC236}">
                  <a16:creationId xmlns:a16="http://schemas.microsoft.com/office/drawing/2014/main" xmlns="" id="{2588D47A-9D23-4354-A872-96E9761A8E14}"/>
                </a:ext>
              </a:extLst>
            </p:cNvPr>
            <p:cNvSpPr/>
            <p:nvPr/>
          </p:nvSpPr>
          <p:spPr>
            <a:xfrm>
              <a:off x="3244272" y="3971332"/>
              <a:ext cx="1201953" cy="31420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533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96" name="文本框 15">
              <a:extLst>
                <a:ext uri="{FF2B5EF4-FFF2-40B4-BE49-F238E27FC236}">
                  <a16:creationId xmlns:a16="http://schemas.microsoft.com/office/drawing/2014/main" xmlns="" id="{DFC306C6-FE29-4216-84BC-47A171AD0ABE}"/>
                </a:ext>
              </a:extLst>
            </p:cNvPr>
            <p:cNvSpPr txBox="1"/>
            <p:nvPr/>
          </p:nvSpPr>
          <p:spPr>
            <a:xfrm>
              <a:off x="4418924" y="3932945"/>
              <a:ext cx="907693" cy="363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467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40%</a:t>
              </a:r>
              <a:endParaRPr lang="zh-CN" altLang="en-US" sz="1467" baseline="-3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97" name="组合 45">
            <a:extLst>
              <a:ext uri="{FF2B5EF4-FFF2-40B4-BE49-F238E27FC236}">
                <a16:creationId xmlns:a16="http://schemas.microsoft.com/office/drawing/2014/main" xmlns="" id="{E7DF7672-085C-42A0-B445-5643224C248B}"/>
              </a:ext>
            </a:extLst>
          </p:cNvPr>
          <p:cNvGrpSpPr/>
          <p:nvPr/>
        </p:nvGrpSpPr>
        <p:grpSpPr>
          <a:xfrm>
            <a:off x="2962660" y="4703187"/>
            <a:ext cx="2891072" cy="363241"/>
            <a:chOff x="3244272" y="4324969"/>
            <a:chExt cx="3008542" cy="363333"/>
          </a:xfrm>
        </p:grpSpPr>
        <p:sp>
          <p:nvSpPr>
            <p:cNvPr id="98" name="圆角矩形 46">
              <a:extLst>
                <a:ext uri="{FF2B5EF4-FFF2-40B4-BE49-F238E27FC236}">
                  <a16:creationId xmlns:a16="http://schemas.microsoft.com/office/drawing/2014/main" xmlns="" id="{487D6765-0723-49F7-BB93-7E68EADF13D2}"/>
                </a:ext>
              </a:extLst>
            </p:cNvPr>
            <p:cNvSpPr/>
            <p:nvPr/>
          </p:nvSpPr>
          <p:spPr>
            <a:xfrm>
              <a:off x="3258789" y="4362615"/>
              <a:ext cx="2994025" cy="31420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533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99" name="圆角矩形 47">
              <a:extLst>
                <a:ext uri="{FF2B5EF4-FFF2-40B4-BE49-F238E27FC236}">
                  <a16:creationId xmlns:a16="http://schemas.microsoft.com/office/drawing/2014/main" xmlns="" id="{2916670A-3F1D-4E03-ACBD-94E0ABEB91AE}"/>
                </a:ext>
              </a:extLst>
            </p:cNvPr>
            <p:cNvSpPr/>
            <p:nvPr/>
          </p:nvSpPr>
          <p:spPr>
            <a:xfrm>
              <a:off x="3244272" y="4362651"/>
              <a:ext cx="2108200" cy="31420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533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00" name="文本框 19">
              <a:extLst>
                <a:ext uri="{FF2B5EF4-FFF2-40B4-BE49-F238E27FC236}">
                  <a16:creationId xmlns:a16="http://schemas.microsoft.com/office/drawing/2014/main" xmlns="" id="{FB859831-DA95-495A-820F-D581D0EA951B}"/>
                </a:ext>
              </a:extLst>
            </p:cNvPr>
            <p:cNvSpPr txBox="1"/>
            <p:nvPr/>
          </p:nvSpPr>
          <p:spPr>
            <a:xfrm>
              <a:off x="5326614" y="4324969"/>
              <a:ext cx="673755" cy="363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467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60%</a:t>
              </a:r>
              <a:endParaRPr lang="zh-CN" altLang="en-US" sz="1467" baseline="-3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01" name="组合 49">
            <a:extLst>
              <a:ext uri="{FF2B5EF4-FFF2-40B4-BE49-F238E27FC236}">
                <a16:creationId xmlns:a16="http://schemas.microsoft.com/office/drawing/2014/main" xmlns="" id="{A0AE77FF-CE52-4E41-BB49-C2CDF02B0B4E}"/>
              </a:ext>
            </a:extLst>
          </p:cNvPr>
          <p:cNvGrpSpPr/>
          <p:nvPr/>
        </p:nvGrpSpPr>
        <p:grpSpPr>
          <a:xfrm>
            <a:off x="953653" y="1533438"/>
            <a:ext cx="2157893" cy="2195428"/>
            <a:chOff x="471707" y="1675770"/>
            <a:chExt cx="2158455" cy="2196000"/>
          </a:xfrm>
          <a:solidFill>
            <a:srgbClr val="0170BD"/>
          </a:solidFill>
        </p:grpSpPr>
        <p:grpSp>
          <p:nvGrpSpPr>
            <p:cNvPr id="102" name="组合 50">
              <a:extLst>
                <a:ext uri="{FF2B5EF4-FFF2-40B4-BE49-F238E27FC236}">
                  <a16:creationId xmlns:a16="http://schemas.microsoft.com/office/drawing/2014/main" xmlns="" id="{0FAF022F-630F-4C89-AD0E-4653FEBA43B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71707" y="1675770"/>
              <a:ext cx="2158455" cy="2196000"/>
              <a:chOff x="5397500" y="5734050"/>
              <a:chExt cx="365125" cy="371476"/>
            </a:xfrm>
            <a:grpFill/>
          </p:grpSpPr>
          <p:sp>
            <p:nvSpPr>
              <p:cNvPr id="106" name="Freeform 288">
                <a:extLst>
                  <a:ext uri="{FF2B5EF4-FFF2-40B4-BE49-F238E27FC236}">
                    <a16:creationId xmlns:a16="http://schemas.microsoft.com/office/drawing/2014/main" xmlns="" id="{66C64467-C303-48E0-A13E-49E91B258865}"/>
                  </a:ext>
                </a:extLst>
              </p:cNvPr>
              <p:cNvSpPr/>
              <p:nvPr/>
            </p:nvSpPr>
            <p:spPr bwMode="auto">
              <a:xfrm>
                <a:off x="5532438" y="5907088"/>
                <a:ext cx="71438" cy="68263"/>
              </a:xfrm>
              <a:custGeom>
                <a:avLst/>
                <a:gdLst>
                  <a:gd name="T0" fmla="*/ 45 w 45"/>
                  <a:gd name="T1" fmla="*/ 17 h 43"/>
                  <a:gd name="T2" fmla="*/ 17 w 45"/>
                  <a:gd name="T3" fmla="*/ 43 h 43"/>
                  <a:gd name="T4" fmla="*/ 0 w 45"/>
                  <a:gd name="T5" fmla="*/ 26 h 43"/>
                  <a:gd name="T6" fmla="*/ 29 w 45"/>
                  <a:gd name="T7" fmla="*/ 0 h 43"/>
                  <a:gd name="T8" fmla="*/ 45 w 45"/>
                  <a:gd name="T9" fmla="*/ 1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43">
                    <a:moveTo>
                      <a:pt x="45" y="17"/>
                    </a:moveTo>
                    <a:lnTo>
                      <a:pt x="17" y="43"/>
                    </a:lnTo>
                    <a:lnTo>
                      <a:pt x="0" y="26"/>
                    </a:lnTo>
                    <a:lnTo>
                      <a:pt x="29" y="0"/>
                    </a:lnTo>
                    <a:lnTo>
                      <a:pt x="45" y="1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533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07" name="Freeform 289">
                <a:extLst>
                  <a:ext uri="{FF2B5EF4-FFF2-40B4-BE49-F238E27FC236}">
                    <a16:creationId xmlns:a16="http://schemas.microsoft.com/office/drawing/2014/main" xmlns="" id="{EF7F95F0-E641-48CC-AD0E-53C6972F832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37200" y="5734050"/>
                <a:ext cx="225425" cy="225425"/>
              </a:xfrm>
              <a:custGeom>
                <a:avLst/>
                <a:gdLst>
                  <a:gd name="T0" fmla="*/ 30 w 60"/>
                  <a:gd name="T1" fmla="*/ 0 h 60"/>
                  <a:gd name="T2" fmla="*/ 0 w 60"/>
                  <a:gd name="T3" fmla="*/ 30 h 60"/>
                  <a:gd name="T4" fmla="*/ 30 w 60"/>
                  <a:gd name="T5" fmla="*/ 60 h 60"/>
                  <a:gd name="T6" fmla="*/ 60 w 60"/>
                  <a:gd name="T7" fmla="*/ 30 h 60"/>
                  <a:gd name="T8" fmla="*/ 30 w 60"/>
                  <a:gd name="T9" fmla="*/ 0 h 60"/>
                  <a:gd name="T10" fmla="*/ 30 w 60"/>
                  <a:gd name="T11" fmla="*/ 51 h 60"/>
                  <a:gd name="T12" fmla="*/ 8 w 60"/>
                  <a:gd name="T13" fmla="*/ 30 h 60"/>
                  <a:gd name="T14" fmla="*/ 30 w 60"/>
                  <a:gd name="T15" fmla="*/ 8 h 60"/>
                  <a:gd name="T16" fmla="*/ 52 w 60"/>
                  <a:gd name="T17" fmla="*/ 30 h 60"/>
                  <a:gd name="T18" fmla="*/ 30 w 60"/>
                  <a:gd name="T19" fmla="*/ 5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cubicBezTo>
                      <a:pt x="13" y="0"/>
                      <a:pt x="0" y="13"/>
                      <a:pt x="0" y="30"/>
                    </a:cubicBezTo>
                    <a:cubicBezTo>
                      <a:pt x="0" y="47"/>
                      <a:pt x="13" y="60"/>
                      <a:pt x="30" y="60"/>
                    </a:cubicBezTo>
                    <a:cubicBezTo>
                      <a:pt x="47" y="60"/>
                      <a:pt x="60" y="47"/>
                      <a:pt x="60" y="30"/>
                    </a:cubicBezTo>
                    <a:cubicBezTo>
                      <a:pt x="60" y="13"/>
                      <a:pt x="47" y="0"/>
                      <a:pt x="30" y="0"/>
                    </a:cubicBezTo>
                    <a:close/>
                    <a:moveTo>
                      <a:pt x="30" y="51"/>
                    </a:moveTo>
                    <a:cubicBezTo>
                      <a:pt x="18" y="51"/>
                      <a:pt x="8" y="42"/>
                      <a:pt x="8" y="30"/>
                    </a:cubicBezTo>
                    <a:cubicBezTo>
                      <a:pt x="8" y="18"/>
                      <a:pt x="18" y="8"/>
                      <a:pt x="30" y="8"/>
                    </a:cubicBezTo>
                    <a:cubicBezTo>
                      <a:pt x="42" y="8"/>
                      <a:pt x="52" y="18"/>
                      <a:pt x="52" y="30"/>
                    </a:cubicBezTo>
                    <a:cubicBezTo>
                      <a:pt x="52" y="42"/>
                      <a:pt x="42" y="51"/>
                      <a:pt x="30" y="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533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08" name="Freeform 291">
                <a:extLst>
                  <a:ext uri="{FF2B5EF4-FFF2-40B4-BE49-F238E27FC236}">
                    <a16:creationId xmlns:a16="http://schemas.microsoft.com/office/drawing/2014/main" xmlns="" id="{6E8021CD-3B4F-4F60-B7DA-AC4CE57BC4B3}"/>
                  </a:ext>
                </a:extLst>
              </p:cNvPr>
              <p:cNvSpPr/>
              <p:nvPr/>
            </p:nvSpPr>
            <p:spPr bwMode="auto">
              <a:xfrm>
                <a:off x="5397500" y="5951538"/>
                <a:ext cx="158750" cy="153988"/>
              </a:xfrm>
              <a:custGeom>
                <a:avLst/>
                <a:gdLst>
                  <a:gd name="T0" fmla="*/ 30 w 42"/>
                  <a:gd name="T1" fmla="*/ 0 h 41"/>
                  <a:gd name="T2" fmla="*/ 3 w 42"/>
                  <a:gd name="T3" fmla="*/ 26 h 41"/>
                  <a:gd name="T4" fmla="*/ 3 w 42"/>
                  <a:gd name="T5" fmla="*/ 38 h 41"/>
                  <a:gd name="T6" fmla="*/ 15 w 42"/>
                  <a:gd name="T7" fmla="*/ 38 h 41"/>
                  <a:gd name="T8" fmla="*/ 42 w 42"/>
                  <a:gd name="T9" fmla="*/ 12 h 41"/>
                  <a:gd name="T10" fmla="*/ 30 w 42"/>
                  <a:gd name="T11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41">
                    <a:moveTo>
                      <a:pt x="30" y="0"/>
                    </a:moveTo>
                    <a:cubicBezTo>
                      <a:pt x="3" y="26"/>
                      <a:pt x="3" y="26"/>
                      <a:pt x="3" y="26"/>
                    </a:cubicBezTo>
                    <a:cubicBezTo>
                      <a:pt x="0" y="29"/>
                      <a:pt x="0" y="34"/>
                      <a:pt x="3" y="38"/>
                    </a:cubicBezTo>
                    <a:cubicBezTo>
                      <a:pt x="6" y="41"/>
                      <a:pt x="12" y="41"/>
                      <a:pt x="15" y="38"/>
                    </a:cubicBezTo>
                    <a:cubicBezTo>
                      <a:pt x="42" y="12"/>
                      <a:pt x="42" y="12"/>
                      <a:pt x="42" y="12"/>
                    </a:cubicBez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533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3" name="组合 51">
              <a:extLst>
                <a:ext uri="{FF2B5EF4-FFF2-40B4-BE49-F238E27FC236}">
                  <a16:creationId xmlns:a16="http://schemas.microsoft.com/office/drawing/2014/main" xmlns="" id="{9E466EC2-DF29-4BB8-97AF-0DC16D8992F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735995" y="2108076"/>
              <a:ext cx="462003" cy="468000"/>
              <a:chOff x="2665061" y="4979202"/>
              <a:chExt cx="284308" cy="288000"/>
            </a:xfrm>
            <a:grpFill/>
          </p:grpSpPr>
          <p:sp>
            <p:nvSpPr>
              <p:cNvPr id="104" name="Freeform 932">
                <a:extLst>
                  <a:ext uri="{FF2B5EF4-FFF2-40B4-BE49-F238E27FC236}">
                    <a16:creationId xmlns:a16="http://schemas.microsoft.com/office/drawing/2014/main" xmlns="" id="{DCBFB892-9AEF-4480-9F7E-C5465AF554E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65061" y="4979202"/>
                <a:ext cx="284308" cy="288000"/>
              </a:xfrm>
              <a:custGeom>
                <a:avLst/>
                <a:gdLst>
                  <a:gd name="T0" fmla="*/ 70 w 98"/>
                  <a:gd name="T1" fmla="*/ 42 h 99"/>
                  <a:gd name="T2" fmla="*/ 66 w 98"/>
                  <a:gd name="T3" fmla="*/ 42 h 99"/>
                  <a:gd name="T4" fmla="*/ 41 w 98"/>
                  <a:gd name="T5" fmla="*/ 67 h 99"/>
                  <a:gd name="T6" fmla="*/ 41 w 98"/>
                  <a:gd name="T7" fmla="*/ 70 h 99"/>
                  <a:gd name="T8" fmla="*/ 70 w 98"/>
                  <a:gd name="T9" fmla="*/ 99 h 99"/>
                  <a:gd name="T10" fmla="*/ 98 w 98"/>
                  <a:gd name="T11" fmla="*/ 70 h 99"/>
                  <a:gd name="T12" fmla="*/ 70 w 98"/>
                  <a:gd name="T13" fmla="*/ 42 h 99"/>
                  <a:gd name="T14" fmla="*/ 70 w 98"/>
                  <a:gd name="T15" fmla="*/ 90 h 99"/>
                  <a:gd name="T16" fmla="*/ 50 w 98"/>
                  <a:gd name="T17" fmla="*/ 70 h 99"/>
                  <a:gd name="T18" fmla="*/ 70 w 98"/>
                  <a:gd name="T19" fmla="*/ 51 h 99"/>
                  <a:gd name="T20" fmla="*/ 89 w 98"/>
                  <a:gd name="T21" fmla="*/ 70 h 99"/>
                  <a:gd name="T22" fmla="*/ 70 w 98"/>
                  <a:gd name="T23" fmla="*/ 90 h 99"/>
                  <a:gd name="T24" fmla="*/ 57 w 98"/>
                  <a:gd name="T25" fmla="*/ 29 h 99"/>
                  <a:gd name="T26" fmla="*/ 28 w 98"/>
                  <a:gd name="T27" fmla="*/ 0 h 99"/>
                  <a:gd name="T28" fmla="*/ 0 w 98"/>
                  <a:gd name="T29" fmla="*/ 29 h 99"/>
                  <a:gd name="T30" fmla="*/ 28 w 98"/>
                  <a:gd name="T31" fmla="*/ 57 h 99"/>
                  <a:gd name="T32" fmla="*/ 32 w 98"/>
                  <a:gd name="T33" fmla="*/ 57 h 99"/>
                  <a:gd name="T34" fmla="*/ 56 w 98"/>
                  <a:gd name="T35" fmla="*/ 32 h 99"/>
                  <a:gd name="T36" fmla="*/ 57 w 98"/>
                  <a:gd name="T37" fmla="*/ 29 h 99"/>
                  <a:gd name="T38" fmla="*/ 28 w 98"/>
                  <a:gd name="T39" fmla="*/ 48 h 99"/>
                  <a:gd name="T40" fmla="*/ 8 w 98"/>
                  <a:gd name="T41" fmla="*/ 29 h 99"/>
                  <a:gd name="T42" fmla="*/ 28 w 98"/>
                  <a:gd name="T43" fmla="*/ 9 h 99"/>
                  <a:gd name="T44" fmla="*/ 48 w 98"/>
                  <a:gd name="T45" fmla="*/ 29 h 99"/>
                  <a:gd name="T46" fmla="*/ 28 w 98"/>
                  <a:gd name="T47" fmla="*/ 48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98" h="99">
                    <a:moveTo>
                      <a:pt x="70" y="42"/>
                    </a:moveTo>
                    <a:cubicBezTo>
                      <a:pt x="68" y="42"/>
                      <a:pt x="67" y="42"/>
                      <a:pt x="66" y="42"/>
                    </a:cubicBezTo>
                    <a:cubicBezTo>
                      <a:pt x="41" y="67"/>
                      <a:pt x="41" y="67"/>
                      <a:pt x="41" y="67"/>
                    </a:cubicBezTo>
                    <a:cubicBezTo>
                      <a:pt x="41" y="68"/>
                      <a:pt x="41" y="69"/>
                      <a:pt x="41" y="70"/>
                    </a:cubicBezTo>
                    <a:cubicBezTo>
                      <a:pt x="41" y="86"/>
                      <a:pt x="54" y="99"/>
                      <a:pt x="70" y="99"/>
                    </a:cubicBezTo>
                    <a:cubicBezTo>
                      <a:pt x="85" y="99"/>
                      <a:pt x="98" y="86"/>
                      <a:pt x="98" y="70"/>
                    </a:cubicBezTo>
                    <a:cubicBezTo>
                      <a:pt x="98" y="55"/>
                      <a:pt x="85" y="42"/>
                      <a:pt x="70" y="42"/>
                    </a:cubicBezTo>
                    <a:close/>
                    <a:moveTo>
                      <a:pt x="70" y="90"/>
                    </a:moveTo>
                    <a:cubicBezTo>
                      <a:pt x="59" y="90"/>
                      <a:pt x="50" y="81"/>
                      <a:pt x="50" y="70"/>
                    </a:cubicBezTo>
                    <a:cubicBezTo>
                      <a:pt x="50" y="59"/>
                      <a:pt x="59" y="51"/>
                      <a:pt x="70" y="51"/>
                    </a:cubicBezTo>
                    <a:cubicBezTo>
                      <a:pt x="81" y="51"/>
                      <a:pt x="89" y="59"/>
                      <a:pt x="89" y="70"/>
                    </a:cubicBezTo>
                    <a:cubicBezTo>
                      <a:pt x="89" y="81"/>
                      <a:pt x="81" y="90"/>
                      <a:pt x="70" y="90"/>
                    </a:cubicBezTo>
                    <a:close/>
                    <a:moveTo>
                      <a:pt x="57" y="29"/>
                    </a:moveTo>
                    <a:cubicBezTo>
                      <a:pt x="57" y="13"/>
                      <a:pt x="44" y="0"/>
                      <a:pt x="28" y="0"/>
                    </a:cubicBezTo>
                    <a:cubicBezTo>
                      <a:pt x="12" y="0"/>
                      <a:pt x="0" y="13"/>
                      <a:pt x="0" y="29"/>
                    </a:cubicBezTo>
                    <a:cubicBezTo>
                      <a:pt x="0" y="44"/>
                      <a:pt x="12" y="57"/>
                      <a:pt x="28" y="57"/>
                    </a:cubicBezTo>
                    <a:cubicBezTo>
                      <a:pt x="29" y="57"/>
                      <a:pt x="31" y="57"/>
                      <a:pt x="32" y="57"/>
                    </a:cubicBezTo>
                    <a:cubicBezTo>
                      <a:pt x="56" y="32"/>
                      <a:pt x="56" y="32"/>
                      <a:pt x="56" y="32"/>
                    </a:cubicBezTo>
                    <a:cubicBezTo>
                      <a:pt x="56" y="31"/>
                      <a:pt x="57" y="30"/>
                      <a:pt x="57" y="29"/>
                    </a:cubicBezTo>
                    <a:close/>
                    <a:moveTo>
                      <a:pt x="28" y="48"/>
                    </a:moveTo>
                    <a:cubicBezTo>
                      <a:pt x="17" y="48"/>
                      <a:pt x="8" y="40"/>
                      <a:pt x="8" y="29"/>
                    </a:cubicBezTo>
                    <a:cubicBezTo>
                      <a:pt x="8" y="18"/>
                      <a:pt x="17" y="9"/>
                      <a:pt x="28" y="9"/>
                    </a:cubicBezTo>
                    <a:cubicBezTo>
                      <a:pt x="39" y="9"/>
                      <a:pt x="48" y="18"/>
                      <a:pt x="48" y="29"/>
                    </a:cubicBezTo>
                    <a:cubicBezTo>
                      <a:pt x="48" y="40"/>
                      <a:pt x="39" y="48"/>
                      <a:pt x="28" y="4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533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05" name="Freeform 933">
                <a:extLst>
                  <a:ext uri="{FF2B5EF4-FFF2-40B4-BE49-F238E27FC236}">
                    <a16:creationId xmlns:a16="http://schemas.microsoft.com/office/drawing/2014/main" xmlns="" id="{8F0FF490-897A-4060-BBC4-CBF088F2B810}"/>
                  </a:ext>
                </a:extLst>
              </p:cNvPr>
              <p:cNvSpPr/>
              <p:nvPr/>
            </p:nvSpPr>
            <p:spPr bwMode="auto">
              <a:xfrm>
                <a:off x="2697060" y="5013664"/>
                <a:ext cx="220308" cy="219077"/>
              </a:xfrm>
              <a:custGeom>
                <a:avLst/>
                <a:gdLst>
                  <a:gd name="T0" fmla="*/ 179 w 179"/>
                  <a:gd name="T1" fmla="*/ 12 h 178"/>
                  <a:gd name="T2" fmla="*/ 14 w 179"/>
                  <a:gd name="T3" fmla="*/ 178 h 178"/>
                  <a:gd name="T4" fmla="*/ 0 w 179"/>
                  <a:gd name="T5" fmla="*/ 166 h 178"/>
                  <a:gd name="T6" fmla="*/ 165 w 179"/>
                  <a:gd name="T7" fmla="*/ 0 h 178"/>
                  <a:gd name="T8" fmla="*/ 179 w 179"/>
                  <a:gd name="T9" fmla="*/ 12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9" h="178">
                    <a:moveTo>
                      <a:pt x="179" y="12"/>
                    </a:moveTo>
                    <a:lnTo>
                      <a:pt x="14" y="178"/>
                    </a:lnTo>
                    <a:lnTo>
                      <a:pt x="0" y="166"/>
                    </a:lnTo>
                    <a:lnTo>
                      <a:pt x="165" y="0"/>
                    </a:lnTo>
                    <a:lnTo>
                      <a:pt x="179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533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09" name="组合 57">
            <a:extLst>
              <a:ext uri="{FF2B5EF4-FFF2-40B4-BE49-F238E27FC236}">
                <a16:creationId xmlns:a16="http://schemas.microsoft.com/office/drawing/2014/main" xmlns="" id="{E3FFACE7-B24D-4758-B480-86340F6D3AAA}"/>
              </a:ext>
            </a:extLst>
          </p:cNvPr>
          <p:cNvGrpSpPr/>
          <p:nvPr/>
        </p:nvGrpSpPr>
        <p:grpSpPr>
          <a:xfrm>
            <a:off x="1012901" y="4040099"/>
            <a:ext cx="2157893" cy="2195428"/>
            <a:chOff x="478903" y="4355475"/>
            <a:chExt cx="2158455" cy="2196000"/>
          </a:xfrm>
          <a:solidFill>
            <a:schemeClr val="bg1">
              <a:lumMod val="50000"/>
            </a:schemeClr>
          </a:solidFill>
        </p:grpSpPr>
        <p:grpSp>
          <p:nvGrpSpPr>
            <p:cNvPr id="110" name="组合 58">
              <a:extLst>
                <a:ext uri="{FF2B5EF4-FFF2-40B4-BE49-F238E27FC236}">
                  <a16:creationId xmlns:a16="http://schemas.microsoft.com/office/drawing/2014/main" xmlns="" id="{2397DC18-CB44-4A38-BB30-9057148BD94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795203" y="4733013"/>
              <a:ext cx="366333" cy="576000"/>
              <a:chOff x="2257888" y="5547128"/>
              <a:chExt cx="137373" cy="216000"/>
            </a:xfrm>
            <a:grpFill/>
          </p:grpSpPr>
          <p:sp>
            <p:nvSpPr>
              <p:cNvPr id="115" name="Freeform 69">
                <a:extLst>
                  <a:ext uri="{FF2B5EF4-FFF2-40B4-BE49-F238E27FC236}">
                    <a16:creationId xmlns:a16="http://schemas.microsoft.com/office/drawing/2014/main" xmlns="" id="{D58D757D-7004-4582-AE92-8AE5E91819F9}"/>
                  </a:ext>
                </a:extLst>
              </p:cNvPr>
              <p:cNvSpPr/>
              <p:nvPr/>
            </p:nvSpPr>
            <p:spPr bwMode="auto">
              <a:xfrm>
                <a:off x="2257888" y="5547128"/>
                <a:ext cx="137373" cy="140987"/>
              </a:xfrm>
              <a:custGeom>
                <a:avLst/>
                <a:gdLst>
                  <a:gd name="T0" fmla="*/ 57 w 64"/>
                  <a:gd name="T1" fmla="*/ 37 h 66"/>
                  <a:gd name="T2" fmla="*/ 43 w 64"/>
                  <a:gd name="T3" fmla="*/ 12 h 66"/>
                  <a:gd name="T4" fmla="*/ 39 w 64"/>
                  <a:gd name="T5" fmla="*/ 6 h 66"/>
                  <a:gd name="T6" fmla="*/ 25 w 64"/>
                  <a:gd name="T7" fmla="*/ 6 h 66"/>
                  <a:gd name="T8" fmla="*/ 22 w 64"/>
                  <a:gd name="T9" fmla="*/ 12 h 66"/>
                  <a:gd name="T10" fmla="*/ 8 w 64"/>
                  <a:gd name="T11" fmla="*/ 37 h 66"/>
                  <a:gd name="T12" fmla="*/ 4 w 64"/>
                  <a:gd name="T13" fmla="*/ 43 h 66"/>
                  <a:gd name="T14" fmla="*/ 11 w 64"/>
                  <a:gd name="T15" fmla="*/ 55 h 66"/>
                  <a:gd name="T16" fmla="*/ 18 w 64"/>
                  <a:gd name="T17" fmla="*/ 55 h 66"/>
                  <a:gd name="T18" fmla="*/ 19 w 64"/>
                  <a:gd name="T19" fmla="*/ 55 h 66"/>
                  <a:gd name="T20" fmla="*/ 19 w 64"/>
                  <a:gd name="T21" fmla="*/ 66 h 66"/>
                  <a:gd name="T22" fmla="*/ 32 w 64"/>
                  <a:gd name="T23" fmla="*/ 62 h 66"/>
                  <a:gd name="T24" fmla="*/ 32 w 64"/>
                  <a:gd name="T25" fmla="*/ 62 h 66"/>
                  <a:gd name="T26" fmla="*/ 46 w 64"/>
                  <a:gd name="T27" fmla="*/ 66 h 66"/>
                  <a:gd name="T28" fmla="*/ 46 w 64"/>
                  <a:gd name="T29" fmla="*/ 55 h 66"/>
                  <a:gd name="T30" fmla="*/ 46 w 64"/>
                  <a:gd name="T31" fmla="*/ 55 h 66"/>
                  <a:gd name="T32" fmla="*/ 53 w 64"/>
                  <a:gd name="T33" fmla="*/ 55 h 66"/>
                  <a:gd name="T34" fmla="*/ 60 w 64"/>
                  <a:gd name="T35" fmla="*/ 43 h 66"/>
                  <a:gd name="T36" fmla="*/ 57 w 64"/>
                  <a:gd name="T37" fmla="*/ 3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4" h="66">
                    <a:moveTo>
                      <a:pt x="57" y="37"/>
                    </a:moveTo>
                    <a:cubicBezTo>
                      <a:pt x="53" y="30"/>
                      <a:pt x="47" y="19"/>
                      <a:pt x="43" y="12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35" y="0"/>
                      <a:pt x="29" y="0"/>
                      <a:pt x="25" y="6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18" y="19"/>
                      <a:pt x="11" y="30"/>
                      <a:pt x="8" y="37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0" y="50"/>
                      <a:pt x="3" y="55"/>
                      <a:pt x="11" y="55"/>
                    </a:cubicBezTo>
                    <a:cubicBezTo>
                      <a:pt x="18" y="55"/>
                      <a:pt x="18" y="55"/>
                      <a:pt x="18" y="55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9" y="66"/>
                      <a:pt x="19" y="66"/>
                      <a:pt x="19" y="66"/>
                    </a:cubicBezTo>
                    <a:cubicBezTo>
                      <a:pt x="23" y="63"/>
                      <a:pt x="27" y="62"/>
                      <a:pt x="32" y="62"/>
                    </a:cubicBezTo>
                    <a:cubicBezTo>
                      <a:pt x="32" y="62"/>
                      <a:pt x="32" y="62"/>
                      <a:pt x="32" y="62"/>
                    </a:cubicBezTo>
                    <a:cubicBezTo>
                      <a:pt x="37" y="62"/>
                      <a:pt x="42" y="63"/>
                      <a:pt x="46" y="66"/>
                    </a:cubicBezTo>
                    <a:cubicBezTo>
                      <a:pt x="46" y="55"/>
                      <a:pt x="46" y="55"/>
                      <a:pt x="46" y="55"/>
                    </a:cubicBezTo>
                    <a:cubicBezTo>
                      <a:pt x="46" y="55"/>
                      <a:pt x="46" y="55"/>
                      <a:pt x="46" y="55"/>
                    </a:cubicBezTo>
                    <a:cubicBezTo>
                      <a:pt x="53" y="55"/>
                      <a:pt x="53" y="55"/>
                      <a:pt x="53" y="55"/>
                    </a:cubicBezTo>
                    <a:cubicBezTo>
                      <a:pt x="61" y="55"/>
                      <a:pt x="64" y="49"/>
                      <a:pt x="60" y="43"/>
                    </a:cubicBezTo>
                    <a:lnTo>
                      <a:pt x="57" y="3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  <a:extLst/>
            </p:spPr>
            <p:txBody>
              <a:bodyPr vert="horz" wrap="square" lIns="121888" tIns="60944" rIns="121888" bIns="60944" numCol="1" anchor="t" anchorCtr="0" compatLnSpc="1"/>
              <a:lstStyle/>
              <a:p>
                <a:endParaRPr lang="zh-CN" altLang="en-US" sz="2533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16" name="Freeform 70">
                <a:extLst>
                  <a:ext uri="{FF2B5EF4-FFF2-40B4-BE49-F238E27FC236}">
                    <a16:creationId xmlns:a16="http://schemas.microsoft.com/office/drawing/2014/main" xmlns="" id="{C4608230-79F5-4914-85C3-97FE4BFA4CEF}"/>
                  </a:ext>
                </a:extLst>
              </p:cNvPr>
              <p:cNvSpPr/>
              <p:nvPr/>
            </p:nvSpPr>
            <p:spPr bwMode="auto">
              <a:xfrm>
                <a:off x="2290424" y="5688115"/>
                <a:ext cx="75013" cy="75013"/>
              </a:xfrm>
              <a:custGeom>
                <a:avLst/>
                <a:gdLst>
                  <a:gd name="T0" fmla="*/ 17 w 35"/>
                  <a:gd name="T1" fmla="*/ 0 h 35"/>
                  <a:gd name="T2" fmla="*/ 17 w 35"/>
                  <a:gd name="T3" fmla="*/ 0 h 35"/>
                  <a:gd name="T4" fmla="*/ 17 w 35"/>
                  <a:gd name="T5" fmla="*/ 0 h 35"/>
                  <a:gd name="T6" fmla="*/ 17 w 35"/>
                  <a:gd name="T7" fmla="*/ 0 h 35"/>
                  <a:gd name="T8" fmla="*/ 17 w 35"/>
                  <a:gd name="T9" fmla="*/ 0 h 35"/>
                  <a:gd name="T10" fmla="*/ 4 w 35"/>
                  <a:gd name="T11" fmla="*/ 6 h 35"/>
                  <a:gd name="T12" fmla="*/ 0 w 35"/>
                  <a:gd name="T13" fmla="*/ 17 h 35"/>
                  <a:gd name="T14" fmla="*/ 0 w 35"/>
                  <a:gd name="T15" fmla="*/ 17 h 35"/>
                  <a:gd name="T16" fmla="*/ 17 w 35"/>
                  <a:gd name="T17" fmla="*/ 35 h 35"/>
                  <a:gd name="T18" fmla="*/ 17 w 35"/>
                  <a:gd name="T19" fmla="*/ 35 h 35"/>
                  <a:gd name="T20" fmla="*/ 35 w 35"/>
                  <a:gd name="T21" fmla="*/ 17 h 35"/>
                  <a:gd name="T22" fmla="*/ 35 w 35"/>
                  <a:gd name="T23" fmla="*/ 17 h 35"/>
                  <a:gd name="T24" fmla="*/ 31 w 35"/>
                  <a:gd name="T25" fmla="*/ 6 h 35"/>
                  <a:gd name="T26" fmla="*/ 17 w 35"/>
                  <a:gd name="T2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" h="35">
                    <a:moveTo>
                      <a:pt x="17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2" y="0"/>
                      <a:pt x="7" y="2"/>
                      <a:pt x="4" y="6"/>
                    </a:cubicBezTo>
                    <a:cubicBezTo>
                      <a:pt x="1" y="9"/>
                      <a:pt x="0" y="13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27"/>
                      <a:pt x="8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27" y="35"/>
                      <a:pt x="35" y="27"/>
                      <a:pt x="35" y="17"/>
                    </a:cubicBezTo>
                    <a:cubicBezTo>
                      <a:pt x="35" y="17"/>
                      <a:pt x="35" y="17"/>
                      <a:pt x="35" y="17"/>
                    </a:cubicBezTo>
                    <a:cubicBezTo>
                      <a:pt x="35" y="13"/>
                      <a:pt x="33" y="9"/>
                      <a:pt x="31" y="6"/>
                    </a:cubicBezTo>
                    <a:cubicBezTo>
                      <a:pt x="27" y="2"/>
                      <a:pt x="23" y="0"/>
                      <a:pt x="17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  <a:extLst/>
            </p:spPr>
            <p:txBody>
              <a:bodyPr vert="horz" wrap="square" lIns="121888" tIns="60944" rIns="121888" bIns="60944" numCol="1" anchor="t" anchorCtr="0" compatLnSpc="1"/>
              <a:lstStyle/>
              <a:p>
                <a:endParaRPr lang="zh-CN" altLang="en-US" sz="2533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1" name="组合 59">
              <a:extLst>
                <a:ext uri="{FF2B5EF4-FFF2-40B4-BE49-F238E27FC236}">
                  <a16:creationId xmlns:a16="http://schemas.microsoft.com/office/drawing/2014/main" xmlns="" id="{76139647-9345-4D0F-8276-67623804070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78903" y="4355475"/>
              <a:ext cx="2158455" cy="2196000"/>
              <a:chOff x="5397500" y="5734050"/>
              <a:chExt cx="365125" cy="371476"/>
            </a:xfrm>
            <a:grpFill/>
          </p:grpSpPr>
          <p:sp>
            <p:nvSpPr>
              <p:cNvPr id="112" name="Freeform 288">
                <a:extLst>
                  <a:ext uri="{FF2B5EF4-FFF2-40B4-BE49-F238E27FC236}">
                    <a16:creationId xmlns:a16="http://schemas.microsoft.com/office/drawing/2014/main" xmlns="" id="{F5772353-A021-40B3-B207-E8790F1ABA38}"/>
                  </a:ext>
                </a:extLst>
              </p:cNvPr>
              <p:cNvSpPr/>
              <p:nvPr/>
            </p:nvSpPr>
            <p:spPr bwMode="auto">
              <a:xfrm>
                <a:off x="5532438" y="5907088"/>
                <a:ext cx="71438" cy="68263"/>
              </a:xfrm>
              <a:custGeom>
                <a:avLst/>
                <a:gdLst>
                  <a:gd name="T0" fmla="*/ 45 w 45"/>
                  <a:gd name="T1" fmla="*/ 17 h 43"/>
                  <a:gd name="T2" fmla="*/ 17 w 45"/>
                  <a:gd name="T3" fmla="*/ 43 h 43"/>
                  <a:gd name="T4" fmla="*/ 0 w 45"/>
                  <a:gd name="T5" fmla="*/ 26 h 43"/>
                  <a:gd name="T6" fmla="*/ 29 w 45"/>
                  <a:gd name="T7" fmla="*/ 0 h 43"/>
                  <a:gd name="T8" fmla="*/ 45 w 45"/>
                  <a:gd name="T9" fmla="*/ 1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43">
                    <a:moveTo>
                      <a:pt x="45" y="17"/>
                    </a:moveTo>
                    <a:lnTo>
                      <a:pt x="17" y="43"/>
                    </a:lnTo>
                    <a:lnTo>
                      <a:pt x="0" y="26"/>
                    </a:lnTo>
                    <a:lnTo>
                      <a:pt x="29" y="0"/>
                    </a:lnTo>
                    <a:lnTo>
                      <a:pt x="45" y="1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  <a:extLst/>
            </p:spPr>
            <p:txBody>
              <a:bodyPr vert="horz" wrap="square" lIns="121888" tIns="60944" rIns="121888" bIns="60944" numCol="1" anchor="t" anchorCtr="0" compatLnSpc="1"/>
              <a:lstStyle/>
              <a:p>
                <a:endParaRPr lang="zh-CN" altLang="en-US" sz="2533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13" name="Freeform 289">
                <a:extLst>
                  <a:ext uri="{FF2B5EF4-FFF2-40B4-BE49-F238E27FC236}">
                    <a16:creationId xmlns:a16="http://schemas.microsoft.com/office/drawing/2014/main" xmlns="" id="{ED60862B-6CC6-408C-AC3A-8BDF6D1C958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37200" y="5734050"/>
                <a:ext cx="225425" cy="225425"/>
              </a:xfrm>
              <a:custGeom>
                <a:avLst/>
                <a:gdLst>
                  <a:gd name="T0" fmla="*/ 30 w 60"/>
                  <a:gd name="T1" fmla="*/ 0 h 60"/>
                  <a:gd name="T2" fmla="*/ 0 w 60"/>
                  <a:gd name="T3" fmla="*/ 30 h 60"/>
                  <a:gd name="T4" fmla="*/ 30 w 60"/>
                  <a:gd name="T5" fmla="*/ 60 h 60"/>
                  <a:gd name="T6" fmla="*/ 60 w 60"/>
                  <a:gd name="T7" fmla="*/ 30 h 60"/>
                  <a:gd name="T8" fmla="*/ 30 w 60"/>
                  <a:gd name="T9" fmla="*/ 0 h 60"/>
                  <a:gd name="T10" fmla="*/ 30 w 60"/>
                  <a:gd name="T11" fmla="*/ 51 h 60"/>
                  <a:gd name="T12" fmla="*/ 8 w 60"/>
                  <a:gd name="T13" fmla="*/ 30 h 60"/>
                  <a:gd name="T14" fmla="*/ 30 w 60"/>
                  <a:gd name="T15" fmla="*/ 8 h 60"/>
                  <a:gd name="T16" fmla="*/ 52 w 60"/>
                  <a:gd name="T17" fmla="*/ 30 h 60"/>
                  <a:gd name="T18" fmla="*/ 30 w 60"/>
                  <a:gd name="T19" fmla="*/ 5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cubicBezTo>
                      <a:pt x="13" y="0"/>
                      <a:pt x="0" y="13"/>
                      <a:pt x="0" y="30"/>
                    </a:cubicBezTo>
                    <a:cubicBezTo>
                      <a:pt x="0" y="47"/>
                      <a:pt x="13" y="60"/>
                      <a:pt x="30" y="60"/>
                    </a:cubicBezTo>
                    <a:cubicBezTo>
                      <a:pt x="47" y="60"/>
                      <a:pt x="60" y="47"/>
                      <a:pt x="60" y="30"/>
                    </a:cubicBezTo>
                    <a:cubicBezTo>
                      <a:pt x="60" y="13"/>
                      <a:pt x="47" y="0"/>
                      <a:pt x="30" y="0"/>
                    </a:cubicBezTo>
                    <a:close/>
                    <a:moveTo>
                      <a:pt x="30" y="51"/>
                    </a:moveTo>
                    <a:cubicBezTo>
                      <a:pt x="18" y="51"/>
                      <a:pt x="8" y="42"/>
                      <a:pt x="8" y="30"/>
                    </a:cubicBezTo>
                    <a:cubicBezTo>
                      <a:pt x="8" y="18"/>
                      <a:pt x="18" y="8"/>
                      <a:pt x="30" y="8"/>
                    </a:cubicBezTo>
                    <a:cubicBezTo>
                      <a:pt x="42" y="8"/>
                      <a:pt x="52" y="18"/>
                      <a:pt x="52" y="30"/>
                    </a:cubicBezTo>
                    <a:cubicBezTo>
                      <a:pt x="52" y="42"/>
                      <a:pt x="42" y="51"/>
                      <a:pt x="30" y="5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  <a:extLst/>
            </p:spPr>
            <p:txBody>
              <a:bodyPr vert="horz" wrap="square" lIns="121888" tIns="60944" rIns="121888" bIns="60944" numCol="1" anchor="t" anchorCtr="0" compatLnSpc="1"/>
              <a:lstStyle/>
              <a:p>
                <a:endParaRPr lang="zh-CN" altLang="en-US" sz="2533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14" name="Freeform 291">
                <a:extLst>
                  <a:ext uri="{FF2B5EF4-FFF2-40B4-BE49-F238E27FC236}">
                    <a16:creationId xmlns:a16="http://schemas.microsoft.com/office/drawing/2014/main" xmlns="" id="{1E0C8E25-E99E-4252-AEF1-73FA8DD164E8}"/>
                  </a:ext>
                </a:extLst>
              </p:cNvPr>
              <p:cNvSpPr/>
              <p:nvPr/>
            </p:nvSpPr>
            <p:spPr bwMode="auto">
              <a:xfrm>
                <a:off x="5397500" y="5951538"/>
                <a:ext cx="158750" cy="153988"/>
              </a:xfrm>
              <a:custGeom>
                <a:avLst/>
                <a:gdLst>
                  <a:gd name="T0" fmla="*/ 30 w 42"/>
                  <a:gd name="T1" fmla="*/ 0 h 41"/>
                  <a:gd name="T2" fmla="*/ 3 w 42"/>
                  <a:gd name="T3" fmla="*/ 26 h 41"/>
                  <a:gd name="T4" fmla="*/ 3 w 42"/>
                  <a:gd name="T5" fmla="*/ 38 h 41"/>
                  <a:gd name="T6" fmla="*/ 15 w 42"/>
                  <a:gd name="T7" fmla="*/ 38 h 41"/>
                  <a:gd name="T8" fmla="*/ 42 w 42"/>
                  <a:gd name="T9" fmla="*/ 12 h 41"/>
                  <a:gd name="T10" fmla="*/ 30 w 42"/>
                  <a:gd name="T11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41">
                    <a:moveTo>
                      <a:pt x="30" y="0"/>
                    </a:moveTo>
                    <a:cubicBezTo>
                      <a:pt x="3" y="26"/>
                      <a:pt x="3" y="26"/>
                      <a:pt x="3" y="26"/>
                    </a:cubicBezTo>
                    <a:cubicBezTo>
                      <a:pt x="0" y="29"/>
                      <a:pt x="0" y="34"/>
                      <a:pt x="3" y="38"/>
                    </a:cubicBezTo>
                    <a:cubicBezTo>
                      <a:pt x="6" y="41"/>
                      <a:pt x="12" y="41"/>
                      <a:pt x="15" y="38"/>
                    </a:cubicBezTo>
                    <a:cubicBezTo>
                      <a:pt x="42" y="12"/>
                      <a:pt x="42" y="12"/>
                      <a:pt x="42" y="12"/>
                    </a:cubicBezTo>
                    <a:lnTo>
                      <a:pt x="3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  <a:extLst/>
            </p:spPr>
            <p:txBody>
              <a:bodyPr vert="horz" wrap="square" lIns="121888" tIns="60944" rIns="121888" bIns="60944" numCol="1" anchor="t" anchorCtr="0" compatLnSpc="1"/>
              <a:lstStyle/>
              <a:p>
                <a:endParaRPr lang="zh-CN" altLang="en-US" sz="2533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17" name="矩形 116">
            <a:extLst>
              <a:ext uri="{FF2B5EF4-FFF2-40B4-BE49-F238E27FC236}">
                <a16:creationId xmlns:a16="http://schemas.microsoft.com/office/drawing/2014/main" xmlns="" id="{0C872500-4181-4162-9CED-ADB6A78C00D2}"/>
              </a:ext>
            </a:extLst>
          </p:cNvPr>
          <p:cNvSpPr/>
          <p:nvPr/>
        </p:nvSpPr>
        <p:spPr>
          <a:xfrm>
            <a:off x="3011282" y="1392107"/>
            <a:ext cx="2031238" cy="461624"/>
          </a:xfrm>
          <a:prstGeom prst="rect">
            <a:avLst/>
          </a:prstGeom>
        </p:spPr>
        <p:txBody>
          <a:bodyPr wrap="none" lIns="91397" tIns="45700" rIns="91397" bIns="45700">
            <a:spAutoFit/>
          </a:bodyPr>
          <a:lstStyle/>
          <a:p>
            <a:r>
              <a:rPr lang="zh-CN" altLang="en-US" sz="2400" b="1">
                <a:solidFill>
                  <a:srgbClr val="0170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标题文字添加</a:t>
            </a:r>
            <a:endParaRPr lang="en-US" altLang="zh-CN" sz="2400" b="1" dirty="0">
              <a:solidFill>
                <a:srgbClr val="0170B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矩形 47">
            <a:extLst>
              <a:ext uri="{FF2B5EF4-FFF2-40B4-BE49-F238E27FC236}">
                <a16:creationId xmlns:a16="http://schemas.microsoft.com/office/drawing/2014/main" xmlns="" id="{49D7AFDB-F068-44A0-A5CA-181C27E6A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5522" y="2617562"/>
            <a:ext cx="2811931" cy="102739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914377">
              <a:lnSpc>
                <a:spcPct val="150000"/>
              </a:lnSpc>
              <a:buNone/>
            </a:pPr>
            <a:r>
              <a:rPr lang="zh-CN" altLang="en-US" sz="1400">
                <a:solidFill>
                  <a:prstClr val="black">
                    <a:lumMod val="85000"/>
                    <a:lumOff val="15000"/>
                  </a:prstClr>
                </a:solidFill>
                <a:sym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  <a:endParaRPr lang="zh-CN" altLang="en-US" sz="1400" dirty="0">
              <a:solidFill>
                <a:prstClr val="black">
                  <a:lumMod val="85000"/>
                  <a:lumOff val="15000"/>
                </a:prstClr>
              </a:solidFill>
              <a:sym typeface="微软雅黑" panose="020B0503020204020204" pitchFamily="34" charset="-122"/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xmlns="" id="{34E86DA7-5BC2-4221-BBEB-A7B8F011F5DE}"/>
              </a:ext>
            </a:extLst>
          </p:cNvPr>
          <p:cNvSpPr/>
          <p:nvPr/>
        </p:nvSpPr>
        <p:spPr>
          <a:xfrm>
            <a:off x="3111546" y="3892545"/>
            <a:ext cx="2031238" cy="461624"/>
          </a:xfrm>
          <a:prstGeom prst="rect">
            <a:avLst/>
          </a:prstGeom>
        </p:spPr>
        <p:txBody>
          <a:bodyPr wrap="none" lIns="91397" tIns="45700" rIns="91397" bIns="45700">
            <a:spAutoFit/>
          </a:bodyPr>
          <a:lstStyle/>
          <a:p>
            <a:r>
              <a:rPr lang="zh-CN" altLang="en-US" sz="2400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标题文字添加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矩形 47">
            <a:extLst>
              <a:ext uri="{FF2B5EF4-FFF2-40B4-BE49-F238E27FC236}">
                <a16:creationId xmlns:a16="http://schemas.microsoft.com/office/drawing/2014/main" xmlns="" id="{64815802-F2AC-425F-A866-ED9FC1D71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4699" y="5099815"/>
            <a:ext cx="2811931" cy="102739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914377">
              <a:lnSpc>
                <a:spcPct val="150000"/>
              </a:lnSpc>
              <a:buNone/>
            </a:pPr>
            <a:r>
              <a:rPr lang="zh-CN" altLang="en-US" sz="1400">
                <a:solidFill>
                  <a:prstClr val="black">
                    <a:lumMod val="85000"/>
                    <a:lumOff val="15000"/>
                  </a:prstClr>
                </a:solidFill>
                <a:sym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  <a:endParaRPr lang="zh-CN" altLang="en-US" sz="1400" dirty="0">
              <a:solidFill>
                <a:prstClr val="black">
                  <a:lumMod val="85000"/>
                  <a:lumOff val="15000"/>
                </a:prstClr>
              </a:solidFill>
              <a:sym typeface="微软雅黑" panose="020B0503020204020204" pitchFamily="34" charset="-122"/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xmlns="" id="{31364AEB-6096-4218-9729-ABC0021CB3A6}"/>
              </a:ext>
            </a:extLst>
          </p:cNvPr>
          <p:cNvSpPr/>
          <p:nvPr/>
        </p:nvSpPr>
        <p:spPr>
          <a:xfrm>
            <a:off x="6402022" y="1759746"/>
            <a:ext cx="215968" cy="215968"/>
          </a:xfrm>
          <a:prstGeom prst="rect">
            <a:avLst/>
          </a:prstGeom>
          <a:solidFill>
            <a:srgbClr val="017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3" rIns="121908" bIns="60953" rtlCol="0" anchor="ctr"/>
          <a:lstStyle/>
          <a:p>
            <a:pPr algn="ctr"/>
            <a:endParaRPr lang="zh-CN" altLang="en-US" sz="1333" dirty="0">
              <a:solidFill>
                <a:srgbClr val="2C36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xmlns="" id="{1D4189D2-D1A6-42F0-9E9D-F7DAB3F67726}"/>
              </a:ext>
            </a:extLst>
          </p:cNvPr>
          <p:cNvSpPr/>
          <p:nvPr/>
        </p:nvSpPr>
        <p:spPr>
          <a:xfrm>
            <a:off x="7057781" y="1544676"/>
            <a:ext cx="2028290" cy="400069"/>
          </a:xfrm>
          <a:prstGeom prst="rect">
            <a:avLst/>
          </a:prstGeom>
        </p:spPr>
        <p:txBody>
          <a:bodyPr wrap="square" lIns="91397" tIns="45700" rIns="91397" bIns="45700">
            <a:spAutoFit/>
          </a:bodyPr>
          <a:lstStyle/>
          <a:p>
            <a:r>
              <a:rPr lang="zh-CN" altLang="en-US" sz="20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标题文字添加</a:t>
            </a:r>
            <a:endParaRPr lang="en-US" altLang="zh-CN" sz="20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矩形 47">
            <a:extLst>
              <a:ext uri="{FF2B5EF4-FFF2-40B4-BE49-F238E27FC236}">
                <a16:creationId xmlns:a16="http://schemas.microsoft.com/office/drawing/2014/main" xmlns="" id="{5CF8D303-912D-43E7-A2E5-2BDC5069B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7782" y="1831642"/>
            <a:ext cx="4194418" cy="61679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914377">
              <a:lnSpc>
                <a:spcPct val="150000"/>
              </a:lnSpc>
              <a:buNone/>
            </a:pPr>
            <a:r>
              <a:rPr lang="zh-CN" altLang="en-US" sz="1200">
                <a:solidFill>
                  <a:prstClr val="black">
                    <a:lumMod val="85000"/>
                    <a:lumOff val="15000"/>
                  </a:prstClr>
                </a:solidFill>
                <a:sym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  <a:endParaRPr lang="zh-CN" altLang="en-US" sz="1200" dirty="0">
              <a:solidFill>
                <a:prstClr val="black">
                  <a:lumMod val="85000"/>
                  <a:lumOff val="15000"/>
                </a:prstClr>
              </a:solidFill>
              <a:sym typeface="微软雅黑" panose="020B0503020204020204" pitchFamily="34" charset="-122"/>
            </a:endParaRPr>
          </a:p>
        </p:txBody>
      </p: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xmlns="" id="{9EE7718F-6CD4-47DD-B608-7563DD89F7F4}"/>
              </a:ext>
            </a:extLst>
          </p:cNvPr>
          <p:cNvCxnSpPr/>
          <p:nvPr/>
        </p:nvCxnSpPr>
        <p:spPr>
          <a:xfrm>
            <a:off x="6510006" y="1975714"/>
            <a:ext cx="0" cy="9878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矩形 124">
            <a:extLst>
              <a:ext uri="{FF2B5EF4-FFF2-40B4-BE49-F238E27FC236}">
                <a16:creationId xmlns:a16="http://schemas.microsoft.com/office/drawing/2014/main" xmlns="" id="{F331C3FB-BCC9-43D6-8270-2FCF18DD0259}"/>
              </a:ext>
            </a:extLst>
          </p:cNvPr>
          <p:cNvSpPr/>
          <p:nvPr/>
        </p:nvSpPr>
        <p:spPr>
          <a:xfrm>
            <a:off x="6402022" y="2963538"/>
            <a:ext cx="215968" cy="2159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3" rIns="121908" bIns="60953" rtlCol="0" anchor="ctr"/>
          <a:lstStyle/>
          <a:p>
            <a:pPr algn="ctr"/>
            <a:endParaRPr lang="zh-CN" altLang="en-US" sz="1333" dirty="0">
              <a:solidFill>
                <a:srgbClr val="2C36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xmlns="" id="{5218CA0B-E293-4CEE-9FB0-3462129AAC7E}"/>
              </a:ext>
            </a:extLst>
          </p:cNvPr>
          <p:cNvSpPr/>
          <p:nvPr/>
        </p:nvSpPr>
        <p:spPr>
          <a:xfrm>
            <a:off x="7057781" y="2632725"/>
            <a:ext cx="1723462" cy="400069"/>
          </a:xfrm>
          <a:prstGeom prst="rect">
            <a:avLst/>
          </a:prstGeom>
        </p:spPr>
        <p:txBody>
          <a:bodyPr wrap="none" lIns="91397" tIns="45700" rIns="91397" bIns="45700">
            <a:spAutoFit/>
          </a:bodyPr>
          <a:lstStyle/>
          <a:p>
            <a:r>
              <a:rPr lang="zh-CN" altLang="en-US" sz="20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标题文字添加</a:t>
            </a:r>
            <a:endParaRPr lang="en-US" altLang="zh-CN" sz="20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矩形 47">
            <a:extLst>
              <a:ext uri="{FF2B5EF4-FFF2-40B4-BE49-F238E27FC236}">
                <a16:creationId xmlns:a16="http://schemas.microsoft.com/office/drawing/2014/main" xmlns="" id="{71E0C250-5E88-4F3A-856C-FBC7875AF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7781" y="2919690"/>
            <a:ext cx="4178348" cy="61679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914377">
              <a:lnSpc>
                <a:spcPct val="150000"/>
              </a:lnSpc>
              <a:buNone/>
            </a:pPr>
            <a:r>
              <a:rPr lang="zh-CN" altLang="en-US" sz="1200">
                <a:solidFill>
                  <a:prstClr val="black">
                    <a:lumMod val="85000"/>
                    <a:lumOff val="15000"/>
                  </a:prstClr>
                </a:solidFill>
                <a:sym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  <a:endParaRPr lang="zh-CN" altLang="en-US" sz="1200" dirty="0">
              <a:solidFill>
                <a:prstClr val="black">
                  <a:lumMod val="85000"/>
                  <a:lumOff val="15000"/>
                </a:prstClr>
              </a:solidFill>
              <a:sym typeface="微软雅黑" panose="020B0503020204020204" pitchFamily="34" charset="-122"/>
            </a:endParaRPr>
          </a:p>
        </p:txBody>
      </p: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xmlns="" id="{70742464-D503-443B-88BD-197EFD32DECB}"/>
              </a:ext>
            </a:extLst>
          </p:cNvPr>
          <p:cNvCxnSpPr/>
          <p:nvPr/>
        </p:nvCxnSpPr>
        <p:spPr>
          <a:xfrm>
            <a:off x="6510006" y="3179507"/>
            <a:ext cx="0" cy="9878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128">
            <a:extLst>
              <a:ext uri="{FF2B5EF4-FFF2-40B4-BE49-F238E27FC236}">
                <a16:creationId xmlns:a16="http://schemas.microsoft.com/office/drawing/2014/main" xmlns="" id="{5E5677F0-A58B-4A9F-818B-783B9E2B0D74}"/>
              </a:ext>
            </a:extLst>
          </p:cNvPr>
          <p:cNvSpPr/>
          <p:nvPr/>
        </p:nvSpPr>
        <p:spPr>
          <a:xfrm>
            <a:off x="6402022" y="4156611"/>
            <a:ext cx="215968" cy="215968"/>
          </a:xfrm>
          <a:prstGeom prst="rect">
            <a:avLst/>
          </a:prstGeom>
          <a:solidFill>
            <a:srgbClr val="017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3" rIns="121908" bIns="60953" rtlCol="0" anchor="ctr"/>
          <a:lstStyle/>
          <a:p>
            <a:pPr algn="ctr"/>
            <a:endParaRPr lang="zh-CN" altLang="en-US" sz="1333" dirty="0">
              <a:solidFill>
                <a:srgbClr val="2C36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xmlns="" id="{B2C0A935-DE9E-44A7-8B6D-BD9796E00301}"/>
              </a:ext>
            </a:extLst>
          </p:cNvPr>
          <p:cNvSpPr/>
          <p:nvPr/>
        </p:nvSpPr>
        <p:spPr>
          <a:xfrm>
            <a:off x="7057781" y="3856541"/>
            <a:ext cx="1723462" cy="400069"/>
          </a:xfrm>
          <a:prstGeom prst="rect">
            <a:avLst/>
          </a:prstGeom>
        </p:spPr>
        <p:txBody>
          <a:bodyPr wrap="none" lIns="91397" tIns="45700" rIns="91397" bIns="45700">
            <a:spAutoFit/>
          </a:bodyPr>
          <a:lstStyle/>
          <a:p>
            <a:r>
              <a:rPr lang="zh-CN" altLang="en-US" sz="20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标题文字添加</a:t>
            </a:r>
            <a:endParaRPr lang="en-US" altLang="zh-CN" sz="20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xmlns="" id="{4DC43E4E-8782-42F2-A225-5C118D5BE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7781" y="4143506"/>
            <a:ext cx="4178348" cy="61679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914377">
              <a:lnSpc>
                <a:spcPct val="150000"/>
              </a:lnSpc>
              <a:buNone/>
            </a:pPr>
            <a:r>
              <a:rPr lang="zh-CN" altLang="en-US" sz="1200">
                <a:solidFill>
                  <a:prstClr val="black">
                    <a:lumMod val="85000"/>
                    <a:lumOff val="15000"/>
                  </a:prstClr>
                </a:solidFill>
                <a:sym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  <a:endParaRPr lang="zh-CN" altLang="en-US" sz="1200" dirty="0">
              <a:solidFill>
                <a:prstClr val="black">
                  <a:lumMod val="85000"/>
                  <a:lumOff val="15000"/>
                </a:prstClr>
              </a:solidFill>
              <a:sym typeface="微软雅黑" panose="020B0503020204020204" pitchFamily="34" charset="-122"/>
            </a:endParaRPr>
          </a:p>
        </p:txBody>
      </p:sp>
      <p:cxnSp>
        <p:nvCxnSpPr>
          <p:cNvPr id="132" name="直接连接符 131">
            <a:extLst>
              <a:ext uri="{FF2B5EF4-FFF2-40B4-BE49-F238E27FC236}">
                <a16:creationId xmlns:a16="http://schemas.microsoft.com/office/drawing/2014/main" xmlns="" id="{D01D4A3A-7323-46C8-91E5-E344B9616EE2}"/>
              </a:ext>
            </a:extLst>
          </p:cNvPr>
          <p:cNvCxnSpPr/>
          <p:nvPr/>
        </p:nvCxnSpPr>
        <p:spPr>
          <a:xfrm>
            <a:off x="6510006" y="4340640"/>
            <a:ext cx="0" cy="9878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矩形 132">
            <a:extLst>
              <a:ext uri="{FF2B5EF4-FFF2-40B4-BE49-F238E27FC236}">
                <a16:creationId xmlns:a16="http://schemas.microsoft.com/office/drawing/2014/main" xmlns="" id="{777589CB-7FA4-43B8-95D4-04DF052B0C9C}"/>
              </a:ext>
            </a:extLst>
          </p:cNvPr>
          <p:cNvSpPr/>
          <p:nvPr/>
        </p:nvSpPr>
        <p:spPr>
          <a:xfrm>
            <a:off x="6402022" y="5267039"/>
            <a:ext cx="215968" cy="2159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3" rIns="121908" bIns="60953" rtlCol="0" anchor="ctr"/>
          <a:lstStyle/>
          <a:p>
            <a:pPr algn="ctr"/>
            <a:endParaRPr lang="zh-CN" altLang="en-US" sz="1333" dirty="0">
              <a:solidFill>
                <a:srgbClr val="2C36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xmlns="" id="{B9E60C9F-1A2A-42A1-BD12-44B82BD098F3}"/>
              </a:ext>
            </a:extLst>
          </p:cNvPr>
          <p:cNvSpPr/>
          <p:nvPr/>
        </p:nvSpPr>
        <p:spPr>
          <a:xfrm>
            <a:off x="7057781" y="4936380"/>
            <a:ext cx="1723462" cy="400069"/>
          </a:xfrm>
          <a:prstGeom prst="rect">
            <a:avLst/>
          </a:prstGeom>
        </p:spPr>
        <p:txBody>
          <a:bodyPr wrap="none" lIns="91397" tIns="45700" rIns="91397" bIns="45700">
            <a:spAutoFit/>
          </a:bodyPr>
          <a:lstStyle/>
          <a:p>
            <a:r>
              <a:rPr lang="zh-CN" altLang="en-US" sz="20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标题文字添加</a:t>
            </a:r>
            <a:endParaRPr lang="en-US" altLang="zh-CN" sz="20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xmlns="" id="{5437E527-25F6-4BD7-B84B-1328CA980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7780" y="5223344"/>
            <a:ext cx="4194419" cy="61679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914377">
              <a:lnSpc>
                <a:spcPct val="150000"/>
              </a:lnSpc>
              <a:buNone/>
            </a:pPr>
            <a:r>
              <a:rPr lang="zh-CN" altLang="en-US" sz="1200">
                <a:solidFill>
                  <a:prstClr val="black">
                    <a:lumMod val="85000"/>
                    <a:lumOff val="15000"/>
                  </a:prstClr>
                </a:solidFill>
                <a:sym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  <a:endParaRPr lang="zh-CN" altLang="en-US" sz="1200" dirty="0">
              <a:solidFill>
                <a:prstClr val="black">
                  <a:lumMod val="85000"/>
                  <a:lumOff val="15000"/>
                </a:prstClr>
              </a:solidFill>
              <a:sym typeface="微软雅黑" panose="020B0503020204020204" pitchFamily="34" charset="-122"/>
            </a:endParaRPr>
          </a:p>
        </p:txBody>
      </p:sp>
      <p:pic>
        <p:nvPicPr>
          <p:cNvPr id="59" name="图片 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6091" y="119291"/>
            <a:ext cx="951530" cy="95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864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3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3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3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5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500"/>
                            </p:stCondLst>
                            <p:childTnLst>
                              <p:par>
                                <p:cTn id="4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8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4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84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4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88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9300"/>
                            </p:stCondLst>
                            <p:childTnLst>
                              <p:par>
                                <p:cTn id="6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98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4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2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4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6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1100"/>
                            </p:stCondLst>
                            <p:childTnLst>
                              <p:par>
                                <p:cTn id="8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16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4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20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4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2400"/>
                            </p:stCondLst>
                            <p:childTnLst>
                              <p:par>
                                <p:cTn id="9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2900"/>
                            </p:stCondLst>
                            <p:childTnLst>
                              <p:par>
                                <p:cTn id="9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34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4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38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4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/>
      <p:bldP spid="118" grpId="0"/>
      <p:bldP spid="119" grpId="0"/>
      <p:bldP spid="120" grpId="0"/>
      <p:bldP spid="121" grpId="0" animBg="1"/>
      <p:bldP spid="122" grpId="0"/>
      <p:bldP spid="123" grpId="0"/>
      <p:bldP spid="125" grpId="0" animBg="1"/>
      <p:bldP spid="126" grpId="0"/>
      <p:bldP spid="127" grpId="0"/>
      <p:bldP spid="129" grpId="0" animBg="1"/>
      <p:bldP spid="130" grpId="0"/>
      <p:bldP spid="131" grpId="0"/>
      <p:bldP spid="133" grpId="0" animBg="1"/>
      <p:bldP spid="134" grpId="0"/>
      <p:bldP spid="1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xmlns="" id="{1192D8F7-ED48-4693-86B3-9A75284D999D}"/>
              </a:ext>
            </a:extLst>
          </p:cNvPr>
          <p:cNvGrpSpPr/>
          <p:nvPr/>
        </p:nvGrpSpPr>
        <p:grpSpPr>
          <a:xfrm>
            <a:off x="3954227" y="538222"/>
            <a:ext cx="4283545" cy="647559"/>
            <a:chOff x="3954227" y="538222"/>
            <a:chExt cx="4283545" cy="647559"/>
          </a:xfrm>
        </p:grpSpPr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xmlns="" id="{4E74AE82-39C0-4E8B-980F-C61576747B9E}"/>
                </a:ext>
              </a:extLst>
            </p:cNvPr>
            <p:cNvSpPr txBox="1"/>
            <p:nvPr/>
          </p:nvSpPr>
          <p:spPr>
            <a:xfrm>
              <a:off x="4034742" y="538222"/>
              <a:ext cx="41225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5400" b="1">
                  <a:solidFill>
                    <a:srgbClr val="1C4987"/>
                  </a:solidFill>
                  <a:latin typeface="方正正粗黑简体" panose="02000000000000000000" pitchFamily="2" charset="-122"/>
                  <a:ea typeface="方正正粗黑简体" panose="02000000000000000000" pitchFamily="2" charset="-122"/>
                </a:defRPr>
              </a:lvl1pPr>
            </a:lstStyle>
            <a:p>
              <a:r>
                <a:rPr lang="zh-CN" altLang="en-US" sz="2400" b="0" dirty="0">
                  <a:solidFill>
                    <a:srgbClr val="0170BD"/>
                  </a:solidFill>
                </a:rPr>
                <a:t>一、立题依据与研究内容</a:t>
              </a:r>
            </a:p>
          </p:txBody>
        </p:sp>
        <p:sp>
          <p:nvSpPr>
            <p:cNvPr id="40" name="文本框 20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>
              <a:extLst>
                <a:ext uri="{FF2B5EF4-FFF2-40B4-BE49-F238E27FC236}">
                  <a16:creationId xmlns:a16="http://schemas.microsoft.com/office/drawing/2014/main" xmlns="" id="{7DBFDDCE-A0DD-420C-AC8B-E835B1688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4227" y="869947"/>
              <a:ext cx="4283545" cy="2598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algn="ctr" defTabSz="457200">
                <a:lnSpc>
                  <a:spcPct val="120000"/>
                </a:lnSpc>
                <a:defRPr sz="100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defRPr>
              </a:lvl1pPr>
              <a:lvl2pPr defTabSz="457200"/>
              <a:lvl3pPr defTabSz="457200"/>
              <a:lvl4pPr defTabSz="457200"/>
              <a:lvl5pPr defTabSz="457200"/>
              <a:lvl6pPr defTabSz="457200"/>
              <a:lvl7pPr defTabSz="457200"/>
              <a:lvl8pPr defTabSz="457200"/>
              <a:lvl9pPr defTabSz="457200"/>
            </a:lstStyle>
            <a:p>
              <a:r>
                <a:rPr lang="en-US" altLang="zh-CN" dirty="0">
                  <a:sym typeface="Arial" panose="020B0604020202020204" pitchFamily="34" charset="0"/>
                </a:rPr>
                <a:t>print the presentation and make it into a film to be used in a wider</a:t>
              </a:r>
            </a:p>
          </p:txBody>
        </p:sp>
        <p:cxnSp>
          <p:nvCxnSpPr>
            <p:cNvPr id="41" name="直接连接符 40" descr="e7d195523061f1c09e9d68d7cf438b91ef959ecb14fc25d26BBA7F7DBC18E55DFF4014AF651F0BF2569D4B6C1DA7F1A4683A481403BD872FC687266AD13265C1DE7C373772FD8728ABDD69ADD03BFF5BE2862BC891DBB79E20E800D2617F74A1B1C2BD36B4775443B247B420ECD0833E56641FB1FC45EF8A9F34DE2B3CCEF5430D0ECD5081AA93F6DEE27EA9C4260FE4">
              <a:extLst>
                <a:ext uri="{FF2B5EF4-FFF2-40B4-BE49-F238E27FC236}">
                  <a16:creationId xmlns:a16="http://schemas.microsoft.com/office/drawing/2014/main" xmlns="" id="{4EBC5038-0F93-483F-8FD4-B7E14430B5D8}"/>
                </a:ext>
              </a:extLst>
            </p:cNvPr>
            <p:cNvCxnSpPr>
              <a:cxnSpLocks/>
            </p:cNvCxnSpPr>
            <p:nvPr/>
          </p:nvCxnSpPr>
          <p:spPr>
            <a:xfrm>
              <a:off x="5995989" y="1185781"/>
              <a:ext cx="184892" cy="0"/>
            </a:xfrm>
            <a:prstGeom prst="line">
              <a:avLst/>
            </a:prstGeom>
            <a:ln w="38100">
              <a:solidFill>
                <a:srgbClr val="1C498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cf734803-9a05-4975-b914-a32fc27e5d2b">
            <a:extLst>
              <a:ext uri="{FF2B5EF4-FFF2-40B4-BE49-F238E27FC236}">
                <a16:creationId xmlns:a16="http://schemas.microsoft.com/office/drawing/2014/main" xmlns="" id="{55051935-24E6-4277-9298-540765F7176F}"/>
              </a:ext>
            </a:extLst>
          </p:cNvPr>
          <p:cNvGrpSpPr>
            <a:grpSpLocks noChangeAspect="1"/>
          </p:cNvGrpSpPr>
          <p:nvPr/>
        </p:nvGrpSpPr>
        <p:grpSpPr>
          <a:xfrm>
            <a:off x="3412609" y="1384527"/>
            <a:ext cx="5366781" cy="3780218"/>
            <a:chOff x="3585447" y="1485684"/>
            <a:chExt cx="5366781" cy="3780218"/>
          </a:xfrm>
        </p:grpSpPr>
        <p:grpSp>
          <p:nvGrpSpPr>
            <p:cNvPr id="15" name="Group 1">
              <a:extLst>
                <a:ext uri="{FF2B5EF4-FFF2-40B4-BE49-F238E27FC236}">
                  <a16:creationId xmlns:a16="http://schemas.microsoft.com/office/drawing/2014/main" xmlns="" id="{547112FE-315D-466A-A728-BA3891EBD772}"/>
                </a:ext>
              </a:extLst>
            </p:cNvPr>
            <p:cNvGrpSpPr/>
            <p:nvPr/>
          </p:nvGrpSpPr>
          <p:grpSpPr>
            <a:xfrm>
              <a:off x="4800050" y="2570251"/>
              <a:ext cx="2352798" cy="2352790"/>
              <a:chOff x="4800050" y="2348734"/>
              <a:chExt cx="2352798" cy="2352790"/>
            </a:xfrm>
          </p:grpSpPr>
          <p:sp>
            <p:nvSpPr>
              <p:cNvPr id="461" name="Freeform 6">
                <a:extLst>
                  <a:ext uri="{FF2B5EF4-FFF2-40B4-BE49-F238E27FC236}">
                    <a16:creationId xmlns:a16="http://schemas.microsoft.com/office/drawing/2014/main" xmlns="" id="{F6270A1A-09D3-41FA-B0FD-179011EF466C}"/>
                  </a:ext>
                </a:extLst>
              </p:cNvPr>
              <p:cNvSpPr/>
              <p:nvPr/>
            </p:nvSpPr>
            <p:spPr>
              <a:xfrm>
                <a:off x="4800050" y="2348734"/>
                <a:ext cx="2352798" cy="2352790"/>
              </a:xfrm>
              <a:custGeom>
                <a:avLst/>
                <a:gdLst>
                  <a:gd name="connsiteX0" fmla="*/ 1124074 w 1583637"/>
                  <a:gd name="connsiteY0" fmla="*/ 252493 h 1583637"/>
                  <a:gd name="connsiteX1" fmla="*/ 1247256 w 1583637"/>
                  <a:gd name="connsiteY1" fmla="*/ 149126 h 1583637"/>
                  <a:gd name="connsiteX2" fmla="*/ 1345663 w 1583637"/>
                  <a:gd name="connsiteY2" fmla="*/ 231701 h 1583637"/>
                  <a:gd name="connsiteX3" fmla="*/ 1265256 w 1583637"/>
                  <a:gd name="connsiteY3" fmla="*/ 370961 h 1583637"/>
                  <a:gd name="connsiteX4" fmla="*/ 1393012 w 1583637"/>
                  <a:gd name="connsiteY4" fmla="*/ 592241 h 1583637"/>
                  <a:gd name="connsiteX5" fmla="*/ 1553818 w 1583637"/>
                  <a:gd name="connsiteY5" fmla="*/ 592237 h 1583637"/>
                  <a:gd name="connsiteX6" fmla="*/ 1576125 w 1583637"/>
                  <a:gd name="connsiteY6" fmla="*/ 718748 h 1583637"/>
                  <a:gd name="connsiteX7" fmla="*/ 1425015 w 1583637"/>
                  <a:gd name="connsiteY7" fmla="*/ 773743 h 1583637"/>
                  <a:gd name="connsiteX8" fmla="*/ 1380646 w 1583637"/>
                  <a:gd name="connsiteY8" fmla="*/ 1025372 h 1583637"/>
                  <a:gd name="connsiteX9" fmla="*/ 1503833 w 1583637"/>
                  <a:gd name="connsiteY9" fmla="*/ 1128733 h 1583637"/>
                  <a:gd name="connsiteX10" fmla="*/ 1439602 w 1583637"/>
                  <a:gd name="connsiteY10" fmla="*/ 1239984 h 1583637"/>
                  <a:gd name="connsiteX11" fmla="*/ 1288495 w 1583637"/>
                  <a:gd name="connsiteY11" fmla="*/ 1184982 h 1583637"/>
                  <a:gd name="connsiteX12" fmla="*/ 1092761 w 1583637"/>
                  <a:gd name="connsiteY12" fmla="*/ 1349222 h 1583637"/>
                  <a:gd name="connsiteX13" fmla="*/ 1120689 w 1583637"/>
                  <a:gd name="connsiteY13" fmla="*/ 1507584 h 1583637"/>
                  <a:gd name="connsiteX14" fmla="*/ 999974 w 1583637"/>
                  <a:gd name="connsiteY14" fmla="*/ 1551521 h 1583637"/>
                  <a:gd name="connsiteX15" fmla="*/ 919574 w 1583637"/>
                  <a:gd name="connsiteY15" fmla="*/ 1412257 h 1583637"/>
                  <a:gd name="connsiteX16" fmla="*/ 664062 w 1583637"/>
                  <a:gd name="connsiteY16" fmla="*/ 1412257 h 1583637"/>
                  <a:gd name="connsiteX17" fmla="*/ 583663 w 1583637"/>
                  <a:gd name="connsiteY17" fmla="*/ 1551521 h 1583637"/>
                  <a:gd name="connsiteX18" fmla="*/ 462948 w 1583637"/>
                  <a:gd name="connsiteY18" fmla="*/ 1507584 h 1583637"/>
                  <a:gd name="connsiteX19" fmla="*/ 490876 w 1583637"/>
                  <a:gd name="connsiteY19" fmla="*/ 1349222 h 1583637"/>
                  <a:gd name="connsiteX20" fmla="*/ 295142 w 1583637"/>
                  <a:gd name="connsiteY20" fmla="*/ 1184981 h 1583637"/>
                  <a:gd name="connsiteX21" fmla="*/ 144035 w 1583637"/>
                  <a:gd name="connsiteY21" fmla="*/ 1239984 h 1583637"/>
                  <a:gd name="connsiteX22" fmla="*/ 79804 w 1583637"/>
                  <a:gd name="connsiteY22" fmla="*/ 1128733 h 1583637"/>
                  <a:gd name="connsiteX23" fmla="*/ 202991 w 1583637"/>
                  <a:gd name="connsiteY23" fmla="*/ 1025372 h 1583637"/>
                  <a:gd name="connsiteX24" fmla="*/ 158622 w 1583637"/>
                  <a:gd name="connsiteY24" fmla="*/ 773743 h 1583637"/>
                  <a:gd name="connsiteX25" fmla="*/ 7512 w 1583637"/>
                  <a:gd name="connsiteY25" fmla="*/ 718748 h 1583637"/>
                  <a:gd name="connsiteX26" fmla="*/ 29819 w 1583637"/>
                  <a:gd name="connsiteY26" fmla="*/ 592237 h 1583637"/>
                  <a:gd name="connsiteX27" fmla="*/ 190625 w 1583637"/>
                  <a:gd name="connsiteY27" fmla="*/ 592241 h 1583637"/>
                  <a:gd name="connsiteX28" fmla="*/ 318381 w 1583637"/>
                  <a:gd name="connsiteY28" fmla="*/ 370961 h 1583637"/>
                  <a:gd name="connsiteX29" fmla="*/ 237974 w 1583637"/>
                  <a:gd name="connsiteY29" fmla="*/ 231701 h 1583637"/>
                  <a:gd name="connsiteX30" fmla="*/ 336381 w 1583637"/>
                  <a:gd name="connsiteY30" fmla="*/ 149126 h 1583637"/>
                  <a:gd name="connsiteX31" fmla="*/ 459563 w 1583637"/>
                  <a:gd name="connsiteY31" fmla="*/ 252493 h 1583637"/>
                  <a:gd name="connsiteX32" fmla="*/ 699666 w 1583637"/>
                  <a:gd name="connsiteY32" fmla="*/ 165103 h 1583637"/>
                  <a:gd name="connsiteX33" fmla="*/ 727586 w 1583637"/>
                  <a:gd name="connsiteY33" fmla="*/ 6739 h 1583637"/>
                  <a:gd name="connsiteX34" fmla="*/ 856051 w 1583637"/>
                  <a:gd name="connsiteY34" fmla="*/ 6739 h 1583637"/>
                  <a:gd name="connsiteX35" fmla="*/ 883970 w 1583637"/>
                  <a:gd name="connsiteY35" fmla="*/ 165102 h 1583637"/>
                  <a:gd name="connsiteX36" fmla="*/ 1124073 w 1583637"/>
                  <a:gd name="connsiteY36" fmla="*/ 252493 h 1583637"/>
                  <a:gd name="connsiteX37" fmla="*/ 1124074 w 1583637"/>
                  <a:gd name="connsiteY37" fmla="*/ 252493 h 1583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583637" h="1583637">
                    <a:moveTo>
                      <a:pt x="1124074" y="252493"/>
                    </a:moveTo>
                    <a:lnTo>
                      <a:pt x="1247256" y="149126"/>
                    </a:lnTo>
                    <a:lnTo>
                      <a:pt x="1345663" y="231701"/>
                    </a:lnTo>
                    <a:lnTo>
                      <a:pt x="1265256" y="370961"/>
                    </a:lnTo>
                    <a:cubicBezTo>
                      <a:pt x="1322430" y="435278"/>
                      <a:pt x="1365899" y="510569"/>
                      <a:pt x="1393012" y="592241"/>
                    </a:cubicBezTo>
                    <a:lnTo>
                      <a:pt x="1553818" y="592237"/>
                    </a:lnTo>
                    <a:lnTo>
                      <a:pt x="1576125" y="718748"/>
                    </a:lnTo>
                    <a:lnTo>
                      <a:pt x="1425015" y="773743"/>
                    </a:lnTo>
                    <a:cubicBezTo>
                      <a:pt x="1427471" y="859762"/>
                      <a:pt x="1412374" y="945380"/>
                      <a:pt x="1380646" y="1025372"/>
                    </a:cubicBezTo>
                    <a:lnTo>
                      <a:pt x="1503833" y="1128733"/>
                    </a:lnTo>
                    <a:lnTo>
                      <a:pt x="1439602" y="1239984"/>
                    </a:lnTo>
                    <a:lnTo>
                      <a:pt x="1288495" y="1184982"/>
                    </a:lnTo>
                    <a:cubicBezTo>
                      <a:pt x="1235084" y="1252456"/>
                      <a:pt x="1168484" y="1308339"/>
                      <a:pt x="1092761" y="1349222"/>
                    </a:cubicBezTo>
                    <a:lnTo>
                      <a:pt x="1120689" y="1507584"/>
                    </a:lnTo>
                    <a:lnTo>
                      <a:pt x="999974" y="1551521"/>
                    </a:lnTo>
                    <a:lnTo>
                      <a:pt x="919574" y="1412257"/>
                    </a:lnTo>
                    <a:cubicBezTo>
                      <a:pt x="835287" y="1429613"/>
                      <a:pt x="748348" y="1429613"/>
                      <a:pt x="664062" y="1412257"/>
                    </a:cubicBezTo>
                    <a:lnTo>
                      <a:pt x="583663" y="1551521"/>
                    </a:lnTo>
                    <a:lnTo>
                      <a:pt x="462948" y="1507584"/>
                    </a:lnTo>
                    <a:lnTo>
                      <a:pt x="490876" y="1349222"/>
                    </a:lnTo>
                    <a:cubicBezTo>
                      <a:pt x="415153" y="1308339"/>
                      <a:pt x="348553" y="1252455"/>
                      <a:pt x="295142" y="1184981"/>
                    </a:cubicBezTo>
                    <a:lnTo>
                      <a:pt x="144035" y="1239984"/>
                    </a:lnTo>
                    <a:lnTo>
                      <a:pt x="79804" y="1128733"/>
                    </a:lnTo>
                    <a:lnTo>
                      <a:pt x="202991" y="1025372"/>
                    </a:lnTo>
                    <a:cubicBezTo>
                      <a:pt x="171263" y="945380"/>
                      <a:pt x="156166" y="859762"/>
                      <a:pt x="158622" y="773743"/>
                    </a:cubicBezTo>
                    <a:lnTo>
                      <a:pt x="7512" y="718748"/>
                    </a:lnTo>
                    <a:lnTo>
                      <a:pt x="29819" y="592237"/>
                    </a:lnTo>
                    <a:lnTo>
                      <a:pt x="190625" y="592241"/>
                    </a:lnTo>
                    <a:cubicBezTo>
                      <a:pt x="217738" y="510569"/>
                      <a:pt x="261208" y="435277"/>
                      <a:pt x="318381" y="370961"/>
                    </a:cubicBezTo>
                    <a:lnTo>
                      <a:pt x="237974" y="231701"/>
                    </a:lnTo>
                    <a:lnTo>
                      <a:pt x="336381" y="149126"/>
                    </a:lnTo>
                    <a:lnTo>
                      <a:pt x="459563" y="252493"/>
                    </a:lnTo>
                    <a:cubicBezTo>
                      <a:pt x="532831" y="207356"/>
                      <a:pt x="614527" y="177621"/>
                      <a:pt x="699666" y="165103"/>
                    </a:cubicBezTo>
                    <a:lnTo>
                      <a:pt x="727586" y="6739"/>
                    </a:lnTo>
                    <a:lnTo>
                      <a:pt x="856051" y="6739"/>
                    </a:lnTo>
                    <a:lnTo>
                      <a:pt x="883970" y="165102"/>
                    </a:lnTo>
                    <a:cubicBezTo>
                      <a:pt x="969110" y="177621"/>
                      <a:pt x="1050806" y="207356"/>
                      <a:pt x="1124073" y="252493"/>
                    </a:cubicBezTo>
                    <a:lnTo>
                      <a:pt x="1124074" y="252493"/>
                    </a:lnTo>
                    <a:close/>
                  </a:path>
                </a:pathLst>
              </a:custGeom>
              <a:solidFill>
                <a:srgbClr val="0170BD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56481" tIns="548640" rIns="356481" bIns="436755" numCol="1" spcCol="1270" anchor="ctr" anchorCtr="0">
                <a:noAutofit/>
              </a:bodyPr>
              <a:lstStyle/>
              <a:p>
                <a:pPr algn="ctr" defTabSz="133350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30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62" name="Oval 7">
                <a:extLst>
                  <a:ext uri="{FF2B5EF4-FFF2-40B4-BE49-F238E27FC236}">
                    <a16:creationId xmlns:a16="http://schemas.microsoft.com/office/drawing/2014/main" xmlns="" id="{F52653B1-74AD-4E6D-A1C5-501477F752CA}"/>
                  </a:ext>
                </a:extLst>
              </p:cNvPr>
              <p:cNvSpPr/>
              <p:nvPr/>
            </p:nvSpPr>
            <p:spPr>
              <a:xfrm>
                <a:off x="5246579" y="2795260"/>
                <a:ext cx="1459740" cy="1459738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  <a:headEnd type="oval" w="med" len="med"/>
                <a:tailEnd type="oval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16" name="Group 757">
              <a:extLst>
                <a:ext uri="{FF2B5EF4-FFF2-40B4-BE49-F238E27FC236}">
                  <a16:creationId xmlns:a16="http://schemas.microsoft.com/office/drawing/2014/main" xmlns="" id="{482AC5CC-1B46-4B07-9E88-2574A111DB86}"/>
                </a:ext>
              </a:extLst>
            </p:cNvPr>
            <p:cNvGrpSpPr/>
            <p:nvPr/>
          </p:nvGrpSpPr>
          <p:grpSpPr>
            <a:xfrm>
              <a:off x="6882288" y="3405936"/>
              <a:ext cx="1522822" cy="1522817"/>
              <a:chOff x="6882288" y="3184419"/>
              <a:chExt cx="1522822" cy="1522817"/>
            </a:xfrm>
          </p:grpSpPr>
          <p:sp>
            <p:nvSpPr>
              <p:cNvPr id="459" name="Freeform 158">
                <a:extLst>
                  <a:ext uri="{FF2B5EF4-FFF2-40B4-BE49-F238E27FC236}">
                    <a16:creationId xmlns:a16="http://schemas.microsoft.com/office/drawing/2014/main" xmlns="" id="{8124ED02-B4DC-40F6-A483-1222A2C7B579}"/>
                  </a:ext>
                </a:extLst>
              </p:cNvPr>
              <p:cNvSpPr/>
              <p:nvPr/>
            </p:nvSpPr>
            <p:spPr>
              <a:xfrm>
                <a:off x="6882288" y="3184419"/>
                <a:ext cx="1522822" cy="1522817"/>
              </a:xfrm>
              <a:custGeom>
                <a:avLst/>
                <a:gdLst>
                  <a:gd name="connsiteX0" fmla="*/ 1124074 w 1583637"/>
                  <a:gd name="connsiteY0" fmla="*/ 252493 h 1583637"/>
                  <a:gd name="connsiteX1" fmla="*/ 1247256 w 1583637"/>
                  <a:gd name="connsiteY1" fmla="*/ 149126 h 1583637"/>
                  <a:gd name="connsiteX2" fmla="*/ 1345663 w 1583637"/>
                  <a:gd name="connsiteY2" fmla="*/ 231701 h 1583637"/>
                  <a:gd name="connsiteX3" fmla="*/ 1265256 w 1583637"/>
                  <a:gd name="connsiteY3" fmla="*/ 370961 h 1583637"/>
                  <a:gd name="connsiteX4" fmla="*/ 1393012 w 1583637"/>
                  <a:gd name="connsiteY4" fmla="*/ 592241 h 1583637"/>
                  <a:gd name="connsiteX5" fmla="*/ 1553818 w 1583637"/>
                  <a:gd name="connsiteY5" fmla="*/ 592237 h 1583637"/>
                  <a:gd name="connsiteX6" fmla="*/ 1576125 w 1583637"/>
                  <a:gd name="connsiteY6" fmla="*/ 718748 h 1583637"/>
                  <a:gd name="connsiteX7" fmla="*/ 1425015 w 1583637"/>
                  <a:gd name="connsiteY7" fmla="*/ 773743 h 1583637"/>
                  <a:gd name="connsiteX8" fmla="*/ 1380646 w 1583637"/>
                  <a:gd name="connsiteY8" fmla="*/ 1025372 h 1583637"/>
                  <a:gd name="connsiteX9" fmla="*/ 1503833 w 1583637"/>
                  <a:gd name="connsiteY9" fmla="*/ 1128733 h 1583637"/>
                  <a:gd name="connsiteX10" fmla="*/ 1439602 w 1583637"/>
                  <a:gd name="connsiteY10" fmla="*/ 1239984 h 1583637"/>
                  <a:gd name="connsiteX11" fmla="*/ 1288495 w 1583637"/>
                  <a:gd name="connsiteY11" fmla="*/ 1184982 h 1583637"/>
                  <a:gd name="connsiteX12" fmla="*/ 1092761 w 1583637"/>
                  <a:gd name="connsiteY12" fmla="*/ 1349222 h 1583637"/>
                  <a:gd name="connsiteX13" fmla="*/ 1120689 w 1583637"/>
                  <a:gd name="connsiteY13" fmla="*/ 1507584 h 1583637"/>
                  <a:gd name="connsiteX14" fmla="*/ 999974 w 1583637"/>
                  <a:gd name="connsiteY14" fmla="*/ 1551521 h 1583637"/>
                  <a:gd name="connsiteX15" fmla="*/ 919574 w 1583637"/>
                  <a:gd name="connsiteY15" fmla="*/ 1412257 h 1583637"/>
                  <a:gd name="connsiteX16" fmla="*/ 664062 w 1583637"/>
                  <a:gd name="connsiteY16" fmla="*/ 1412257 h 1583637"/>
                  <a:gd name="connsiteX17" fmla="*/ 583663 w 1583637"/>
                  <a:gd name="connsiteY17" fmla="*/ 1551521 h 1583637"/>
                  <a:gd name="connsiteX18" fmla="*/ 462948 w 1583637"/>
                  <a:gd name="connsiteY18" fmla="*/ 1507584 h 1583637"/>
                  <a:gd name="connsiteX19" fmla="*/ 490876 w 1583637"/>
                  <a:gd name="connsiteY19" fmla="*/ 1349222 h 1583637"/>
                  <a:gd name="connsiteX20" fmla="*/ 295142 w 1583637"/>
                  <a:gd name="connsiteY20" fmla="*/ 1184981 h 1583637"/>
                  <a:gd name="connsiteX21" fmla="*/ 144035 w 1583637"/>
                  <a:gd name="connsiteY21" fmla="*/ 1239984 h 1583637"/>
                  <a:gd name="connsiteX22" fmla="*/ 79804 w 1583637"/>
                  <a:gd name="connsiteY22" fmla="*/ 1128733 h 1583637"/>
                  <a:gd name="connsiteX23" fmla="*/ 202991 w 1583637"/>
                  <a:gd name="connsiteY23" fmla="*/ 1025372 h 1583637"/>
                  <a:gd name="connsiteX24" fmla="*/ 158622 w 1583637"/>
                  <a:gd name="connsiteY24" fmla="*/ 773743 h 1583637"/>
                  <a:gd name="connsiteX25" fmla="*/ 7512 w 1583637"/>
                  <a:gd name="connsiteY25" fmla="*/ 718748 h 1583637"/>
                  <a:gd name="connsiteX26" fmla="*/ 29819 w 1583637"/>
                  <a:gd name="connsiteY26" fmla="*/ 592237 h 1583637"/>
                  <a:gd name="connsiteX27" fmla="*/ 190625 w 1583637"/>
                  <a:gd name="connsiteY27" fmla="*/ 592241 h 1583637"/>
                  <a:gd name="connsiteX28" fmla="*/ 318381 w 1583637"/>
                  <a:gd name="connsiteY28" fmla="*/ 370961 h 1583637"/>
                  <a:gd name="connsiteX29" fmla="*/ 237974 w 1583637"/>
                  <a:gd name="connsiteY29" fmla="*/ 231701 h 1583637"/>
                  <a:gd name="connsiteX30" fmla="*/ 336381 w 1583637"/>
                  <a:gd name="connsiteY30" fmla="*/ 149126 h 1583637"/>
                  <a:gd name="connsiteX31" fmla="*/ 459563 w 1583637"/>
                  <a:gd name="connsiteY31" fmla="*/ 252493 h 1583637"/>
                  <a:gd name="connsiteX32" fmla="*/ 699666 w 1583637"/>
                  <a:gd name="connsiteY32" fmla="*/ 165103 h 1583637"/>
                  <a:gd name="connsiteX33" fmla="*/ 727586 w 1583637"/>
                  <a:gd name="connsiteY33" fmla="*/ 6739 h 1583637"/>
                  <a:gd name="connsiteX34" fmla="*/ 856051 w 1583637"/>
                  <a:gd name="connsiteY34" fmla="*/ 6739 h 1583637"/>
                  <a:gd name="connsiteX35" fmla="*/ 883970 w 1583637"/>
                  <a:gd name="connsiteY35" fmla="*/ 165102 h 1583637"/>
                  <a:gd name="connsiteX36" fmla="*/ 1124073 w 1583637"/>
                  <a:gd name="connsiteY36" fmla="*/ 252493 h 1583637"/>
                  <a:gd name="connsiteX37" fmla="*/ 1124074 w 1583637"/>
                  <a:gd name="connsiteY37" fmla="*/ 252493 h 1583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583637" h="1583637">
                    <a:moveTo>
                      <a:pt x="1124074" y="252493"/>
                    </a:moveTo>
                    <a:lnTo>
                      <a:pt x="1247256" y="149126"/>
                    </a:lnTo>
                    <a:lnTo>
                      <a:pt x="1345663" y="231701"/>
                    </a:lnTo>
                    <a:lnTo>
                      <a:pt x="1265256" y="370961"/>
                    </a:lnTo>
                    <a:cubicBezTo>
                      <a:pt x="1322430" y="435278"/>
                      <a:pt x="1365899" y="510569"/>
                      <a:pt x="1393012" y="592241"/>
                    </a:cubicBezTo>
                    <a:lnTo>
                      <a:pt x="1553818" y="592237"/>
                    </a:lnTo>
                    <a:lnTo>
                      <a:pt x="1576125" y="718748"/>
                    </a:lnTo>
                    <a:lnTo>
                      <a:pt x="1425015" y="773743"/>
                    </a:lnTo>
                    <a:cubicBezTo>
                      <a:pt x="1427471" y="859762"/>
                      <a:pt x="1412374" y="945380"/>
                      <a:pt x="1380646" y="1025372"/>
                    </a:cubicBezTo>
                    <a:lnTo>
                      <a:pt x="1503833" y="1128733"/>
                    </a:lnTo>
                    <a:lnTo>
                      <a:pt x="1439602" y="1239984"/>
                    </a:lnTo>
                    <a:lnTo>
                      <a:pt x="1288495" y="1184982"/>
                    </a:lnTo>
                    <a:cubicBezTo>
                      <a:pt x="1235084" y="1252456"/>
                      <a:pt x="1168484" y="1308339"/>
                      <a:pt x="1092761" y="1349222"/>
                    </a:cubicBezTo>
                    <a:lnTo>
                      <a:pt x="1120689" y="1507584"/>
                    </a:lnTo>
                    <a:lnTo>
                      <a:pt x="999974" y="1551521"/>
                    </a:lnTo>
                    <a:lnTo>
                      <a:pt x="919574" y="1412257"/>
                    </a:lnTo>
                    <a:cubicBezTo>
                      <a:pt x="835287" y="1429613"/>
                      <a:pt x="748348" y="1429613"/>
                      <a:pt x="664062" y="1412257"/>
                    </a:cubicBezTo>
                    <a:lnTo>
                      <a:pt x="583663" y="1551521"/>
                    </a:lnTo>
                    <a:lnTo>
                      <a:pt x="462948" y="1507584"/>
                    </a:lnTo>
                    <a:lnTo>
                      <a:pt x="490876" y="1349222"/>
                    </a:lnTo>
                    <a:cubicBezTo>
                      <a:pt x="415153" y="1308339"/>
                      <a:pt x="348553" y="1252455"/>
                      <a:pt x="295142" y="1184981"/>
                    </a:cubicBezTo>
                    <a:lnTo>
                      <a:pt x="144035" y="1239984"/>
                    </a:lnTo>
                    <a:lnTo>
                      <a:pt x="79804" y="1128733"/>
                    </a:lnTo>
                    <a:lnTo>
                      <a:pt x="202991" y="1025372"/>
                    </a:lnTo>
                    <a:cubicBezTo>
                      <a:pt x="171263" y="945380"/>
                      <a:pt x="156166" y="859762"/>
                      <a:pt x="158622" y="773743"/>
                    </a:cubicBezTo>
                    <a:lnTo>
                      <a:pt x="7512" y="718748"/>
                    </a:lnTo>
                    <a:lnTo>
                      <a:pt x="29819" y="592237"/>
                    </a:lnTo>
                    <a:lnTo>
                      <a:pt x="190625" y="592241"/>
                    </a:lnTo>
                    <a:cubicBezTo>
                      <a:pt x="217738" y="510569"/>
                      <a:pt x="261208" y="435277"/>
                      <a:pt x="318381" y="370961"/>
                    </a:cubicBezTo>
                    <a:lnTo>
                      <a:pt x="237974" y="231701"/>
                    </a:lnTo>
                    <a:lnTo>
                      <a:pt x="336381" y="149126"/>
                    </a:lnTo>
                    <a:lnTo>
                      <a:pt x="459563" y="252493"/>
                    </a:lnTo>
                    <a:cubicBezTo>
                      <a:pt x="532831" y="207356"/>
                      <a:pt x="614527" y="177621"/>
                      <a:pt x="699666" y="165103"/>
                    </a:cubicBezTo>
                    <a:lnTo>
                      <a:pt x="727586" y="6739"/>
                    </a:lnTo>
                    <a:lnTo>
                      <a:pt x="856051" y="6739"/>
                    </a:lnTo>
                    <a:lnTo>
                      <a:pt x="883970" y="165102"/>
                    </a:lnTo>
                    <a:cubicBezTo>
                      <a:pt x="969110" y="177621"/>
                      <a:pt x="1050806" y="207356"/>
                      <a:pt x="1124073" y="252493"/>
                    </a:cubicBezTo>
                    <a:lnTo>
                      <a:pt x="1124074" y="25249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56481" tIns="548640" rIns="356481" bIns="436755" numCol="1" spcCol="1270" anchor="ctr" anchorCtr="0">
                <a:noAutofit/>
              </a:bodyPr>
              <a:lstStyle/>
              <a:p>
                <a:pPr algn="ctr" defTabSz="133350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30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60" name="Oval 159">
                <a:extLst>
                  <a:ext uri="{FF2B5EF4-FFF2-40B4-BE49-F238E27FC236}">
                    <a16:creationId xmlns:a16="http://schemas.microsoft.com/office/drawing/2014/main" xmlns="" id="{361AED56-4221-4BC9-B610-9A7CBCF97152}"/>
                  </a:ext>
                </a:extLst>
              </p:cNvPr>
              <p:cNvSpPr/>
              <p:nvPr/>
            </p:nvSpPr>
            <p:spPr>
              <a:xfrm>
                <a:off x="7171299" y="3473428"/>
                <a:ext cx="944801" cy="944799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  <a:headEnd type="oval" w="med" len="med"/>
                <a:tailEnd type="oval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17" name="Group 2">
              <a:extLst>
                <a:ext uri="{FF2B5EF4-FFF2-40B4-BE49-F238E27FC236}">
                  <a16:creationId xmlns:a16="http://schemas.microsoft.com/office/drawing/2014/main" xmlns="" id="{E39870B0-556A-4AEC-B5AB-76739D079076}"/>
                </a:ext>
              </a:extLst>
            </p:cNvPr>
            <p:cNvGrpSpPr/>
            <p:nvPr/>
          </p:nvGrpSpPr>
          <p:grpSpPr>
            <a:xfrm>
              <a:off x="3975192" y="3673245"/>
              <a:ext cx="1107734" cy="1107730"/>
              <a:chOff x="3975192" y="3451728"/>
              <a:chExt cx="1107734" cy="1107730"/>
            </a:xfrm>
          </p:grpSpPr>
          <p:sp>
            <p:nvSpPr>
              <p:cNvPr id="457" name="Freeform 309">
                <a:extLst>
                  <a:ext uri="{FF2B5EF4-FFF2-40B4-BE49-F238E27FC236}">
                    <a16:creationId xmlns:a16="http://schemas.microsoft.com/office/drawing/2014/main" xmlns="" id="{F75CE46E-B5C6-431B-AE4B-1DAE3BD184EA}"/>
                  </a:ext>
                </a:extLst>
              </p:cNvPr>
              <p:cNvSpPr/>
              <p:nvPr/>
            </p:nvSpPr>
            <p:spPr>
              <a:xfrm>
                <a:off x="3975192" y="3451728"/>
                <a:ext cx="1107734" cy="1107730"/>
              </a:xfrm>
              <a:custGeom>
                <a:avLst/>
                <a:gdLst>
                  <a:gd name="connsiteX0" fmla="*/ 1124074 w 1583637"/>
                  <a:gd name="connsiteY0" fmla="*/ 252493 h 1583637"/>
                  <a:gd name="connsiteX1" fmla="*/ 1247256 w 1583637"/>
                  <a:gd name="connsiteY1" fmla="*/ 149126 h 1583637"/>
                  <a:gd name="connsiteX2" fmla="*/ 1345663 w 1583637"/>
                  <a:gd name="connsiteY2" fmla="*/ 231701 h 1583637"/>
                  <a:gd name="connsiteX3" fmla="*/ 1265256 w 1583637"/>
                  <a:gd name="connsiteY3" fmla="*/ 370961 h 1583637"/>
                  <a:gd name="connsiteX4" fmla="*/ 1393012 w 1583637"/>
                  <a:gd name="connsiteY4" fmla="*/ 592241 h 1583637"/>
                  <a:gd name="connsiteX5" fmla="*/ 1553818 w 1583637"/>
                  <a:gd name="connsiteY5" fmla="*/ 592237 h 1583637"/>
                  <a:gd name="connsiteX6" fmla="*/ 1576125 w 1583637"/>
                  <a:gd name="connsiteY6" fmla="*/ 718748 h 1583637"/>
                  <a:gd name="connsiteX7" fmla="*/ 1425015 w 1583637"/>
                  <a:gd name="connsiteY7" fmla="*/ 773743 h 1583637"/>
                  <a:gd name="connsiteX8" fmla="*/ 1380646 w 1583637"/>
                  <a:gd name="connsiteY8" fmla="*/ 1025372 h 1583637"/>
                  <a:gd name="connsiteX9" fmla="*/ 1503833 w 1583637"/>
                  <a:gd name="connsiteY9" fmla="*/ 1128733 h 1583637"/>
                  <a:gd name="connsiteX10" fmla="*/ 1439602 w 1583637"/>
                  <a:gd name="connsiteY10" fmla="*/ 1239984 h 1583637"/>
                  <a:gd name="connsiteX11" fmla="*/ 1288495 w 1583637"/>
                  <a:gd name="connsiteY11" fmla="*/ 1184982 h 1583637"/>
                  <a:gd name="connsiteX12" fmla="*/ 1092761 w 1583637"/>
                  <a:gd name="connsiteY12" fmla="*/ 1349222 h 1583637"/>
                  <a:gd name="connsiteX13" fmla="*/ 1120689 w 1583637"/>
                  <a:gd name="connsiteY13" fmla="*/ 1507584 h 1583637"/>
                  <a:gd name="connsiteX14" fmla="*/ 999974 w 1583637"/>
                  <a:gd name="connsiteY14" fmla="*/ 1551521 h 1583637"/>
                  <a:gd name="connsiteX15" fmla="*/ 919574 w 1583637"/>
                  <a:gd name="connsiteY15" fmla="*/ 1412257 h 1583637"/>
                  <a:gd name="connsiteX16" fmla="*/ 664062 w 1583637"/>
                  <a:gd name="connsiteY16" fmla="*/ 1412257 h 1583637"/>
                  <a:gd name="connsiteX17" fmla="*/ 583663 w 1583637"/>
                  <a:gd name="connsiteY17" fmla="*/ 1551521 h 1583637"/>
                  <a:gd name="connsiteX18" fmla="*/ 462948 w 1583637"/>
                  <a:gd name="connsiteY18" fmla="*/ 1507584 h 1583637"/>
                  <a:gd name="connsiteX19" fmla="*/ 490876 w 1583637"/>
                  <a:gd name="connsiteY19" fmla="*/ 1349222 h 1583637"/>
                  <a:gd name="connsiteX20" fmla="*/ 295142 w 1583637"/>
                  <a:gd name="connsiteY20" fmla="*/ 1184981 h 1583637"/>
                  <a:gd name="connsiteX21" fmla="*/ 144035 w 1583637"/>
                  <a:gd name="connsiteY21" fmla="*/ 1239984 h 1583637"/>
                  <a:gd name="connsiteX22" fmla="*/ 79804 w 1583637"/>
                  <a:gd name="connsiteY22" fmla="*/ 1128733 h 1583637"/>
                  <a:gd name="connsiteX23" fmla="*/ 202991 w 1583637"/>
                  <a:gd name="connsiteY23" fmla="*/ 1025372 h 1583637"/>
                  <a:gd name="connsiteX24" fmla="*/ 158622 w 1583637"/>
                  <a:gd name="connsiteY24" fmla="*/ 773743 h 1583637"/>
                  <a:gd name="connsiteX25" fmla="*/ 7512 w 1583637"/>
                  <a:gd name="connsiteY25" fmla="*/ 718748 h 1583637"/>
                  <a:gd name="connsiteX26" fmla="*/ 29819 w 1583637"/>
                  <a:gd name="connsiteY26" fmla="*/ 592237 h 1583637"/>
                  <a:gd name="connsiteX27" fmla="*/ 190625 w 1583637"/>
                  <a:gd name="connsiteY27" fmla="*/ 592241 h 1583637"/>
                  <a:gd name="connsiteX28" fmla="*/ 318381 w 1583637"/>
                  <a:gd name="connsiteY28" fmla="*/ 370961 h 1583637"/>
                  <a:gd name="connsiteX29" fmla="*/ 237974 w 1583637"/>
                  <a:gd name="connsiteY29" fmla="*/ 231701 h 1583637"/>
                  <a:gd name="connsiteX30" fmla="*/ 336381 w 1583637"/>
                  <a:gd name="connsiteY30" fmla="*/ 149126 h 1583637"/>
                  <a:gd name="connsiteX31" fmla="*/ 459563 w 1583637"/>
                  <a:gd name="connsiteY31" fmla="*/ 252493 h 1583637"/>
                  <a:gd name="connsiteX32" fmla="*/ 699666 w 1583637"/>
                  <a:gd name="connsiteY32" fmla="*/ 165103 h 1583637"/>
                  <a:gd name="connsiteX33" fmla="*/ 727586 w 1583637"/>
                  <a:gd name="connsiteY33" fmla="*/ 6739 h 1583637"/>
                  <a:gd name="connsiteX34" fmla="*/ 856051 w 1583637"/>
                  <a:gd name="connsiteY34" fmla="*/ 6739 h 1583637"/>
                  <a:gd name="connsiteX35" fmla="*/ 883970 w 1583637"/>
                  <a:gd name="connsiteY35" fmla="*/ 165102 h 1583637"/>
                  <a:gd name="connsiteX36" fmla="*/ 1124073 w 1583637"/>
                  <a:gd name="connsiteY36" fmla="*/ 252493 h 1583637"/>
                  <a:gd name="connsiteX37" fmla="*/ 1124074 w 1583637"/>
                  <a:gd name="connsiteY37" fmla="*/ 252493 h 1583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583637" h="1583637">
                    <a:moveTo>
                      <a:pt x="1124074" y="252493"/>
                    </a:moveTo>
                    <a:lnTo>
                      <a:pt x="1247256" y="149126"/>
                    </a:lnTo>
                    <a:lnTo>
                      <a:pt x="1345663" y="231701"/>
                    </a:lnTo>
                    <a:lnTo>
                      <a:pt x="1265256" y="370961"/>
                    </a:lnTo>
                    <a:cubicBezTo>
                      <a:pt x="1322430" y="435278"/>
                      <a:pt x="1365899" y="510569"/>
                      <a:pt x="1393012" y="592241"/>
                    </a:cubicBezTo>
                    <a:lnTo>
                      <a:pt x="1553818" y="592237"/>
                    </a:lnTo>
                    <a:lnTo>
                      <a:pt x="1576125" y="718748"/>
                    </a:lnTo>
                    <a:lnTo>
                      <a:pt x="1425015" y="773743"/>
                    </a:lnTo>
                    <a:cubicBezTo>
                      <a:pt x="1427471" y="859762"/>
                      <a:pt x="1412374" y="945380"/>
                      <a:pt x="1380646" y="1025372"/>
                    </a:cubicBezTo>
                    <a:lnTo>
                      <a:pt x="1503833" y="1128733"/>
                    </a:lnTo>
                    <a:lnTo>
                      <a:pt x="1439602" y="1239984"/>
                    </a:lnTo>
                    <a:lnTo>
                      <a:pt x="1288495" y="1184982"/>
                    </a:lnTo>
                    <a:cubicBezTo>
                      <a:pt x="1235084" y="1252456"/>
                      <a:pt x="1168484" y="1308339"/>
                      <a:pt x="1092761" y="1349222"/>
                    </a:cubicBezTo>
                    <a:lnTo>
                      <a:pt x="1120689" y="1507584"/>
                    </a:lnTo>
                    <a:lnTo>
                      <a:pt x="999974" y="1551521"/>
                    </a:lnTo>
                    <a:lnTo>
                      <a:pt x="919574" y="1412257"/>
                    </a:lnTo>
                    <a:cubicBezTo>
                      <a:pt x="835287" y="1429613"/>
                      <a:pt x="748348" y="1429613"/>
                      <a:pt x="664062" y="1412257"/>
                    </a:cubicBezTo>
                    <a:lnTo>
                      <a:pt x="583663" y="1551521"/>
                    </a:lnTo>
                    <a:lnTo>
                      <a:pt x="462948" y="1507584"/>
                    </a:lnTo>
                    <a:lnTo>
                      <a:pt x="490876" y="1349222"/>
                    </a:lnTo>
                    <a:cubicBezTo>
                      <a:pt x="415153" y="1308339"/>
                      <a:pt x="348553" y="1252455"/>
                      <a:pt x="295142" y="1184981"/>
                    </a:cubicBezTo>
                    <a:lnTo>
                      <a:pt x="144035" y="1239984"/>
                    </a:lnTo>
                    <a:lnTo>
                      <a:pt x="79804" y="1128733"/>
                    </a:lnTo>
                    <a:lnTo>
                      <a:pt x="202991" y="1025372"/>
                    </a:lnTo>
                    <a:cubicBezTo>
                      <a:pt x="171263" y="945380"/>
                      <a:pt x="156166" y="859762"/>
                      <a:pt x="158622" y="773743"/>
                    </a:cubicBezTo>
                    <a:lnTo>
                      <a:pt x="7512" y="718748"/>
                    </a:lnTo>
                    <a:lnTo>
                      <a:pt x="29819" y="592237"/>
                    </a:lnTo>
                    <a:lnTo>
                      <a:pt x="190625" y="592241"/>
                    </a:lnTo>
                    <a:cubicBezTo>
                      <a:pt x="217738" y="510569"/>
                      <a:pt x="261208" y="435277"/>
                      <a:pt x="318381" y="370961"/>
                    </a:cubicBezTo>
                    <a:lnTo>
                      <a:pt x="237974" y="231701"/>
                    </a:lnTo>
                    <a:lnTo>
                      <a:pt x="336381" y="149126"/>
                    </a:lnTo>
                    <a:lnTo>
                      <a:pt x="459563" y="252493"/>
                    </a:lnTo>
                    <a:cubicBezTo>
                      <a:pt x="532831" y="207356"/>
                      <a:pt x="614527" y="177621"/>
                      <a:pt x="699666" y="165103"/>
                    </a:cubicBezTo>
                    <a:lnTo>
                      <a:pt x="727586" y="6739"/>
                    </a:lnTo>
                    <a:lnTo>
                      <a:pt x="856051" y="6739"/>
                    </a:lnTo>
                    <a:lnTo>
                      <a:pt x="883970" y="165102"/>
                    </a:lnTo>
                    <a:cubicBezTo>
                      <a:pt x="969110" y="177621"/>
                      <a:pt x="1050806" y="207356"/>
                      <a:pt x="1124073" y="252493"/>
                    </a:cubicBezTo>
                    <a:lnTo>
                      <a:pt x="1124074" y="252493"/>
                    </a:lnTo>
                    <a:close/>
                  </a:path>
                </a:pathLst>
              </a:custGeom>
              <a:solidFill>
                <a:srgbClr val="0170BD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56481" tIns="548640" rIns="356481" bIns="436755" numCol="1" spcCol="1270" anchor="ctr" anchorCtr="0">
                <a:noAutofit/>
              </a:bodyPr>
              <a:lstStyle/>
              <a:p>
                <a:pPr lvl="0" algn="ctr" defTabSz="133350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3000" kern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58" name="Oval 310">
                <a:extLst>
                  <a:ext uri="{FF2B5EF4-FFF2-40B4-BE49-F238E27FC236}">
                    <a16:creationId xmlns:a16="http://schemas.microsoft.com/office/drawing/2014/main" xmlns="" id="{F6EE53C1-9767-4CF6-9253-8841DB0519D9}"/>
                  </a:ext>
                </a:extLst>
              </p:cNvPr>
              <p:cNvSpPr/>
              <p:nvPr/>
            </p:nvSpPr>
            <p:spPr>
              <a:xfrm>
                <a:off x="4185425" y="3661959"/>
                <a:ext cx="687269" cy="687267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  <a:headEnd type="oval" w="med" len="med"/>
                <a:tailEnd type="oval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18" name="Group 311">
              <a:extLst>
                <a:ext uri="{FF2B5EF4-FFF2-40B4-BE49-F238E27FC236}">
                  <a16:creationId xmlns:a16="http://schemas.microsoft.com/office/drawing/2014/main" xmlns="" id="{A80D5765-D421-4F2A-872F-C80FA06F723A}"/>
                </a:ext>
              </a:extLst>
            </p:cNvPr>
            <p:cNvGrpSpPr/>
            <p:nvPr/>
          </p:nvGrpSpPr>
          <p:grpSpPr>
            <a:xfrm flipH="1" flipV="1">
              <a:off x="3585447" y="4084611"/>
              <a:ext cx="1084052" cy="1181291"/>
              <a:chOff x="654280" y="1047000"/>
              <a:chExt cx="3037332" cy="3309787"/>
            </a:xfrm>
          </p:grpSpPr>
          <p:grpSp>
            <p:nvGrpSpPr>
              <p:cNvPr id="314" name="Group 312">
                <a:extLst>
                  <a:ext uri="{FF2B5EF4-FFF2-40B4-BE49-F238E27FC236}">
                    <a16:creationId xmlns:a16="http://schemas.microsoft.com/office/drawing/2014/main" xmlns="" id="{99D554FD-9348-4A27-8755-5F41B4FFFB85}"/>
                  </a:ext>
                </a:extLst>
              </p:cNvPr>
              <p:cNvGrpSpPr/>
              <p:nvPr/>
            </p:nvGrpSpPr>
            <p:grpSpPr>
              <a:xfrm>
                <a:off x="654280" y="2079826"/>
                <a:ext cx="3024555" cy="2276961"/>
                <a:chOff x="604505" y="1981058"/>
                <a:chExt cx="3153719" cy="2374200"/>
              </a:xfrm>
            </p:grpSpPr>
            <p:grpSp>
              <p:nvGrpSpPr>
                <p:cNvPr id="335" name="Group 336">
                  <a:extLst>
                    <a:ext uri="{FF2B5EF4-FFF2-40B4-BE49-F238E27FC236}">
                      <a16:creationId xmlns:a16="http://schemas.microsoft.com/office/drawing/2014/main" xmlns="" id="{6B8BB29B-E8EF-483C-B75F-42B07C30789D}"/>
                    </a:ext>
                  </a:extLst>
                </p:cNvPr>
                <p:cNvGrpSpPr/>
                <p:nvPr/>
              </p:nvGrpSpPr>
              <p:grpSpPr>
                <a:xfrm rot="15155533" flipH="1">
                  <a:off x="773232" y="1812331"/>
                  <a:ext cx="2374200" cy="2711653"/>
                  <a:chOff x="6326188" y="1654175"/>
                  <a:chExt cx="2410644" cy="3082384"/>
                </a:xfrm>
                <a:solidFill>
                  <a:schemeClr val="bg2">
                    <a:lumMod val="75000"/>
                  </a:schemeClr>
                </a:solidFill>
              </p:grpSpPr>
              <p:sp>
                <p:nvSpPr>
                  <p:cNvPr id="417" name="Freeform 129">
                    <a:extLst>
                      <a:ext uri="{FF2B5EF4-FFF2-40B4-BE49-F238E27FC236}">
                        <a16:creationId xmlns:a16="http://schemas.microsoft.com/office/drawing/2014/main" xmlns="" id="{2EAA2F49-0936-48AE-A94B-5CB736AC4CF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27988" y="1720850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0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18" name="Freeform 130">
                    <a:extLst>
                      <a:ext uri="{FF2B5EF4-FFF2-40B4-BE49-F238E27FC236}">
                        <a16:creationId xmlns:a16="http://schemas.microsoft.com/office/drawing/2014/main" xmlns="" id="{8C6AC03A-5C24-4B70-A45C-DCE01036AAB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724775" y="1841500"/>
                    <a:ext cx="3175" cy="3175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1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19" name="Freeform 131">
                    <a:extLst>
                      <a:ext uri="{FF2B5EF4-FFF2-40B4-BE49-F238E27FC236}">
                        <a16:creationId xmlns:a16="http://schemas.microsoft.com/office/drawing/2014/main" xmlns="" id="{D78A44F8-E311-4403-9EB8-AEBF3116521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218488" y="1671638"/>
                    <a:ext cx="12700" cy="1588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0" y="1"/>
                      </a:cxn>
                      <a:cxn ang="0">
                        <a:pos x="5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w="5" h="1">
                        <a:moveTo>
                          <a:pt x="0" y="1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lnTo>
                          <a:pt x="0" y="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20" name="Freeform 132">
                    <a:extLst>
                      <a:ext uri="{FF2B5EF4-FFF2-40B4-BE49-F238E27FC236}">
                        <a16:creationId xmlns:a16="http://schemas.microsoft.com/office/drawing/2014/main" xmlns="" id="{7D573B90-1B54-490C-AB40-2B000845232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169150" y="2263775"/>
                    <a:ext cx="3175" cy="3175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1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21" name="Freeform 133">
                    <a:extLst>
                      <a:ext uri="{FF2B5EF4-FFF2-40B4-BE49-F238E27FC236}">
                        <a16:creationId xmlns:a16="http://schemas.microsoft.com/office/drawing/2014/main" xmlns="" id="{6E7914D4-436E-4AE7-974C-401D81576F0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80300" y="1995488"/>
                    <a:ext cx="4762" cy="4763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0" y="2"/>
                      </a:cxn>
                      <a:cxn ang="0">
                        <a:pos x="2" y="0"/>
                      </a:cxn>
                    </a:cxnLst>
                    <a:rect l="0" t="0" r="r" b="b"/>
                    <a:pathLst>
                      <a:path w="2" h="2">
                        <a:moveTo>
                          <a:pt x="2" y="0"/>
                        </a:moveTo>
                        <a:cubicBezTo>
                          <a:pt x="1" y="0"/>
                          <a:pt x="1" y="1"/>
                          <a:pt x="0" y="2"/>
                        </a:cubicBezTo>
                        <a:cubicBezTo>
                          <a:pt x="1" y="1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22" name="Freeform 134">
                    <a:extLst>
                      <a:ext uri="{FF2B5EF4-FFF2-40B4-BE49-F238E27FC236}">
                        <a16:creationId xmlns:a16="http://schemas.microsoft.com/office/drawing/2014/main" xmlns="" id="{49A2A01C-5B95-4474-91BD-5B089E68C7E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18500" y="1681163"/>
                    <a:ext cx="7937" cy="1588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0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>
                        <a:moveTo>
                          <a:pt x="3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1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23" name="Freeform 135">
                    <a:extLst>
                      <a:ext uri="{FF2B5EF4-FFF2-40B4-BE49-F238E27FC236}">
                        <a16:creationId xmlns:a16="http://schemas.microsoft.com/office/drawing/2014/main" xmlns="" id="{DFA980C6-72F2-4E84-893F-D82C54E89D6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16938" y="1655763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1" y="0"/>
                      </a:cxn>
                      <a:cxn ang="0">
                        <a:pos x="1" y="0"/>
                      </a:cxn>
                      <a:cxn ang="0">
                        <a:pos x="1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24" name="Freeform 136">
                    <a:extLst>
                      <a:ext uri="{FF2B5EF4-FFF2-40B4-BE49-F238E27FC236}">
                        <a16:creationId xmlns:a16="http://schemas.microsoft.com/office/drawing/2014/main" xmlns="" id="{16C90889-A768-4936-BD7B-EF0C267FC1C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34388" y="1654175"/>
                    <a:ext cx="7937" cy="1588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0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>
                        <a:moveTo>
                          <a:pt x="3" y="0"/>
                        </a:moveTo>
                        <a:cubicBezTo>
                          <a:pt x="2" y="0"/>
                          <a:pt x="1" y="0"/>
                          <a:pt x="0" y="0"/>
                        </a:cubicBezTo>
                        <a:cubicBezTo>
                          <a:pt x="1" y="0"/>
                          <a:pt x="3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25" name="Freeform 137">
                    <a:extLst>
                      <a:ext uri="{FF2B5EF4-FFF2-40B4-BE49-F238E27FC236}">
                        <a16:creationId xmlns:a16="http://schemas.microsoft.com/office/drawing/2014/main" xmlns="" id="{264D970B-60CC-4992-BADE-9F882081CD2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32800" y="1654175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26" name="Freeform 138">
                    <a:extLst>
                      <a:ext uri="{FF2B5EF4-FFF2-40B4-BE49-F238E27FC236}">
                        <a16:creationId xmlns:a16="http://schemas.microsoft.com/office/drawing/2014/main" xmlns="" id="{BFD059DE-9302-49DA-B7B7-9BE72605416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26188" y="4597400"/>
                    <a:ext cx="3175" cy="17463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" y="7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" h="7">
                        <a:moveTo>
                          <a:pt x="0" y="0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27" name="Freeform 139">
                    <a:extLst>
                      <a:ext uri="{FF2B5EF4-FFF2-40B4-BE49-F238E27FC236}">
                        <a16:creationId xmlns:a16="http://schemas.microsoft.com/office/drawing/2014/main" xmlns="" id="{8B5885CF-2B48-4833-B468-F2BBBFBF37D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789738" y="2773363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1" y="1"/>
                      </a:cxn>
                      <a:cxn ang="0">
                        <a:pos x="1" y="0"/>
                      </a:cxn>
                      <a:cxn ang="0">
                        <a:pos x="1" y="1"/>
                      </a:cxn>
                    </a:cxnLst>
                    <a:rect l="0" t="0" r="r" b="b"/>
                    <a:pathLst>
                      <a:path w="1" h="1">
                        <a:moveTo>
                          <a:pt x="1" y="1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1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28" name="Freeform 140">
                    <a:extLst>
                      <a:ext uri="{FF2B5EF4-FFF2-40B4-BE49-F238E27FC236}">
                        <a16:creationId xmlns:a16="http://schemas.microsoft.com/office/drawing/2014/main" xmlns="" id="{18AAE2FE-862A-40E0-A079-6059C6C622D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42063" y="4603750"/>
                    <a:ext cx="1587" cy="4763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2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h="2">
                        <a:moveTo>
                          <a:pt x="0" y="0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1"/>
                          <a:pt x="0" y="1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29" name="Freeform 141">
                    <a:extLst>
                      <a:ext uri="{FF2B5EF4-FFF2-40B4-BE49-F238E27FC236}">
                        <a16:creationId xmlns:a16="http://schemas.microsoft.com/office/drawing/2014/main" xmlns="" id="{D33457B9-FEB3-4B1D-BB7A-A373D9F5BF4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207375" y="1704975"/>
                    <a:ext cx="17462" cy="6350"/>
                  </a:xfrm>
                  <a:custGeom>
                    <a:avLst/>
                    <a:gdLst/>
                    <a:ahLst/>
                    <a:cxnLst>
                      <a:cxn ang="0">
                        <a:pos x="7" y="0"/>
                      </a:cxn>
                      <a:cxn ang="0">
                        <a:pos x="0" y="2"/>
                      </a:cxn>
                      <a:cxn ang="0">
                        <a:pos x="7" y="0"/>
                      </a:cxn>
                    </a:cxnLst>
                    <a:rect l="0" t="0" r="r" b="b"/>
                    <a:pathLst>
                      <a:path w="7" h="2">
                        <a:moveTo>
                          <a:pt x="7" y="0"/>
                        </a:moveTo>
                        <a:cubicBezTo>
                          <a:pt x="5" y="1"/>
                          <a:pt x="0" y="1"/>
                          <a:pt x="0" y="2"/>
                        </a:cubicBezTo>
                        <a:cubicBezTo>
                          <a:pt x="3" y="1"/>
                          <a:pt x="6" y="1"/>
                          <a:pt x="7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30" name="Freeform 142">
                    <a:extLst>
                      <a:ext uri="{FF2B5EF4-FFF2-40B4-BE49-F238E27FC236}">
                        <a16:creationId xmlns:a16="http://schemas.microsoft.com/office/drawing/2014/main" xmlns="" id="{174AF3F0-7DD6-4338-944C-5373FCB87A7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788150" y="2924175"/>
                    <a:ext cx="1587" cy="4763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2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h="2">
                        <a:moveTo>
                          <a:pt x="0" y="0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1"/>
                          <a:pt x="0" y="1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31" name="Freeform 143">
                    <a:extLst>
                      <a:ext uri="{FF2B5EF4-FFF2-40B4-BE49-F238E27FC236}">
                        <a16:creationId xmlns:a16="http://schemas.microsoft.com/office/drawing/2014/main" xmlns="" id="{7244FFF6-0740-45E5-BDE8-554CD6BD2F8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42063" y="4602163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h="1">
                        <a:moveTo>
                          <a:pt x="0" y="1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32" name="Rectangle 144">
                    <a:extLst>
                      <a:ext uri="{FF2B5EF4-FFF2-40B4-BE49-F238E27FC236}">
                        <a16:creationId xmlns:a16="http://schemas.microsoft.com/office/drawing/2014/main" xmlns="" id="{DAC6651A-6906-4EDC-89CD-DAA10B02F02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518275" y="3373438"/>
                    <a:ext cx="1587" cy="1588"/>
                  </a:xfrm>
                  <a:prstGeom prst="rect">
                    <a:avLst/>
                  </a:pr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33" name="Freeform 145">
                    <a:extLst>
                      <a:ext uri="{FF2B5EF4-FFF2-40B4-BE49-F238E27FC236}">
                        <a16:creationId xmlns:a16="http://schemas.microsoft.com/office/drawing/2014/main" xmlns="" id="{57EB4D52-66D6-4449-899C-D94F0F7CD0A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505575" y="3398838"/>
                    <a:ext cx="1587" cy="6350"/>
                  </a:xfrm>
                  <a:custGeom>
                    <a:avLst/>
                    <a:gdLst/>
                    <a:ahLst/>
                    <a:cxnLst>
                      <a:cxn ang="0">
                        <a:pos x="0" y="3"/>
                      </a:cxn>
                      <a:cxn ang="0">
                        <a:pos x="0" y="0"/>
                      </a:cxn>
                      <a:cxn ang="0">
                        <a:pos x="0" y="3"/>
                      </a:cxn>
                    </a:cxnLst>
                    <a:rect l="0" t="0" r="r" b="b"/>
                    <a:pathLst>
                      <a:path h="3">
                        <a:moveTo>
                          <a:pt x="0" y="3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2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34" name="Freeform 146">
                    <a:extLst>
                      <a:ext uri="{FF2B5EF4-FFF2-40B4-BE49-F238E27FC236}">
                        <a16:creationId xmlns:a16="http://schemas.microsoft.com/office/drawing/2014/main" xmlns="" id="{1A5AB3CF-489A-4883-B2A2-D816448E1A8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29363" y="4614863"/>
                    <a:ext cx="1587" cy="635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3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h="3">
                        <a:moveTo>
                          <a:pt x="0" y="0"/>
                        </a:move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2"/>
                          <a:pt x="0" y="1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35" name="Freeform 147">
                    <a:extLst>
                      <a:ext uri="{FF2B5EF4-FFF2-40B4-BE49-F238E27FC236}">
                        <a16:creationId xmlns:a16="http://schemas.microsoft.com/office/drawing/2014/main" xmlns="" id="{9ADAC21B-932D-4786-8592-01DDD4EBCBE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405563" y="3765550"/>
                    <a:ext cx="3175" cy="4763"/>
                  </a:xfrm>
                  <a:custGeom>
                    <a:avLst/>
                    <a:gdLst/>
                    <a:ahLst/>
                    <a:cxnLst>
                      <a:cxn ang="0">
                        <a:pos x="0" y="2"/>
                      </a:cxn>
                      <a:cxn ang="0">
                        <a:pos x="1" y="0"/>
                      </a:cxn>
                      <a:cxn ang="0">
                        <a:pos x="0" y="2"/>
                      </a:cxn>
                    </a:cxnLst>
                    <a:rect l="0" t="0" r="r" b="b"/>
                    <a:pathLst>
                      <a:path w="1" h="2">
                        <a:moveTo>
                          <a:pt x="0" y="2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36" name="Freeform 148">
                    <a:extLst>
                      <a:ext uri="{FF2B5EF4-FFF2-40B4-BE49-F238E27FC236}">
                        <a16:creationId xmlns:a16="http://schemas.microsoft.com/office/drawing/2014/main" xmlns="" id="{9811334B-09E6-4560-9290-2D55B8F2F86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07288" y="1978025"/>
                    <a:ext cx="3175" cy="3175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1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1"/>
                          <a:pt x="0" y="1"/>
                          <a:pt x="1" y="0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37" name="Freeform 149">
                    <a:extLst>
                      <a:ext uri="{FF2B5EF4-FFF2-40B4-BE49-F238E27FC236}">
                        <a16:creationId xmlns:a16="http://schemas.microsoft.com/office/drawing/2014/main" xmlns="" id="{0BBCB2E3-3CF5-4813-9056-02494885605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35838" y="2182813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1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1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38" name="Freeform 150">
                    <a:extLst>
                      <a:ext uri="{FF2B5EF4-FFF2-40B4-BE49-F238E27FC236}">
                        <a16:creationId xmlns:a16="http://schemas.microsoft.com/office/drawing/2014/main" xmlns="" id="{E1DA694B-2117-483D-9F4B-6EF5C4804AF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39013" y="2171700"/>
                    <a:ext cx="6350" cy="11113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4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 h="4">
                        <a:moveTo>
                          <a:pt x="3" y="0"/>
                        </a:moveTo>
                        <a:cubicBezTo>
                          <a:pt x="2" y="1"/>
                          <a:pt x="0" y="3"/>
                          <a:pt x="0" y="4"/>
                        </a:cubicBezTo>
                        <a:cubicBezTo>
                          <a:pt x="1" y="3"/>
                          <a:pt x="2" y="2"/>
                          <a:pt x="3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39" name="Freeform 151">
                    <a:extLst>
                      <a:ext uri="{FF2B5EF4-FFF2-40B4-BE49-F238E27FC236}">
                        <a16:creationId xmlns:a16="http://schemas.microsoft.com/office/drawing/2014/main" xmlns="" id="{84BAC047-FC79-43D8-A01E-6A3DEEEE21E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16788" y="2200275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0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h="1">
                        <a:moveTo>
                          <a:pt x="0" y="1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40" name="Freeform 152">
                    <a:extLst>
                      <a:ext uri="{FF2B5EF4-FFF2-40B4-BE49-F238E27FC236}">
                        <a16:creationId xmlns:a16="http://schemas.microsoft.com/office/drawing/2014/main" xmlns="" id="{758F0239-AA17-4576-ABE7-1FBB1C362A1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26338" y="2028825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41" name="Freeform 153">
                    <a:extLst>
                      <a:ext uri="{FF2B5EF4-FFF2-40B4-BE49-F238E27FC236}">
                        <a16:creationId xmlns:a16="http://schemas.microsoft.com/office/drawing/2014/main" xmlns="" id="{03158861-D877-4DEB-977D-3D476198192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81888" y="2063750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1" y="0"/>
                      </a:cxn>
                      <a:cxn ang="0">
                        <a:pos x="0" y="0"/>
                      </a:cxn>
                      <a:cxn ang="0">
                        <a:pos x="1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42" name="Freeform 154">
                    <a:extLst>
                      <a:ext uri="{FF2B5EF4-FFF2-40B4-BE49-F238E27FC236}">
                        <a16:creationId xmlns:a16="http://schemas.microsoft.com/office/drawing/2014/main" xmlns="" id="{C4FEBF4D-0A7C-4F84-A738-881B0AE5391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221538" y="2301875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43" name="Freeform 155">
                    <a:extLst>
                      <a:ext uri="{FF2B5EF4-FFF2-40B4-BE49-F238E27FC236}">
                        <a16:creationId xmlns:a16="http://schemas.microsoft.com/office/drawing/2014/main" xmlns="" id="{D0C8A412-5B92-4340-8EBE-78E1D9D54BD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471470" y="1748884"/>
                    <a:ext cx="2265362" cy="2987675"/>
                  </a:xfrm>
                  <a:custGeom>
                    <a:avLst/>
                    <a:gdLst/>
                    <a:ahLst/>
                    <a:cxnLst>
                      <a:cxn ang="0">
                        <a:pos x="295" y="351"/>
                      </a:cxn>
                      <a:cxn ang="0">
                        <a:pos x="339" y="296"/>
                      </a:cxn>
                      <a:cxn ang="0">
                        <a:pos x="362" y="265"/>
                      </a:cxn>
                      <a:cxn ang="0">
                        <a:pos x="377" y="249"/>
                      </a:cxn>
                      <a:cxn ang="0">
                        <a:pos x="403" y="224"/>
                      </a:cxn>
                      <a:cxn ang="0">
                        <a:pos x="411" y="216"/>
                      </a:cxn>
                      <a:cxn ang="0">
                        <a:pos x="427" y="202"/>
                      </a:cxn>
                      <a:cxn ang="0">
                        <a:pos x="458" y="180"/>
                      </a:cxn>
                      <a:cxn ang="0">
                        <a:pos x="477" y="162"/>
                      </a:cxn>
                      <a:cxn ang="0">
                        <a:pos x="512" y="134"/>
                      </a:cxn>
                      <a:cxn ang="0">
                        <a:pos x="530" y="124"/>
                      </a:cxn>
                      <a:cxn ang="0">
                        <a:pos x="558" y="106"/>
                      </a:cxn>
                      <a:cxn ang="0">
                        <a:pos x="583" y="94"/>
                      </a:cxn>
                      <a:cxn ang="0">
                        <a:pos x="620" y="71"/>
                      </a:cxn>
                      <a:cxn ang="0">
                        <a:pos x="662" y="54"/>
                      </a:cxn>
                      <a:cxn ang="0">
                        <a:pos x="704" y="40"/>
                      </a:cxn>
                      <a:cxn ang="0">
                        <a:pos x="735" y="30"/>
                      </a:cxn>
                      <a:cxn ang="0">
                        <a:pos x="758" y="25"/>
                      </a:cxn>
                      <a:cxn ang="0">
                        <a:pos x="759" y="26"/>
                      </a:cxn>
                      <a:cxn ang="0">
                        <a:pos x="785" y="19"/>
                      </a:cxn>
                      <a:cxn ang="0">
                        <a:pos x="800" y="15"/>
                      </a:cxn>
                      <a:cxn ang="0">
                        <a:pos x="820" y="12"/>
                      </a:cxn>
                      <a:cxn ang="0">
                        <a:pos x="870" y="10"/>
                      </a:cxn>
                      <a:cxn ang="0">
                        <a:pos x="906" y="8"/>
                      </a:cxn>
                      <a:cxn ang="0">
                        <a:pos x="880" y="2"/>
                      </a:cxn>
                      <a:cxn ang="0">
                        <a:pos x="860" y="3"/>
                      </a:cxn>
                      <a:cxn ang="0">
                        <a:pos x="836" y="3"/>
                      </a:cxn>
                      <a:cxn ang="0">
                        <a:pos x="793" y="6"/>
                      </a:cxn>
                      <a:cxn ang="0">
                        <a:pos x="772" y="11"/>
                      </a:cxn>
                      <a:cxn ang="0">
                        <a:pos x="753" y="14"/>
                      </a:cxn>
                      <a:cxn ang="0">
                        <a:pos x="685" y="33"/>
                      </a:cxn>
                      <a:cxn ang="0">
                        <a:pos x="652" y="43"/>
                      </a:cxn>
                      <a:cxn ang="0">
                        <a:pos x="635" y="50"/>
                      </a:cxn>
                      <a:cxn ang="0">
                        <a:pos x="605" y="64"/>
                      </a:cxn>
                      <a:cxn ang="0">
                        <a:pos x="569" y="81"/>
                      </a:cxn>
                      <a:cxn ang="0">
                        <a:pos x="547" y="90"/>
                      </a:cxn>
                      <a:cxn ang="0">
                        <a:pos x="500" y="120"/>
                      </a:cxn>
                      <a:cxn ang="0">
                        <a:pos x="454" y="152"/>
                      </a:cxn>
                      <a:cxn ang="0">
                        <a:pos x="418" y="183"/>
                      </a:cxn>
                      <a:cxn ang="0">
                        <a:pos x="399" y="199"/>
                      </a:cxn>
                      <a:cxn ang="0">
                        <a:pos x="372" y="223"/>
                      </a:cxn>
                      <a:cxn ang="0">
                        <a:pos x="333" y="260"/>
                      </a:cxn>
                      <a:cxn ang="0">
                        <a:pos x="303" y="297"/>
                      </a:cxn>
                      <a:cxn ang="0">
                        <a:pos x="252" y="360"/>
                      </a:cxn>
                      <a:cxn ang="0">
                        <a:pos x="200" y="442"/>
                      </a:cxn>
                      <a:cxn ang="0">
                        <a:pos x="184" y="468"/>
                      </a:cxn>
                      <a:cxn ang="0">
                        <a:pos x="168" y="498"/>
                      </a:cxn>
                      <a:cxn ang="0">
                        <a:pos x="143" y="549"/>
                      </a:cxn>
                      <a:cxn ang="0">
                        <a:pos x="99" y="648"/>
                      </a:cxn>
                      <a:cxn ang="0">
                        <a:pos x="68" y="741"/>
                      </a:cxn>
                      <a:cxn ang="0">
                        <a:pos x="38" y="844"/>
                      </a:cxn>
                      <a:cxn ang="0">
                        <a:pos x="0" y="1116"/>
                      </a:cxn>
                      <a:cxn ang="0">
                        <a:pos x="9" y="1197"/>
                      </a:cxn>
                      <a:cxn ang="0">
                        <a:pos x="11" y="1180"/>
                      </a:cxn>
                      <a:cxn ang="0">
                        <a:pos x="15" y="1154"/>
                      </a:cxn>
                      <a:cxn ang="0">
                        <a:pos x="18" y="1114"/>
                      </a:cxn>
                      <a:cxn ang="0">
                        <a:pos x="40" y="988"/>
                      </a:cxn>
                      <a:cxn ang="0">
                        <a:pos x="89" y="767"/>
                      </a:cxn>
                      <a:cxn ang="0">
                        <a:pos x="117" y="681"/>
                      </a:cxn>
                      <a:cxn ang="0">
                        <a:pos x="157" y="582"/>
                      </a:cxn>
                      <a:cxn ang="0">
                        <a:pos x="164" y="564"/>
                      </a:cxn>
                      <a:cxn ang="0">
                        <a:pos x="193" y="510"/>
                      </a:cxn>
                      <a:cxn ang="0">
                        <a:pos x="216" y="471"/>
                      </a:cxn>
                    </a:cxnLst>
                    <a:rect l="0" t="0" r="r" b="b"/>
                    <a:pathLst>
                      <a:path w="913" h="1204">
                        <a:moveTo>
                          <a:pt x="243" y="429"/>
                        </a:moveTo>
                        <a:cubicBezTo>
                          <a:pt x="254" y="411"/>
                          <a:pt x="268" y="388"/>
                          <a:pt x="280" y="372"/>
                        </a:cubicBezTo>
                        <a:cubicBezTo>
                          <a:pt x="282" y="368"/>
                          <a:pt x="286" y="362"/>
                          <a:pt x="289" y="357"/>
                        </a:cubicBezTo>
                        <a:cubicBezTo>
                          <a:pt x="291" y="358"/>
                          <a:pt x="291" y="358"/>
                          <a:pt x="291" y="358"/>
                        </a:cubicBezTo>
                        <a:cubicBezTo>
                          <a:pt x="294" y="353"/>
                          <a:pt x="294" y="353"/>
                          <a:pt x="294" y="353"/>
                        </a:cubicBezTo>
                        <a:cubicBezTo>
                          <a:pt x="296" y="351"/>
                          <a:pt x="292" y="356"/>
                          <a:pt x="295" y="354"/>
                        </a:cubicBezTo>
                        <a:cubicBezTo>
                          <a:pt x="295" y="351"/>
                          <a:pt x="295" y="351"/>
                          <a:pt x="295" y="351"/>
                        </a:cubicBezTo>
                        <a:cubicBezTo>
                          <a:pt x="296" y="351"/>
                          <a:pt x="304" y="341"/>
                          <a:pt x="299" y="349"/>
                        </a:cubicBezTo>
                        <a:cubicBezTo>
                          <a:pt x="304" y="343"/>
                          <a:pt x="308" y="338"/>
                          <a:pt x="313" y="332"/>
                        </a:cubicBezTo>
                        <a:cubicBezTo>
                          <a:pt x="316" y="329"/>
                          <a:pt x="313" y="329"/>
                          <a:pt x="317" y="325"/>
                        </a:cubicBezTo>
                        <a:cubicBezTo>
                          <a:pt x="318" y="325"/>
                          <a:pt x="316" y="327"/>
                          <a:pt x="317" y="327"/>
                        </a:cubicBezTo>
                        <a:cubicBezTo>
                          <a:pt x="328" y="316"/>
                          <a:pt x="325" y="311"/>
                          <a:pt x="335" y="300"/>
                        </a:cubicBezTo>
                        <a:cubicBezTo>
                          <a:pt x="334" y="301"/>
                          <a:pt x="334" y="301"/>
                          <a:pt x="334" y="301"/>
                        </a:cubicBezTo>
                        <a:cubicBezTo>
                          <a:pt x="336" y="299"/>
                          <a:pt x="339" y="296"/>
                          <a:pt x="339" y="296"/>
                        </a:cubicBezTo>
                        <a:cubicBezTo>
                          <a:pt x="336" y="296"/>
                          <a:pt x="338" y="298"/>
                          <a:pt x="334" y="301"/>
                        </a:cubicBezTo>
                        <a:cubicBezTo>
                          <a:pt x="333" y="299"/>
                          <a:pt x="337" y="296"/>
                          <a:pt x="336" y="295"/>
                        </a:cubicBezTo>
                        <a:cubicBezTo>
                          <a:pt x="338" y="293"/>
                          <a:pt x="339" y="291"/>
                          <a:pt x="341" y="289"/>
                        </a:cubicBezTo>
                        <a:cubicBezTo>
                          <a:pt x="345" y="286"/>
                          <a:pt x="349" y="280"/>
                          <a:pt x="353" y="278"/>
                        </a:cubicBezTo>
                        <a:cubicBezTo>
                          <a:pt x="354" y="276"/>
                          <a:pt x="355" y="273"/>
                          <a:pt x="358" y="269"/>
                        </a:cubicBezTo>
                        <a:cubicBezTo>
                          <a:pt x="362" y="267"/>
                          <a:pt x="359" y="270"/>
                          <a:pt x="363" y="267"/>
                        </a:cubicBezTo>
                        <a:cubicBezTo>
                          <a:pt x="362" y="265"/>
                          <a:pt x="362" y="265"/>
                          <a:pt x="362" y="265"/>
                        </a:cubicBezTo>
                        <a:cubicBezTo>
                          <a:pt x="365" y="262"/>
                          <a:pt x="365" y="263"/>
                          <a:pt x="365" y="264"/>
                        </a:cubicBezTo>
                        <a:cubicBezTo>
                          <a:pt x="369" y="260"/>
                          <a:pt x="367" y="260"/>
                          <a:pt x="371" y="256"/>
                        </a:cubicBezTo>
                        <a:cubicBezTo>
                          <a:pt x="370" y="259"/>
                          <a:pt x="370" y="259"/>
                          <a:pt x="370" y="259"/>
                        </a:cubicBezTo>
                        <a:cubicBezTo>
                          <a:pt x="373" y="256"/>
                          <a:pt x="374" y="255"/>
                          <a:pt x="378" y="251"/>
                        </a:cubicBezTo>
                        <a:cubicBezTo>
                          <a:pt x="378" y="251"/>
                          <a:pt x="377" y="253"/>
                          <a:pt x="375" y="254"/>
                        </a:cubicBezTo>
                        <a:cubicBezTo>
                          <a:pt x="379" y="253"/>
                          <a:pt x="379" y="250"/>
                          <a:pt x="380" y="248"/>
                        </a:cubicBezTo>
                        <a:cubicBezTo>
                          <a:pt x="379" y="249"/>
                          <a:pt x="376" y="251"/>
                          <a:pt x="377" y="249"/>
                        </a:cubicBezTo>
                        <a:cubicBezTo>
                          <a:pt x="379" y="247"/>
                          <a:pt x="381" y="244"/>
                          <a:pt x="383" y="243"/>
                        </a:cubicBezTo>
                        <a:cubicBezTo>
                          <a:pt x="381" y="246"/>
                          <a:pt x="381" y="246"/>
                          <a:pt x="381" y="246"/>
                        </a:cubicBezTo>
                        <a:cubicBezTo>
                          <a:pt x="385" y="241"/>
                          <a:pt x="383" y="243"/>
                          <a:pt x="388" y="238"/>
                        </a:cubicBezTo>
                        <a:cubicBezTo>
                          <a:pt x="388" y="239"/>
                          <a:pt x="388" y="239"/>
                          <a:pt x="388" y="239"/>
                        </a:cubicBezTo>
                        <a:cubicBezTo>
                          <a:pt x="390" y="235"/>
                          <a:pt x="395" y="232"/>
                          <a:pt x="400" y="227"/>
                        </a:cubicBezTo>
                        <a:cubicBezTo>
                          <a:pt x="399" y="228"/>
                          <a:pt x="399" y="228"/>
                          <a:pt x="399" y="228"/>
                        </a:cubicBezTo>
                        <a:cubicBezTo>
                          <a:pt x="401" y="226"/>
                          <a:pt x="402" y="225"/>
                          <a:pt x="403" y="224"/>
                        </a:cubicBezTo>
                        <a:cubicBezTo>
                          <a:pt x="399" y="226"/>
                          <a:pt x="400" y="225"/>
                          <a:pt x="399" y="224"/>
                        </a:cubicBezTo>
                        <a:cubicBezTo>
                          <a:pt x="404" y="222"/>
                          <a:pt x="403" y="218"/>
                          <a:pt x="410" y="213"/>
                        </a:cubicBezTo>
                        <a:cubicBezTo>
                          <a:pt x="410" y="214"/>
                          <a:pt x="409" y="216"/>
                          <a:pt x="407" y="217"/>
                        </a:cubicBezTo>
                        <a:cubicBezTo>
                          <a:pt x="406" y="220"/>
                          <a:pt x="407" y="221"/>
                          <a:pt x="404" y="225"/>
                        </a:cubicBezTo>
                        <a:cubicBezTo>
                          <a:pt x="406" y="223"/>
                          <a:pt x="408" y="220"/>
                          <a:pt x="408" y="221"/>
                        </a:cubicBezTo>
                        <a:cubicBezTo>
                          <a:pt x="408" y="219"/>
                          <a:pt x="408" y="219"/>
                          <a:pt x="408" y="219"/>
                        </a:cubicBezTo>
                        <a:cubicBezTo>
                          <a:pt x="409" y="218"/>
                          <a:pt x="410" y="217"/>
                          <a:pt x="411" y="216"/>
                        </a:cubicBezTo>
                        <a:cubicBezTo>
                          <a:pt x="411" y="215"/>
                          <a:pt x="408" y="217"/>
                          <a:pt x="410" y="214"/>
                        </a:cubicBezTo>
                        <a:cubicBezTo>
                          <a:pt x="414" y="210"/>
                          <a:pt x="413" y="213"/>
                          <a:pt x="413" y="212"/>
                        </a:cubicBezTo>
                        <a:cubicBezTo>
                          <a:pt x="418" y="208"/>
                          <a:pt x="414" y="209"/>
                          <a:pt x="419" y="205"/>
                        </a:cubicBezTo>
                        <a:cubicBezTo>
                          <a:pt x="419" y="206"/>
                          <a:pt x="418" y="207"/>
                          <a:pt x="418" y="207"/>
                        </a:cubicBezTo>
                        <a:cubicBezTo>
                          <a:pt x="422" y="205"/>
                          <a:pt x="426" y="200"/>
                          <a:pt x="428" y="200"/>
                        </a:cubicBezTo>
                        <a:cubicBezTo>
                          <a:pt x="428" y="201"/>
                          <a:pt x="428" y="201"/>
                          <a:pt x="427" y="202"/>
                        </a:cubicBezTo>
                        <a:cubicBezTo>
                          <a:pt x="427" y="202"/>
                          <a:pt x="427" y="202"/>
                          <a:pt x="427" y="202"/>
                        </a:cubicBezTo>
                        <a:cubicBezTo>
                          <a:pt x="424" y="207"/>
                          <a:pt x="430" y="199"/>
                          <a:pt x="430" y="201"/>
                        </a:cubicBezTo>
                        <a:cubicBezTo>
                          <a:pt x="429" y="201"/>
                          <a:pt x="434" y="197"/>
                          <a:pt x="436" y="195"/>
                        </a:cubicBezTo>
                        <a:cubicBezTo>
                          <a:pt x="435" y="195"/>
                          <a:pt x="435" y="195"/>
                          <a:pt x="435" y="195"/>
                        </a:cubicBezTo>
                        <a:cubicBezTo>
                          <a:pt x="440" y="186"/>
                          <a:pt x="436" y="197"/>
                          <a:pt x="443" y="190"/>
                        </a:cubicBezTo>
                        <a:cubicBezTo>
                          <a:pt x="447" y="186"/>
                          <a:pt x="441" y="192"/>
                          <a:pt x="443" y="189"/>
                        </a:cubicBezTo>
                        <a:cubicBezTo>
                          <a:pt x="446" y="186"/>
                          <a:pt x="448" y="186"/>
                          <a:pt x="452" y="182"/>
                        </a:cubicBezTo>
                        <a:cubicBezTo>
                          <a:pt x="454" y="181"/>
                          <a:pt x="457" y="180"/>
                          <a:pt x="458" y="180"/>
                        </a:cubicBezTo>
                        <a:cubicBezTo>
                          <a:pt x="461" y="178"/>
                          <a:pt x="467" y="174"/>
                          <a:pt x="468" y="172"/>
                        </a:cubicBezTo>
                        <a:cubicBezTo>
                          <a:pt x="462" y="175"/>
                          <a:pt x="464" y="177"/>
                          <a:pt x="457" y="180"/>
                        </a:cubicBezTo>
                        <a:cubicBezTo>
                          <a:pt x="458" y="178"/>
                          <a:pt x="458" y="178"/>
                          <a:pt x="458" y="178"/>
                        </a:cubicBezTo>
                        <a:cubicBezTo>
                          <a:pt x="462" y="174"/>
                          <a:pt x="467" y="170"/>
                          <a:pt x="470" y="168"/>
                        </a:cubicBezTo>
                        <a:cubicBezTo>
                          <a:pt x="469" y="168"/>
                          <a:pt x="469" y="168"/>
                          <a:pt x="469" y="168"/>
                        </a:cubicBezTo>
                        <a:cubicBezTo>
                          <a:pt x="474" y="163"/>
                          <a:pt x="475" y="161"/>
                          <a:pt x="481" y="157"/>
                        </a:cubicBezTo>
                        <a:cubicBezTo>
                          <a:pt x="482" y="157"/>
                          <a:pt x="479" y="160"/>
                          <a:pt x="477" y="162"/>
                        </a:cubicBezTo>
                        <a:cubicBezTo>
                          <a:pt x="481" y="160"/>
                          <a:pt x="480" y="159"/>
                          <a:pt x="486" y="155"/>
                        </a:cubicBezTo>
                        <a:cubicBezTo>
                          <a:pt x="487" y="156"/>
                          <a:pt x="482" y="158"/>
                          <a:pt x="482" y="159"/>
                        </a:cubicBezTo>
                        <a:cubicBezTo>
                          <a:pt x="488" y="154"/>
                          <a:pt x="488" y="154"/>
                          <a:pt x="488" y="154"/>
                        </a:cubicBezTo>
                        <a:cubicBezTo>
                          <a:pt x="488" y="154"/>
                          <a:pt x="488" y="154"/>
                          <a:pt x="488" y="154"/>
                        </a:cubicBezTo>
                        <a:cubicBezTo>
                          <a:pt x="488" y="152"/>
                          <a:pt x="493" y="151"/>
                          <a:pt x="497" y="148"/>
                        </a:cubicBezTo>
                        <a:cubicBezTo>
                          <a:pt x="506" y="141"/>
                          <a:pt x="506" y="139"/>
                          <a:pt x="510" y="134"/>
                        </a:cubicBezTo>
                        <a:cubicBezTo>
                          <a:pt x="512" y="133"/>
                          <a:pt x="513" y="134"/>
                          <a:pt x="512" y="134"/>
                        </a:cubicBezTo>
                        <a:cubicBezTo>
                          <a:pt x="510" y="135"/>
                          <a:pt x="510" y="135"/>
                          <a:pt x="510" y="136"/>
                        </a:cubicBezTo>
                        <a:cubicBezTo>
                          <a:pt x="513" y="134"/>
                          <a:pt x="518" y="133"/>
                          <a:pt x="516" y="135"/>
                        </a:cubicBezTo>
                        <a:cubicBezTo>
                          <a:pt x="521" y="131"/>
                          <a:pt x="514" y="135"/>
                          <a:pt x="517" y="133"/>
                        </a:cubicBezTo>
                        <a:cubicBezTo>
                          <a:pt x="524" y="128"/>
                          <a:pt x="524" y="128"/>
                          <a:pt x="524" y="128"/>
                        </a:cubicBezTo>
                        <a:cubicBezTo>
                          <a:pt x="522" y="128"/>
                          <a:pt x="520" y="130"/>
                          <a:pt x="523" y="127"/>
                        </a:cubicBezTo>
                        <a:cubicBezTo>
                          <a:pt x="526" y="125"/>
                          <a:pt x="527" y="124"/>
                          <a:pt x="531" y="121"/>
                        </a:cubicBezTo>
                        <a:cubicBezTo>
                          <a:pt x="531" y="122"/>
                          <a:pt x="533" y="122"/>
                          <a:pt x="530" y="124"/>
                        </a:cubicBezTo>
                        <a:cubicBezTo>
                          <a:pt x="533" y="123"/>
                          <a:pt x="536" y="121"/>
                          <a:pt x="536" y="119"/>
                        </a:cubicBezTo>
                        <a:cubicBezTo>
                          <a:pt x="531" y="121"/>
                          <a:pt x="543" y="114"/>
                          <a:pt x="539" y="115"/>
                        </a:cubicBezTo>
                        <a:cubicBezTo>
                          <a:pt x="544" y="113"/>
                          <a:pt x="544" y="113"/>
                          <a:pt x="544" y="113"/>
                        </a:cubicBezTo>
                        <a:cubicBezTo>
                          <a:pt x="543" y="114"/>
                          <a:pt x="543" y="114"/>
                          <a:pt x="541" y="115"/>
                        </a:cubicBezTo>
                        <a:cubicBezTo>
                          <a:pt x="543" y="115"/>
                          <a:pt x="545" y="112"/>
                          <a:pt x="546" y="111"/>
                        </a:cubicBezTo>
                        <a:cubicBezTo>
                          <a:pt x="548" y="111"/>
                          <a:pt x="552" y="108"/>
                          <a:pt x="553" y="109"/>
                        </a:cubicBezTo>
                        <a:cubicBezTo>
                          <a:pt x="554" y="108"/>
                          <a:pt x="557" y="106"/>
                          <a:pt x="558" y="106"/>
                        </a:cubicBezTo>
                        <a:cubicBezTo>
                          <a:pt x="560" y="105"/>
                          <a:pt x="558" y="105"/>
                          <a:pt x="559" y="104"/>
                        </a:cubicBezTo>
                        <a:cubicBezTo>
                          <a:pt x="566" y="100"/>
                          <a:pt x="566" y="100"/>
                          <a:pt x="566" y="100"/>
                        </a:cubicBezTo>
                        <a:cubicBezTo>
                          <a:pt x="567" y="101"/>
                          <a:pt x="568" y="102"/>
                          <a:pt x="567" y="103"/>
                        </a:cubicBezTo>
                        <a:cubicBezTo>
                          <a:pt x="570" y="101"/>
                          <a:pt x="567" y="101"/>
                          <a:pt x="571" y="98"/>
                        </a:cubicBezTo>
                        <a:cubicBezTo>
                          <a:pt x="570" y="101"/>
                          <a:pt x="577" y="96"/>
                          <a:pt x="575" y="100"/>
                        </a:cubicBezTo>
                        <a:cubicBezTo>
                          <a:pt x="577" y="99"/>
                          <a:pt x="584" y="96"/>
                          <a:pt x="588" y="93"/>
                        </a:cubicBezTo>
                        <a:cubicBezTo>
                          <a:pt x="589" y="91"/>
                          <a:pt x="583" y="95"/>
                          <a:pt x="583" y="94"/>
                        </a:cubicBezTo>
                        <a:cubicBezTo>
                          <a:pt x="593" y="88"/>
                          <a:pt x="592" y="85"/>
                          <a:pt x="601" y="81"/>
                        </a:cubicBezTo>
                        <a:cubicBezTo>
                          <a:pt x="598" y="82"/>
                          <a:pt x="598" y="82"/>
                          <a:pt x="598" y="82"/>
                        </a:cubicBezTo>
                        <a:cubicBezTo>
                          <a:pt x="603" y="79"/>
                          <a:pt x="602" y="80"/>
                          <a:pt x="605" y="77"/>
                        </a:cubicBezTo>
                        <a:cubicBezTo>
                          <a:pt x="604" y="79"/>
                          <a:pt x="612" y="78"/>
                          <a:pt x="620" y="74"/>
                        </a:cubicBezTo>
                        <a:cubicBezTo>
                          <a:pt x="620" y="73"/>
                          <a:pt x="615" y="75"/>
                          <a:pt x="616" y="73"/>
                        </a:cubicBezTo>
                        <a:cubicBezTo>
                          <a:pt x="621" y="70"/>
                          <a:pt x="621" y="70"/>
                          <a:pt x="621" y="70"/>
                        </a:cubicBezTo>
                        <a:cubicBezTo>
                          <a:pt x="622" y="70"/>
                          <a:pt x="621" y="71"/>
                          <a:pt x="620" y="71"/>
                        </a:cubicBezTo>
                        <a:cubicBezTo>
                          <a:pt x="625" y="69"/>
                          <a:pt x="630" y="69"/>
                          <a:pt x="631" y="67"/>
                        </a:cubicBezTo>
                        <a:cubicBezTo>
                          <a:pt x="637" y="67"/>
                          <a:pt x="637" y="67"/>
                          <a:pt x="637" y="67"/>
                        </a:cubicBezTo>
                        <a:cubicBezTo>
                          <a:pt x="634" y="67"/>
                          <a:pt x="634" y="67"/>
                          <a:pt x="634" y="67"/>
                        </a:cubicBezTo>
                        <a:cubicBezTo>
                          <a:pt x="635" y="66"/>
                          <a:pt x="640" y="63"/>
                          <a:pt x="641" y="62"/>
                        </a:cubicBezTo>
                        <a:cubicBezTo>
                          <a:pt x="646" y="59"/>
                          <a:pt x="649" y="59"/>
                          <a:pt x="652" y="59"/>
                        </a:cubicBezTo>
                        <a:cubicBezTo>
                          <a:pt x="651" y="58"/>
                          <a:pt x="648" y="58"/>
                          <a:pt x="652" y="56"/>
                        </a:cubicBezTo>
                        <a:cubicBezTo>
                          <a:pt x="653" y="58"/>
                          <a:pt x="662" y="53"/>
                          <a:pt x="662" y="54"/>
                        </a:cubicBezTo>
                        <a:cubicBezTo>
                          <a:pt x="664" y="54"/>
                          <a:pt x="668" y="53"/>
                          <a:pt x="667" y="52"/>
                        </a:cubicBezTo>
                        <a:cubicBezTo>
                          <a:pt x="668" y="54"/>
                          <a:pt x="668" y="54"/>
                          <a:pt x="668" y="54"/>
                        </a:cubicBezTo>
                        <a:cubicBezTo>
                          <a:pt x="667" y="52"/>
                          <a:pt x="674" y="49"/>
                          <a:pt x="679" y="47"/>
                        </a:cubicBezTo>
                        <a:cubicBezTo>
                          <a:pt x="679" y="50"/>
                          <a:pt x="684" y="45"/>
                          <a:pt x="688" y="46"/>
                        </a:cubicBezTo>
                        <a:cubicBezTo>
                          <a:pt x="688" y="44"/>
                          <a:pt x="696" y="43"/>
                          <a:pt x="697" y="41"/>
                        </a:cubicBezTo>
                        <a:cubicBezTo>
                          <a:pt x="701" y="39"/>
                          <a:pt x="701" y="41"/>
                          <a:pt x="702" y="41"/>
                        </a:cubicBezTo>
                        <a:cubicBezTo>
                          <a:pt x="704" y="40"/>
                          <a:pt x="704" y="40"/>
                          <a:pt x="704" y="40"/>
                        </a:cubicBezTo>
                        <a:cubicBezTo>
                          <a:pt x="706" y="40"/>
                          <a:pt x="713" y="38"/>
                          <a:pt x="718" y="37"/>
                        </a:cubicBezTo>
                        <a:cubicBezTo>
                          <a:pt x="722" y="35"/>
                          <a:pt x="722" y="35"/>
                          <a:pt x="722" y="35"/>
                        </a:cubicBezTo>
                        <a:cubicBezTo>
                          <a:pt x="723" y="35"/>
                          <a:pt x="723" y="35"/>
                          <a:pt x="723" y="35"/>
                        </a:cubicBezTo>
                        <a:cubicBezTo>
                          <a:pt x="724" y="34"/>
                          <a:pt x="727" y="33"/>
                          <a:pt x="725" y="33"/>
                        </a:cubicBezTo>
                        <a:cubicBezTo>
                          <a:pt x="727" y="33"/>
                          <a:pt x="727" y="33"/>
                          <a:pt x="727" y="33"/>
                        </a:cubicBezTo>
                        <a:cubicBezTo>
                          <a:pt x="727" y="31"/>
                          <a:pt x="730" y="31"/>
                          <a:pt x="735" y="29"/>
                        </a:cubicBezTo>
                        <a:cubicBezTo>
                          <a:pt x="736" y="29"/>
                          <a:pt x="736" y="30"/>
                          <a:pt x="735" y="30"/>
                        </a:cubicBezTo>
                        <a:cubicBezTo>
                          <a:pt x="737" y="30"/>
                          <a:pt x="736" y="31"/>
                          <a:pt x="738" y="31"/>
                        </a:cubicBezTo>
                        <a:cubicBezTo>
                          <a:pt x="736" y="31"/>
                          <a:pt x="745" y="26"/>
                          <a:pt x="739" y="27"/>
                        </a:cubicBezTo>
                        <a:cubicBezTo>
                          <a:pt x="738" y="26"/>
                          <a:pt x="741" y="25"/>
                          <a:pt x="744" y="24"/>
                        </a:cubicBezTo>
                        <a:cubicBezTo>
                          <a:pt x="745" y="26"/>
                          <a:pt x="745" y="26"/>
                          <a:pt x="745" y="26"/>
                        </a:cubicBezTo>
                        <a:cubicBezTo>
                          <a:pt x="748" y="23"/>
                          <a:pt x="748" y="23"/>
                          <a:pt x="748" y="23"/>
                        </a:cubicBezTo>
                        <a:cubicBezTo>
                          <a:pt x="751" y="22"/>
                          <a:pt x="753" y="23"/>
                          <a:pt x="756" y="22"/>
                        </a:cubicBezTo>
                        <a:cubicBezTo>
                          <a:pt x="753" y="23"/>
                          <a:pt x="750" y="27"/>
                          <a:pt x="758" y="25"/>
                        </a:cubicBezTo>
                        <a:cubicBezTo>
                          <a:pt x="754" y="26"/>
                          <a:pt x="752" y="28"/>
                          <a:pt x="750" y="28"/>
                        </a:cubicBezTo>
                        <a:cubicBezTo>
                          <a:pt x="752" y="28"/>
                          <a:pt x="752" y="28"/>
                          <a:pt x="750" y="29"/>
                        </a:cubicBezTo>
                        <a:cubicBezTo>
                          <a:pt x="756" y="27"/>
                          <a:pt x="752" y="28"/>
                          <a:pt x="758" y="26"/>
                        </a:cubicBezTo>
                        <a:cubicBezTo>
                          <a:pt x="758" y="28"/>
                          <a:pt x="759" y="28"/>
                          <a:pt x="764" y="27"/>
                        </a:cubicBezTo>
                        <a:cubicBezTo>
                          <a:pt x="760" y="27"/>
                          <a:pt x="760" y="27"/>
                          <a:pt x="760" y="27"/>
                        </a:cubicBezTo>
                        <a:cubicBezTo>
                          <a:pt x="761" y="27"/>
                          <a:pt x="761" y="27"/>
                          <a:pt x="761" y="26"/>
                        </a:cubicBezTo>
                        <a:cubicBezTo>
                          <a:pt x="760" y="27"/>
                          <a:pt x="759" y="26"/>
                          <a:pt x="759" y="26"/>
                        </a:cubicBezTo>
                        <a:cubicBezTo>
                          <a:pt x="760" y="26"/>
                          <a:pt x="765" y="23"/>
                          <a:pt x="766" y="23"/>
                        </a:cubicBezTo>
                        <a:cubicBezTo>
                          <a:pt x="760" y="22"/>
                          <a:pt x="776" y="19"/>
                          <a:pt x="772" y="19"/>
                        </a:cubicBezTo>
                        <a:cubicBezTo>
                          <a:pt x="773" y="18"/>
                          <a:pt x="777" y="17"/>
                          <a:pt x="777" y="18"/>
                        </a:cubicBezTo>
                        <a:cubicBezTo>
                          <a:pt x="772" y="20"/>
                          <a:pt x="781" y="19"/>
                          <a:pt x="781" y="20"/>
                        </a:cubicBezTo>
                        <a:cubicBezTo>
                          <a:pt x="782" y="19"/>
                          <a:pt x="777" y="20"/>
                          <a:pt x="779" y="19"/>
                        </a:cubicBezTo>
                        <a:cubicBezTo>
                          <a:pt x="782" y="18"/>
                          <a:pt x="784" y="19"/>
                          <a:pt x="786" y="19"/>
                        </a:cubicBezTo>
                        <a:cubicBezTo>
                          <a:pt x="785" y="19"/>
                          <a:pt x="785" y="19"/>
                          <a:pt x="785" y="19"/>
                        </a:cubicBezTo>
                        <a:cubicBezTo>
                          <a:pt x="789" y="19"/>
                          <a:pt x="789" y="19"/>
                          <a:pt x="789" y="19"/>
                        </a:cubicBezTo>
                        <a:cubicBezTo>
                          <a:pt x="790" y="18"/>
                          <a:pt x="785" y="19"/>
                          <a:pt x="789" y="17"/>
                        </a:cubicBezTo>
                        <a:cubicBezTo>
                          <a:pt x="790" y="18"/>
                          <a:pt x="794" y="16"/>
                          <a:pt x="794" y="17"/>
                        </a:cubicBezTo>
                        <a:cubicBezTo>
                          <a:pt x="792" y="18"/>
                          <a:pt x="794" y="19"/>
                          <a:pt x="790" y="20"/>
                        </a:cubicBezTo>
                        <a:cubicBezTo>
                          <a:pt x="793" y="20"/>
                          <a:pt x="802" y="18"/>
                          <a:pt x="798" y="17"/>
                        </a:cubicBezTo>
                        <a:cubicBezTo>
                          <a:pt x="802" y="17"/>
                          <a:pt x="802" y="17"/>
                          <a:pt x="802" y="17"/>
                        </a:cubicBezTo>
                        <a:cubicBezTo>
                          <a:pt x="800" y="16"/>
                          <a:pt x="793" y="16"/>
                          <a:pt x="800" y="15"/>
                        </a:cubicBezTo>
                        <a:cubicBezTo>
                          <a:pt x="800" y="15"/>
                          <a:pt x="800" y="15"/>
                          <a:pt x="800" y="15"/>
                        </a:cubicBezTo>
                        <a:cubicBezTo>
                          <a:pt x="805" y="13"/>
                          <a:pt x="805" y="13"/>
                          <a:pt x="805" y="13"/>
                        </a:cubicBezTo>
                        <a:cubicBezTo>
                          <a:pt x="807" y="14"/>
                          <a:pt x="807" y="14"/>
                          <a:pt x="807" y="14"/>
                        </a:cubicBezTo>
                        <a:cubicBezTo>
                          <a:pt x="807" y="13"/>
                          <a:pt x="808" y="13"/>
                          <a:pt x="810" y="13"/>
                        </a:cubicBezTo>
                        <a:cubicBezTo>
                          <a:pt x="810" y="13"/>
                          <a:pt x="812" y="13"/>
                          <a:pt x="812" y="14"/>
                        </a:cubicBezTo>
                        <a:cubicBezTo>
                          <a:pt x="817" y="13"/>
                          <a:pt x="817" y="12"/>
                          <a:pt x="817" y="12"/>
                        </a:cubicBezTo>
                        <a:cubicBezTo>
                          <a:pt x="820" y="11"/>
                          <a:pt x="821" y="11"/>
                          <a:pt x="820" y="12"/>
                        </a:cubicBezTo>
                        <a:cubicBezTo>
                          <a:pt x="824" y="12"/>
                          <a:pt x="831" y="11"/>
                          <a:pt x="834" y="11"/>
                        </a:cubicBezTo>
                        <a:cubicBezTo>
                          <a:pt x="839" y="10"/>
                          <a:pt x="833" y="11"/>
                          <a:pt x="836" y="10"/>
                        </a:cubicBezTo>
                        <a:cubicBezTo>
                          <a:pt x="841" y="12"/>
                          <a:pt x="854" y="9"/>
                          <a:pt x="863" y="8"/>
                        </a:cubicBezTo>
                        <a:cubicBezTo>
                          <a:pt x="860" y="6"/>
                          <a:pt x="865" y="7"/>
                          <a:pt x="867" y="5"/>
                        </a:cubicBezTo>
                        <a:cubicBezTo>
                          <a:pt x="865" y="6"/>
                          <a:pt x="875" y="7"/>
                          <a:pt x="868" y="8"/>
                        </a:cubicBezTo>
                        <a:cubicBezTo>
                          <a:pt x="872" y="7"/>
                          <a:pt x="872" y="7"/>
                          <a:pt x="872" y="7"/>
                        </a:cubicBezTo>
                        <a:cubicBezTo>
                          <a:pt x="876" y="8"/>
                          <a:pt x="865" y="9"/>
                          <a:pt x="870" y="10"/>
                        </a:cubicBezTo>
                        <a:cubicBezTo>
                          <a:pt x="875" y="9"/>
                          <a:pt x="878" y="7"/>
                          <a:pt x="884" y="7"/>
                        </a:cubicBezTo>
                        <a:cubicBezTo>
                          <a:pt x="882" y="9"/>
                          <a:pt x="889" y="7"/>
                          <a:pt x="888" y="9"/>
                        </a:cubicBezTo>
                        <a:cubicBezTo>
                          <a:pt x="887" y="9"/>
                          <a:pt x="885" y="9"/>
                          <a:pt x="883" y="9"/>
                        </a:cubicBezTo>
                        <a:cubicBezTo>
                          <a:pt x="884" y="9"/>
                          <a:pt x="884" y="9"/>
                          <a:pt x="884" y="9"/>
                        </a:cubicBezTo>
                        <a:cubicBezTo>
                          <a:pt x="896" y="9"/>
                          <a:pt x="887" y="7"/>
                          <a:pt x="894" y="6"/>
                        </a:cubicBezTo>
                        <a:cubicBezTo>
                          <a:pt x="901" y="6"/>
                          <a:pt x="899" y="7"/>
                          <a:pt x="900" y="8"/>
                        </a:cubicBezTo>
                        <a:cubicBezTo>
                          <a:pt x="901" y="8"/>
                          <a:pt x="904" y="8"/>
                          <a:pt x="906" y="8"/>
                        </a:cubicBezTo>
                        <a:cubicBezTo>
                          <a:pt x="902" y="9"/>
                          <a:pt x="898" y="7"/>
                          <a:pt x="900" y="6"/>
                        </a:cubicBezTo>
                        <a:cubicBezTo>
                          <a:pt x="903" y="7"/>
                          <a:pt x="911" y="6"/>
                          <a:pt x="913" y="5"/>
                        </a:cubicBezTo>
                        <a:cubicBezTo>
                          <a:pt x="902" y="3"/>
                          <a:pt x="906" y="5"/>
                          <a:pt x="896" y="3"/>
                        </a:cubicBezTo>
                        <a:cubicBezTo>
                          <a:pt x="895" y="4"/>
                          <a:pt x="895" y="5"/>
                          <a:pt x="889" y="5"/>
                        </a:cubicBezTo>
                        <a:cubicBezTo>
                          <a:pt x="893" y="4"/>
                          <a:pt x="889" y="4"/>
                          <a:pt x="888" y="4"/>
                        </a:cubicBezTo>
                        <a:cubicBezTo>
                          <a:pt x="889" y="5"/>
                          <a:pt x="884" y="4"/>
                          <a:pt x="882" y="5"/>
                        </a:cubicBezTo>
                        <a:cubicBezTo>
                          <a:pt x="880" y="4"/>
                          <a:pt x="885" y="2"/>
                          <a:pt x="880" y="2"/>
                        </a:cubicBezTo>
                        <a:cubicBezTo>
                          <a:pt x="879" y="5"/>
                          <a:pt x="879" y="5"/>
                          <a:pt x="879" y="5"/>
                        </a:cubicBezTo>
                        <a:cubicBezTo>
                          <a:pt x="876" y="4"/>
                          <a:pt x="879" y="3"/>
                          <a:pt x="875" y="4"/>
                        </a:cubicBezTo>
                        <a:cubicBezTo>
                          <a:pt x="877" y="2"/>
                          <a:pt x="874" y="2"/>
                          <a:pt x="880" y="1"/>
                        </a:cubicBezTo>
                        <a:cubicBezTo>
                          <a:pt x="872" y="0"/>
                          <a:pt x="868" y="3"/>
                          <a:pt x="862" y="4"/>
                        </a:cubicBezTo>
                        <a:cubicBezTo>
                          <a:pt x="863" y="4"/>
                          <a:pt x="863" y="4"/>
                          <a:pt x="864" y="4"/>
                        </a:cubicBezTo>
                        <a:cubicBezTo>
                          <a:pt x="862" y="4"/>
                          <a:pt x="860" y="4"/>
                          <a:pt x="858" y="5"/>
                        </a:cubicBezTo>
                        <a:cubicBezTo>
                          <a:pt x="854" y="4"/>
                          <a:pt x="861" y="3"/>
                          <a:pt x="860" y="3"/>
                        </a:cubicBezTo>
                        <a:cubicBezTo>
                          <a:pt x="854" y="3"/>
                          <a:pt x="854" y="3"/>
                          <a:pt x="854" y="3"/>
                        </a:cubicBezTo>
                        <a:cubicBezTo>
                          <a:pt x="853" y="3"/>
                          <a:pt x="853" y="3"/>
                          <a:pt x="853" y="3"/>
                        </a:cubicBezTo>
                        <a:cubicBezTo>
                          <a:pt x="852" y="4"/>
                          <a:pt x="850" y="4"/>
                          <a:pt x="850" y="4"/>
                        </a:cubicBezTo>
                        <a:cubicBezTo>
                          <a:pt x="851" y="3"/>
                          <a:pt x="852" y="2"/>
                          <a:pt x="853" y="1"/>
                        </a:cubicBezTo>
                        <a:cubicBezTo>
                          <a:pt x="847" y="3"/>
                          <a:pt x="847" y="3"/>
                          <a:pt x="847" y="3"/>
                        </a:cubicBezTo>
                        <a:cubicBezTo>
                          <a:pt x="847" y="3"/>
                          <a:pt x="841" y="3"/>
                          <a:pt x="846" y="2"/>
                        </a:cubicBezTo>
                        <a:cubicBezTo>
                          <a:pt x="836" y="3"/>
                          <a:pt x="836" y="3"/>
                          <a:pt x="836" y="3"/>
                        </a:cubicBezTo>
                        <a:cubicBezTo>
                          <a:pt x="835" y="2"/>
                          <a:pt x="835" y="2"/>
                          <a:pt x="835" y="2"/>
                        </a:cubicBezTo>
                        <a:cubicBezTo>
                          <a:pt x="832" y="2"/>
                          <a:pt x="832" y="3"/>
                          <a:pt x="835" y="2"/>
                        </a:cubicBezTo>
                        <a:cubicBezTo>
                          <a:pt x="832" y="2"/>
                          <a:pt x="820" y="7"/>
                          <a:pt x="821" y="4"/>
                        </a:cubicBezTo>
                        <a:cubicBezTo>
                          <a:pt x="814" y="6"/>
                          <a:pt x="811" y="6"/>
                          <a:pt x="801" y="8"/>
                        </a:cubicBezTo>
                        <a:cubicBezTo>
                          <a:pt x="808" y="6"/>
                          <a:pt x="793" y="8"/>
                          <a:pt x="800" y="6"/>
                        </a:cubicBezTo>
                        <a:cubicBezTo>
                          <a:pt x="796" y="6"/>
                          <a:pt x="795" y="8"/>
                          <a:pt x="791" y="9"/>
                        </a:cubicBezTo>
                        <a:cubicBezTo>
                          <a:pt x="788" y="9"/>
                          <a:pt x="789" y="7"/>
                          <a:pt x="793" y="6"/>
                        </a:cubicBezTo>
                        <a:cubicBezTo>
                          <a:pt x="789" y="7"/>
                          <a:pt x="789" y="7"/>
                          <a:pt x="789" y="7"/>
                        </a:cubicBezTo>
                        <a:cubicBezTo>
                          <a:pt x="789" y="7"/>
                          <a:pt x="789" y="7"/>
                          <a:pt x="789" y="7"/>
                        </a:cubicBezTo>
                        <a:cubicBezTo>
                          <a:pt x="785" y="9"/>
                          <a:pt x="785" y="9"/>
                          <a:pt x="785" y="9"/>
                        </a:cubicBezTo>
                        <a:cubicBezTo>
                          <a:pt x="781" y="9"/>
                          <a:pt x="784" y="7"/>
                          <a:pt x="780" y="8"/>
                        </a:cubicBezTo>
                        <a:cubicBezTo>
                          <a:pt x="779" y="9"/>
                          <a:pt x="779" y="9"/>
                          <a:pt x="779" y="9"/>
                        </a:cubicBezTo>
                        <a:cubicBezTo>
                          <a:pt x="776" y="9"/>
                          <a:pt x="776" y="9"/>
                          <a:pt x="776" y="9"/>
                        </a:cubicBezTo>
                        <a:cubicBezTo>
                          <a:pt x="777" y="9"/>
                          <a:pt x="775" y="10"/>
                          <a:pt x="772" y="11"/>
                        </a:cubicBezTo>
                        <a:cubicBezTo>
                          <a:pt x="772" y="11"/>
                          <a:pt x="772" y="11"/>
                          <a:pt x="772" y="11"/>
                        </a:cubicBezTo>
                        <a:cubicBezTo>
                          <a:pt x="769" y="12"/>
                          <a:pt x="769" y="12"/>
                          <a:pt x="769" y="12"/>
                        </a:cubicBezTo>
                        <a:cubicBezTo>
                          <a:pt x="772" y="10"/>
                          <a:pt x="765" y="12"/>
                          <a:pt x="767" y="11"/>
                        </a:cubicBezTo>
                        <a:cubicBezTo>
                          <a:pt x="764" y="11"/>
                          <a:pt x="764" y="11"/>
                          <a:pt x="758" y="13"/>
                        </a:cubicBezTo>
                        <a:cubicBezTo>
                          <a:pt x="759" y="14"/>
                          <a:pt x="759" y="14"/>
                          <a:pt x="759" y="14"/>
                        </a:cubicBezTo>
                        <a:cubicBezTo>
                          <a:pt x="752" y="16"/>
                          <a:pt x="759" y="12"/>
                          <a:pt x="753" y="14"/>
                        </a:cubicBezTo>
                        <a:cubicBezTo>
                          <a:pt x="753" y="14"/>
                          <a:pt x="753" y="14"/>
                          <a:pt x="753" y="14"/>
                        </a:cubicBezTo>
                        <a:cubicBezTo>
                          <a:pt x="745" y="15"/>
                          <a:pt x="740" y="19"/>
                          <a:pt x="733" y="19"/>
                        </a:cubicBezTo>
                        <a:cubicBezTo>
                          <a:pt x="737" y="18"/>
                          <a:pt x="735" y="17"/>
                          <a:pt x="735" y="18"/>
                        </a:cubicBezTo>
                        <a:cubicBezTo>
                          <a:pt x="730" y="19"/>
                          <a:pt x="722" y="22"/>
                          <a:pt x="716" y="24"/>
                        </a:cubicBezTo>
                        <a:cubicBezTo>
                          <a:pt x="714" y="24"/>
                          <a:pt x="713" y="23"/>
                          <a:pt x="708" y="24"/>
                        </a:cubicBezTo>
                        <a:cubicBezTo>
                          <a:pt x="704" y="26"/>
                          <a:pt x="703" y="26"/>
                          <a:pt x="702" y="27"/>
                        </a:cubicBezTo>
                        <a:cubicBezTo>
                          <a:pt x="698" y="28"/>
                          <a:pt x="691" y="31"/>
                          <a:pt x="690" y="30"/>
                        </a:cubicBezTo>
                        <a:cubicBezTo>
                          <a:pt x="690" y="31"/>
                          <a:pt x="687" y="31"/>
                          <a:pt x="685" y="33"/>
                        </a:cubicBezTo>
                        <a:cubicBezTo>
                          <a:pt x="684" y="32"/>
                          <a:pt x="684" y="32"/>
                          <a:pt x="684" y="32"/>
                        </a:cubicBezTo>
                        <a:cubicBezTo>
                          <a:pt x="685" y="33"/>
                          <a:pt x="685" y="33"/>
                          <a:pt x="685" y="33"/>
                        </a:cubicBezTo>
                        <a:cubicBezTo>
                          <a:pt x="677" y="33"/>
                          <a:pt x="674" y="38"/>
                          <a:pt x="666" y="39"/>
                        </a:cubicBezTo>
                        <a:cubicBezTo>
                          <a:pt x="667" y="39"/>
                          <a:pt x="667" y="39"/>
                          <a:pt x="667" y="39"/>
                        </a:cubicBezTo>
                        <a:cubicBezTo>
                          <a:pt x="665" y="40"/>
                          <a:pt x="665" y="40"/>
                          <a:pt x="665" y="40"/>
                        </a:cubicBezTo>
                        <a:cubicBezTo>
                          <a:pt x="664" y="40"/>
                          <a:pt x="665" y="39"/>
                          <a:pt x="665" y="38"/>
                        </a:cubicBezTo>
                        <a:cubicBezTo>
                          <a:pt x="661" y="40"/>
                          <a:pt x="656" y="42"/>
                          <a:pt x="652" y="43"/>
                        </a:cubicBezTo>
                        <a:cubicBezTo>
                          <a:pt x="654" y="43"/>
                          <a:pt x="654" y="43"/>
                          <a:pt x="654" y="43"/>
                        </a:cubicBezTo>
                        <a:cubicBezTo>
                          <a:pt x="652" y="44"/>
                          <a:pt x="650" y="46"/>
                          <a:pt x="647" y="47"/>
                        </a:cubicBezTo>
                        <a:cubicBezTo>
                          <a:pt x="651" y="43"/>
                          <a:pt x="642" y="48"/>
                          <a:pt x="641" y="48"/>
                        </a:cubicBezTo>
                        <a:cubicBezTo>
                          <a:pt x="644" y="46"/>
                          <a:pt x="644" y="46"/>
                          <a:pt x="644" y="46"/>
                        </a:cubicBezTo>
                        <a:cubicBezTo>
                          <a:pt x="640" y="48"/>
                          <a:pt x="640" y="48"/>
                          <a:pt x="641" y="49"/>
                        </a:cubicBezTo>
                        <a:cubicBezTo>
                          <a:pt x="636" y="51"/>
                          <a:pt x="636" y="48"/>
                          <a:pt x="632" y="51"/>
                        </a:cubicBezTo>
                        <a:cubicBezTo>
                          <a:pt x="635" y="50"/>
                          <a:pt x="635" y="50"/>
                          <a:pt x="635" y="50"/>
                        </a:cubicBezTo>
                        <a:cubicBezTo>
                          <a:pt x="637" y="50"/>
                          <a:pt x="635" y="52"/>
                          <a:pt x="632" y="53"/>
                        </a:cubicBezTo>
                        <a:cubicBezTo>
                          <a:pt x="632" y="53"/>
                          <a:pt x="630" y="53"/>
                          <a:pt x="632" y="52"/>
                        </a:cubicBezTo>
                        <a:cubicBezTo>
                          <a:pt x="628" y="54"/>
                          <a:pt x="622" y="57"/>
                          <a:pt x="620" y="58"/>
                        </a:cubicBezTo>
                        <a:cubicBezTo>
                          <a:pt x="618" y="58"/>
                          <a:pt x="618" y="57"/>
                          <a:pt x="619" y="57"/>
                        </a:cubicBezTo>
                        <a:cubicBezTo>
                          <a:pt x="611" y="61"/>
                          <a:pt x="616" y="58"/>
                          <a:pt x="608" y="63"/>
                        </a:cubicBezTo>
                        <a:cubicBezTo>
                          <a:pt x="607" y="62"/>
                          <a:pt x="607" y="62"/>
                          <a:pt x="607" y="62"/>
                        </a:cubicBezTo>
                        <a:cubicBezTo>
                          <a:pt x="605" y="64"/>
                          <a:pt x="605" y="64"/>
                          <a:pt x="605" y="64"/>
                        </a:cubicBezTo>
                        <a:cubicBezTo>
                          <a:pt x="600" y="65"/>
                          <a:pt x="600" y="65"/>
                          <a:pt x="600" y="65"/>
                        </a:cubicBezTo>
                        <a:cubicBezTo>
                          <a:pt x="602" y="65"/>
                          <a:pt x="602" y="65"/>
                          <a:pt x="602" y="65"/>
                        </a:cubicBezTo>
                        <a:cubicBezTo>
                          <a:pt x="599" y="67"/>
                          <a:pt x="598" y="68"/>
                          <a:pt x="595" y="69"/>
                        </a:cubicBezTo>
                        <a:cubicBezTo>
                          <a:pt x="595" y="68"/>
                          <a:pt x="595" y="68"/>
                          <a:pt x="595" y="68"/>
                        </a:cubicBezTo>
                        <a:cubicBezTo>
                          <a:pt x="588" y="72"/>
                          <a:pt x="586" y="71"/>
                          <a:pt x="579" y="76"/>
                        </a:cubicBezTo>
                        <a:cubicBezTo>
                          <a:pt x="579" y="76"/>
                          <a:pt x="580" y="75"/>
                          <a:pt x="580" y="74"/>
                        </a:cubicBezTo>
                        <a:cubicBezTo>
                          <a:pt x="574" y="79"/>
                          <a:pt x="575" y="76"/>
                          <a:pt x="569" y="81"/>
                        </a:cubicBezTo>
                        <a:cubicBezTo>
                          <a:pt x="569" y="80"/>
                          <a:pt x="568" y="80"/>
                          <a:pt x="568" y="80"/>
                        </a:cubicBezTo>
                        <a:cubicBezTo>
                          <a:pt x="565" y="82"/>
                          <a:pt x="565" y="82"/>
                          <a:pt x="565" y="82"/>
                        </a:cubicBezTo>
                        <a:cubicBezTo>
                          <a:pt x="565" y="81"/>
                          <a:pt x="565" y="81"/>
                          <a:pt x="565" y="81"/>
                        </a:cubicBezTo>
                        <a:cubicBezTo>
                          <a:pt x="563" y="84"/>
                          <a:pt x="563" y="84"/>
                          <a:pt x="563" y="84"/>
                        </a:cubicBezTo>
                        <a:cubicBezTo>
                          <a:pt x="561" y="84"/>
                          <a:pt x="561" y="84"/>
                          <a:pt x="561" y="84"/>
                        </a:cubicBezTo>
                        <a:cubicBezTo>
                          <a:pt x="560" y="85"/>
                          <a:pt x="560" y="85"/>
                          <a:pt x="560" y="85"/>
                        </a:cubicBezTo>
                        <a:cubicBezTo>
                          <a:pt x="556" y="85"/>
                          <a:pt x="552" y="89"/>
                          <a:pt x="547" y="90"/>
                        </a:cubicBezTo>
                        <a:cubicBezTo>
                          <a:pt x="548" y="91"/>
                          <a:pt x="548" y="91"/>
                          <a:pt x="548" y="91"/>
                        </a:cubicBezTo>
                        <a:cubicBezTo>
                          <a:pt x="539" y="100"/>
                          <a:pt x="522" y="104"/>
                          <a:pt x="510" y="114"/>
                        </a:cubicBezTo>
                        <a:cubicBezTo>
                          <a:pt x="510" y="113"/>
                          <a:pt x="510" y="113"/>
                          <a:pt x="510" y="113"/>
                        </a:cubicBezTo>
                        <a:cubicBezTo>
                          <a:pt x="505" y="118"/>
                          <a:pt x="505" y="118"/>
                          <a:pt x="505" y="118"/>
                        </a:cubicBezTo>
                        <a:cubicBezTo>
                          <a:pt x="502" y="119"/>
                          <a:pt x="507" y="116"/>
                          <a:pt x="505" y="116"/>
                        </a:cubicBezTo>
                        <a:cubicBezTo>
                          <a:pt x="500" y="120"/>
                          <a:pt x="504" y="119"/>
                          <a:pt x="498" y="123"/>
                        </a:cubicBezTo>
                        <a:cubicBezTo>
                          <a:pt x="494" y="125"/>
                          <a:pt x="498" y="122"/>
                          <a:pt x="500" y="120"/>
                        </a:cubicBezTo>
                        <a:cubicBezTo>
                          <a:pt x="494" y="125"/>
                          <a:pt x="485" y="132"/>
                          <a:pt x="481" y="134"/>
                        </a:cubicBezTo>
                        <a:cubicBezTo>
                          <a:pt x="481" y="135"/>
                          <a:pt x="480" y="135"/>
                          <a:pt x="481" y="135"/>
                        </a:cubicBezTo>
                        <a:cubicBezTo>
                          <a:pt x="477" y="138"/>
                          <a:pt x="472" y="142"/>
                          <a:pt x="467" y="145"/>
                        </a:cubicBezTo>
                        <a:cubicBezTo>
                          <a:pt x="467" y="144"/>
                          <a:pt x="468" y="143"/>
                          <a:pt x="469" y="143"/>
                        </a:cubicBezTo>
                        <a:cubicBezTo>
                          <a:pt x="467" y="144"/>
                          <a:pt x="465" y="145"/>
                          <a:pt x="464" y="146"/>
                        </a:cubicBezTo>
                        <a:cubicBezTo>
                          <a:pt x="465" y="144"/>
                          <a:pt x="465" y="144"/>
                          <a:pt x="465" y="144"/>
                        </a:cubicBezTo>
                        <a:cubicBezTo>
                          <a:pt x="462" y="147"/>
                          <a:pt x="456" y="152"/>
                          <a:pt x="454" y="152"/>
                        </a:cubicBezTo>
                        <a:cubicBezTo>
                          <a:pt x="455" y="152"/>
                          <a:pt x="455" y="153"/>
                          <a:pt x="453" y="155"/>
                        </a:cubicBezTo>
                        <a:cubicBezTo>
                          <a:pt x="450" y="155"/>
                          <a:pt x="445" y="162"/>
                          <a:pt x="440" y="165"/>
                        </a:cubicBezTo>
                        <a:cubicBezTo>
                          <a:pt x="440" y="164"/>
                          <a:pt x="444" y="161"/>
                          <a:pt x="443" y="162"/>
                        </a:cubicBezTo>
                        <a:cubicBezTo>
                          <a:pt x="440" y="163"/>
                          <a:pt x="439" y="166"/>
                          <a:pt x="437" y="168"/>
                        </a:cubicBezTo>
                        <a:cubicBezTo>
                          <a:pt x="437" y="167"/>
                          <a:pt x="437" y="167"/>
                          <a:pt x="437" y="167"/>
                        </a:cubicBezTo>
                        <a:cubicBezTo>
                          <a:pt x="427" y="176"/>
                          <a:pt x="427" y="176"/>
                          <a:pt x="427" y="176"/>
                        </a:cubicBezTo>
                        <a:cubicBezTo>
                          <a:pt x="425" y="176"/>
                          <a:pt x="418" y="184"/>
                          <a:pt x="418" y="183"/>
                        </a:cubicBezTo>
                        <a:cubicBezTo>
                          <a:pt x="414" y="186"/>
                          <a:pt x="421" y="181"/>
                          <a:pt x="417" y="185"/>
                        </a:cubicBezTo>
                        <a:cubicBezTo>
                          <a:pt x="415" y="185"/>
                          <a:pt x="413" y="189"/>
                          <a:pt x="412" y="188"/>
                        </a:cubicBezTo>
                        <a:cubicBezTo>
                          <a:pt x="413" y="187"/>
                          <a:pt x="413" y="187"/>
                          <a:pt x="413" y="187"/>
                        </a:cubicBezTo>
                        <a:cubicBezTo>
                          <a:pt x="410" y="190"/>
                          <a:pt x="410" y="190"/>
                          <a:pt x="410" y="190"/>
                        </a:cubicBezTo>
                        <a:cubicBezTo>
                          <a:pt x="411" y="187"/>
                          <a:pt x="411" y="187"/>
                          <a:pt x="411" y="187"/>
                        </a:cubicBezTo>
                        <a:cubicBezTo>
                          <a:pt x="408" y="190"/>
                          <a:pt x="407" y="193"/>
                          <a:pt x="408" y="193"/>
                        </a:cubicBezTo>
                        <a:cubicBezTo>
                          <a:pt x="405" y="195"/>
                          <a:pt x="401" y="199"/>
                          <a:pt x="399" y="199"/>
                        </a:cubicBezTo>
                        <a:cubicBezTo>
                          <a:pt x="400" y="198"/>
                          <a:pt x="400" y="198"/>
                          <a:pt x="400" y="198"/>
                        </a:cubicBezTo>
                        <a:cubicBezTo>
                          <a:pt x="393" y="205"/>
                          <a:pt x="386" y="207"/>
                          <a:pt x="382" y="214"/>
                        </a:cubicBezTo>
                        <a:cubicBezTo>
                          <a:pt x="381" y="214"/>
                          <a:pt x="381" y="214"/>
                          <a:pt x="382" y="213"/>
                        </a:cubicBezTo>
                        <a:cubicBezTo>
                          <a:pt x="378" y="217"/>
                          <a:pt x="378" y="217"/>
                          <a:pt x="378" y="217"/>
                        </a:cubicBezTo>
                        <a:cubicBezTo>
                          <a:pt x="378" y="215"/>
                          <a:pt x="378" y="215"/>
                          <a:pt x="378" y="215"/>
                        </a:cubicBezTo>
                        <a:cubicBezTo>
                          <a:pt x="372" y="223"/>
                          <a:pt x="372" y="223"/>
                          <a:pt x="372" y="223"/>
                        </a:cubicBezTo>
                        <a:cubicBezTo>
                          <a:pt x="372" y="223"/>
                          <a:pt x="372" y="223"/>
                          <a:pt x="372" y="223"/>
                        </a:cubicBezTo>
                        <a:cubicBezTo>
                          <a:pt x="367" y="227"/>
                          <a:pt x="360" y="235"/>
                          <a:pt x="354" y="241"/>
                        </a:cubicBezTo>
                        <a:cubicBezTo>
                          <a:pt x="355" y="240"/>
                          <a:pt x="355" y="240"/>
                          <a:pt x="355" y="240"/>
                        </a:cubicBezTo>
                        <a:cubicBezTo>
                          <a:pt x="349" y="247"/>
                          <a:pt x="348" y="246"/>
                          <a:pt x="344" y="251"/>
                        </a:cubicBezTo>
                        <a:cubicBezTo>
                          <a:pt x="344" y="251"/>
                          <a:pt x="344" y="251"/>
                          <a:pt x="344" y="250"/>
                        </a:cubicBezTo>
                        <a:cubicBezTo>
                          <a:pt x="340" y="255"/>
                          <a:pt x="340" y="255"/>
                          <a:pt x="340" y="255"/>
                        </a:cubicBezTo>
                        <a:cubicBezTo>
                          <a:pt x="340" y="253"/>
                          <a:pt x="340" y="253"/>
                          <a:pt x="340" y="253"/>
                        </a:cubicBezTo>
                        <a:cubicBezTo>
                          <a:pt x="338" y="258"/>
                          <a:pt x="331" y="262"/>
                          <a:pt x="333" y="260"/>
                        </a:cubicBezTo>
                        <a:cubicBezTo>
                          <a:pt x="332" y="263"/>
                          <a:pt x="329" y="266"/>
                          <a:pt x="329" y="267"/>
                        </a:cubicBezTo>
                        <a:cubicBezTo>
                          <a:pt x="325" y="272"/>
                          <a:pt x="328" y="268"/>
                          <a:pt x="325" y="271"/>
                        </a:cubicBezTo>
                        <a:cubicBezTo>
                          <a:pt x="321" y="274"/>
                          <a:pt x="322" y="276"/>
                          <a:pt x="317" y="280"/>
                        </a:cubicBezTo>
                        <a:cubicBezTo>
                          <a:pt x="317" y="280"/>
                          <a:pt x="317" y="280"/>
                          <a:pt x="317" y="280"/>
                        </a:cubicBezTo>
                        <a:cubicBezTo>
                          <a:pt x="315" y="282"/>
                          <a:pt x="314" y="284"/>
                          <a:pt x="311" y="287"/>
                        </a:cubicBezTo>
                        <a:cubicBezTo>
                          <a:pt x="312" y="286"/>
                          <a:pt x="312" y="286"/>
                          <a:pt x="312" y="286"/>
                        </a:cubicBezTo>
                        <a:cubicBezTo>
                          <a:pt x="308" y="292"/>
                          <a:pt x="305" y="291"/>
                          <a:pt x="303" y="297"/>
                        </a:cubicBezTo>
                        <a:cubicBezTo>
                          <a:pt x="301" y="299"/>
                          <a:pt x="298" y="304"/>
                          <a:pt x="297" y="303"/>
                        </a:cubicBezTo>
                        <a:cubicBezTo>
                          <a:pt x="283" y="322"/>
                          <a:pt x="283" y="322"/>
                          <a:pt x="283" y="322"/>
                        </a:cubicBezTo>
                        <a:cubicBezTo>
                          <a:pt x="281" y="322"/>
                          <a:pt x="282" y="324"/>
                          <a:pt x="278" y="327"/>
                        </a:cubicBezTo>
                        <a:cubicBezTo>
                          <a:pt x="279" y="328"/>
                          <a:pt x="279" y="328"/>
                          <a:pt x="279" y="328"/>
                        </a:cubicBezTo>
                        <a:cubicBezTo>
                          <a:pt x="272" y="337"/>
                          <a:pt x="262" y="347"/>
                          <a:pt x="254" y="358"/>
                        </a:cubicBezTo>
                        <a:cubicBezTo>
                          <a:pt x="253" y="357"/>
                          <a:pt x="253" y="357"/>
                          <a:pt x="253" y="357"/>
                        </a:cubicBezTo>
                        <a:cubicBezTo>
                          <a:pt x="252" y="360"/>
                          <a:pt x="252" y="360"/>
                          <a:pt x="252" y="360"/>
                        </a:cubicBezTo>
                        <a:cubicBezTo>
                          <a:pt x="244" y="372"/>
                          <a:pt x="233" y="387"/>
                          <a:pt x="226" y="396"/>
                        </a:cubicBezTo>
                        <a:cubicBezTo>
                          <a:pt x="225" y="400"/>
                          <a:pt x="223" y="405"/>
                          <a:pt x="219" y="410"/>
                        </a:cubicBezTo>
                        <a:cubicBezTo>
                          <a:pt x="219" y="409"/>
                          <a:pt x="219" y="409"/>
                          <a:pt x="219" y="409"/>
                        </a:cubicBezTo>
                        <a:cubicBezTo>
                          <a:pt x="214" y="418"/>
                          <a:pt x="209" y="428"/>
                          <a:pt x="202" y="437"/>
                        </a:cubicBezTo>
                        <a:cubicBezTo>
                          <a:pt x="202" y="436"/>
                          <a:pt x="202" y="437"/>
                          <a:pt x="202" y="436"/>
                        </a:cubicBezTo>
                        <a:cubicBezTo>
                          <a:pt x="202" y="439"/>
                          <a:pt x="199" y="442"/>
                          <a:pt x="197" y="444"/>
                        </a:cubicBezTo>
                        <a:cubicBezTo>
                          <a:pt x="200" y="442"/>
                          <a:pt x="200" y="442"/>
                          <a:pt x="200" y="442"/>
                        </a:cubicBezTo>
                        <a:cubicBezTo>
                          <a:pt x="199" y="445"/>
                          <a:pt x="196" y="448"/>
                          <a:pt x="194" y="449"/>
                        </a:cubicBezTo>
                        <a:cubicBezTo>
                          <a:pt x="192" y="454"/>
                          <a:pt x="192" y="454"/>
                          <a:pt x="192" y="454"/>
                        </a:cubicBezTo>
                        <a:cubicBezTo>
                          <a:pt x="192" y="455"/>
                          <a:pt x="192" y="455"/>
                          <a:pt x="192" y="455"/>
                        </a:cubicBezTo>
                        <a:cubicBezTo>
                          <a:pt x="192" y="456"/>
                          <a:pt x="192" y="456"/>
                          <a:pt x="192" y="456"/>
                        </a:cubicBezTo>
                        <a:cubicBezTo>
                          <a:pt x="189" y="458"/>
                          <a:pt x="189" y="458"/>
                          <a:pt x="189" y="458"/>
                        </a:cubicBezTo>
                        <a:cubicBezTo>
                          <a:pt x="189" y="459"/>
                          <a:pt x="186" y="465"/>
                          <a:pt x="186" y="467"/>
                        </a:cubicBezTo>
                        <a:cubicBezTo>
                          <a:pt x="185" y="467"/>
                          <a:pt x="182" y="471"/>
                          <a:pt x="184" y="468"/>
                        </a:cubicBezTo>
                        <a:cubicBezTo>
                          <a:pt x="175" y="484"/>
                          <a:pt x="175" y="484"/>
                          <a:pt x="175" y="484"/>
                        </a:cubicBezTo>
                        <a:cubicBezTo>
                          <a:pt x="176" y="482"/>
                          <a:pt x="176" y="482"/>
                          <a:pt x="176" y="482"/>
                        </a:cubicBezTo>
                        <a:cubicBezTo>
                          <a:pt x="178" y="482"/>
                          <a:pt x="175" y="487"/>
                          <a:pt x="174" y="489"/>
                        </a:cubicBezTo>
                        <a:cubicBezTo>
                          <a:pt x="175" y="486"/>
                          <a:pt x="172" y="488"/>
                          <a:pt x="171" y="490"/>
                        </a:cubicBezTo>
                        <a:cubicBezTo>
                          <a:pt x="170" y="492"/>
                          <a:pt x="173" y="488"/>
                          <a:pt x="173" y="489"/>
                        </a:cubicBezTo>
                        <a:cubicBezTo>
                          <a:pt x="172" y="493"/>
                          <a:pt x="169" y="499"/>
                          <a:pt x="168" y="500"/>
                        </a:cubicBezTo>
                        <a:cubicBezTo>
                          <a:pt x="168" y="498"/>
                          <a:pt x="168" y="498"/>
                          <a:pt x="168" y="498"/>
                        </a:cubicBezTo>
                        <a:cubicBezTo>
                          <a:pt x="167" y="502"/>
                          <a:pt x="164" y="503"/>
                          <a:pt x="162" y="507"/>
                        </a:cubicBezTo>
                        <a:cubicBezTo>
                          <a:pt x="161" y="511"/>
                          <a:pt x="159" y="513"/>
                          <a:pt x="161" y="513"/>
                        </a:cubicBezTo>
                        <a:cubicBezTo>
                          <a:pt x="159" y="518"/>
                          <a:pt x="159" y="514"/>
                          <a:pt x="158" y="516"/>
                        </a:cubicBezTo>
                        <a:cubicBezTo>
                          <a:pt x="158" y="518"/>
                          <a:pt x="154" y="525"/>
                          <a:pt x="153" y="525"/>
                        </a:cubicBezTo>
                        <a:cubicBezTo>
                          <a:pt x="153" y="529"/>
                          <a:pt x="145" y="538"/>
                          <a:pt x="147" y="540"/>
                        </a:cubicBezTo>
                        <a:cubicBezTo>
                          <a:pt x="143" y="544"/>
                          <a:pt x="143" y="544"/>
                          <a:pt x="143" y="544"/>
                        </a:cubicBezTo>
                        <a:cubicBezTo>
                          <a:pt x="144" y="544"/>
                          <a:pt x="145" y="545"/>
                          <a:pt x="143" y="549"/>
                        </a:cubicBezTo>
                        <a:cubicBezTo>
                          <a:pt x="141" y="552"/>
                          <a:pt x="141" y="551"/>
                          <a:pt x="140" y="551"/>
                        </a:cubicBezTo>
                        <a:cubicBezTo>
                          <a:pt x="141" y="554"/>
                          <a:pt x="141" y="554"/>
                          <a:pt x="141" y="554"/>
                        </a:cubicBezTo>
                        <a:cubicBezTo>
                          <a:pt x="130" y="571"/>
                          <a:pt x="121" y="596"/>
                          <a:pt x="111" y="615"/>
                        </a:cubicBezTo>
                        <a:cubicBezTo>
                          <a:pt x="107" y="624"/>
                          <a:pt x="104" y="636"/>
                          <a:pt x="99" y="647"/>
                        </a:cubicBezTo>
                        <a:cubicBezTo>
                          <a:pt x="100" y="645"/>
                          <a:pt x="100" y="645"/>
                          <a:pt x="100" y="645"/>
                        </a:cubicBezTo>
                        <a:cubicBezTo>
                          <a:pt x="95" y="656"/>
                          <a:pt x="95" y="656"/>
                          <a:pt x="95" y="656"/>
                        </a:cubicBezTo>
                        <a:cubicBezTo>
                          <a:pt x="99" y="648"/>
                          <a:pt x="99" y="648"/>
                          <a:pt x="99" y="648"/>
                        </a:cubicBezTo>
                        <a:cubicBezTo>
                          <a:pt x="98" y="651"/>
                          <a:pt x="98" y="653"/>
                          <a:pt x="97" y="655"/>
                        </a:cubicBezTo>
                        <a:cubicBezTo>
                          <a:pt x="92" y="666"/>
                          <a:pt x="85" y="681"/>
                          <a:pt x="81" y="696"/>
                        </a:cubicBezTo>
                        <a:cubicBezTo>
                          <a:pt x="80" y="706"/>
                          <a:pt x="77" y="702"/>
                          <a:pt x="76" y="711"/>
                        </a:cubicBezTo>
                        <a:cubicBezTo>
                          <a:pt x="76" y="710"/>
                          <a:pt x="76" y="710"/>
                          <a:pt x="76" y="709"/>
                        </a:cubicBezTo>
                        <a:cubicBezTo>
                          <a:pt x="73" y="719"/>
                          <a:pt x="72" y="725"/>
                          <a:pt x="70" y="735"/>
                        </a:cubicBezTo>
                        <a:cubicBezTo>
                          <a:pt x="68" y="733"/>
                          <a:pt x="68" y="741"/>
                          <a:pt x="67" y="740"/>
                        </a:cubicBezTo>
                        <a:cubicBezTo>
                          <a:pt x="68" y="741"/>
                          <a:pt x="68" y="741"/>
                          <a:pt x="68" y="741"/>
                        </a:cubicBezTo>
                        <a:cubicBezTo>
                          <a:pt x="67" y="743"/>
                          <a:pt x="65" y="748"/>
                          <a:pt x="65" y="747"/>
                        </a:cubicBezTo>
                        <a:cubicBezTo>
                          <a:pt x="64" y="752"/>
                          <a:pt x="64" y="752"/>
                          <a:pt x="64" y="752"/>
                        </a:cubicBezTo>
                        <a:cubicBezTo>
                          <a:pt x="63" y="752"/>
                          <a:pt x="63" y="752"/>
                          <a:pt x="63" y="752"/>
                        </a:cubicBezTo>
                        <a:cubicBezTo>
                          <a:pt x="62" y="757"/>
                          <a:pt x="59" y="770"/>
                          <a:pt x="56" y="772"/>
                        </a:cubicBezTo>
                        <a:cubicBezTo>
                          <a:pt x="53" y="787"/>
                          <a:pt x="47" y="809"/>
                          <a:pt x="42" y="827"/>
                        </a:cubicBezTo>
                        <a:cubicBezTo>
                          <a:pt x="43" y="830"/>
                          <a:pt x="41" y="835"/>
                          <a:pt x="40" y="839"/>
                        </a:cubicBezTo>
                        <a:cubicBezTo>
                          <a:pt x="38" y="844"/>
                          <a:pt x="38" y="844"/>
                          <a:pt x="38" y="844"/>
                        </a:cubicBezTo>
                        <a:cubicBezTo>
                          <a:pt x="38" y="848"/>
                          <a:pt x="38" y="853"/>
                          <a:pt x="36" y="856"/>
                        </a:cubicBezTo>
                        <a:cubicBezTo>
                          <a:pt x="36" y="856"/>
                          <a:pt x="36" y="856"/>
                          <a:pt x="36" y="856"/>
                        </a:cubicBezTo>
                        <a:cubicBezTo>
                          <a:pt x="36" y="860"/>
                          <a:pt x="34" y="864"/>
                          <a:pt x="34" y="868"/>
                        </a:cubicBezTo>
                        <a:cubicBezTo>
                          <a:pt x="33" y="873"/>
                          <a:pt x="32" y="877"/>
                          <a:pt x="31" y="876"/>
                        </a:cubicBezTo>
                        <a:cubicBezTo>
                          <a:pt x="33" y="877"/>
                          <a:pt x="29" y="886"/>
                          <a:pt x="29" y="886"/>
                        </a:cubicBezTo>
                        <a:cubicBezTo>
                          <a:pt x="29" y="886"/>
                          <a:pt x="15" y="946"/>
                          <a:pt x="7" y="1014"/>
                        </a:cubicBezTo>
                        <a:cubicBezTo>
                          <a:pt x="3" y="1049"/>
                          <a:pt x="1" y="1085"/>
                          <a:pt x="0" y="1116"/>
                        </a:cubicBezTo>
                        <a:cubicBezTo>
                          <a:pt x="0" y="1148"/>
                          <a:pt x="1" y="1175"/>
                          <a:pt x="4" y="1189"/>
                        </a:cubicBezTo>
                        <a:cubicBezTo>
                          <a:pt x="5" y="1191"/>
                          <a:pt x="5" y="1197"/>
                          <a:pt x="6" y="1195"/>
                        </a:cubicBezTo>
                        <a:cubicBezTo>
                          <a:pt x="7" y="1199"/>
                          <a:pt x="5" y="1201"/>
                          <a:pt x="6" y="1202"/>
                        </a:cubicBezTo>
                        <a:cubicBezTo>
                          <a:pt x="7" y="1196"/>
                          <a:pt x="9" y="1204"/>
                          <a:pt x="10" y="1198"/>
                        </a:cubicBezTo>
                        <a:cubicBezTo>
                          <a:pt x="10" y="1202"/>
                          <a:pt x="10" y="1202"/>
                          <a:pt x="10" y="1202"/>
                        </a:cubicBezTo>
                        <a:cubicBezTo>
                          <a:pt x="11" y="1203"/>
                          <a:pt x="9" y="1197"/>
                          <a:pt x="11" y="1198"/>
                        </a:cubicBezTo>
                        <a:cubicBezTo>
                          <a:pt x="9" y="1197"/>
                          <a:pt x="9" y="1197"/>
                          <a:pt x="9" y="1197"/>
                        </a:cubicBezTo>
                        <a:cubicBezTo>
                          <a:pt x="9" y="1194"/>
                          <a:pt x="9" y="1192"/>
                          <a:pt x="10" y="1191"/>
                        </a:cubicBezTo>
                        <a:cubicBezTo>
                          <a:pt x="9" y="1188"/>
                          <a:pt x="7" y="1186"/>
                          <a:pt x="8" y="1180"/>
                        </a:cubicBezTo>
                        <a:cubicBezTo>
                          <a:pt x="8" y="1182"/>
                          <a:pt x="8" y="1182"/>
                          <a:pt x="8" y="1182"/>
                        </a:cubicBezTo>
                        <a:cubicBezTo>
                          <a:pt x="8" y="1176"/>
                          <a:pt x="9" y="1178"/>
                          <a:pt x="10" y="1177"/>
                        </a:cubicBezTo>
                        <a:cubicBezTo>
                          <a:pt x="10" y="1178"/>
                          <a:pt x="10" y="1178"/>
                          <a:pt x="10" y="1178"/>
                        </a:cubicBezTo>
                        <a:cubicBezTo>
                          <a:pt x="11" y="1174"/>
                          <a:pt x="11" y="1174"/>
                          <a:pt x="11" y="1174"/>
                        </a:cubicBezTo>
                        <a:cubicBezTo>
                          <a:pt x="10" y="1177"/>
                          <a:pt x="11" y="1183"/>
                          <a:pt x="11" y="1180"/>
                        </a:cubicBezTo>
                        <a:cubicBezTo>
                          <a:pt x="12" y="1174"/>
                          <a:pt x="11" y="1182"/>
                          <a:pt x="11" y="1177"/>
                        </a:cubicBezTo>
                        <a:cubicBezTo>
                          <a:pt x="11" y="1174"/>
                          <a:pt x="12" y="1175"/>
                          <a:pt x="12" y="1175"/>
                        </a:cubicBezTo>
                        <a:cubicBezTo>
                          <a:pt x="12" y="1170"/>
                          <a:pt x="12" y="1170"/>
                          <a:pt x="12" y="1170"/>
                        </a:cubicBezTo>
                        <a:cubicBezTo>
                          <a:pt x="13" y="1170"/>
                          <a:pt x="12" y="1173"/>
                          <a:pt x="13" y="1171"/>
                        </a:cubicBezTo>
                        <a:cubicBezTo>
                          <a:pt x="12" y="1164"/>
                          <a:pt x="12" y="1164"/>
                          <a:pt x="12" y="1164"/>
                        </a:cubicBezTo>
                        <a:cubicBezTo>
                          <a:pt x="14" y="1163"/>
                          <a:pt x="11" y="1157"/>
                          <a:pt x="13" y="1154"/>
                        </a:cubicBezTo>
                        <a:cubicBezTo>
                          <a:pt x="14" y="1159"/>
                          <a:pt x="14" y="1153"/>
                          <a:pt x="15" y="1154"/>
                        </a:cubicBezTo>
                        <a:cubicBezTo>
                          <a:pt x="15" y="1142"/>
                          <a:pt x="15" y="1142"/>
                          <a:pt x="15" y="1142"/>
                        </a:cubicBezTo>
                        <a:cubicBezTo>
                          <a:pt x="16" y="1141"/>
                          <a:pt x="16" y="1145"/>
                          <a:pt x="16" y="1144"/>
                        </a:cubicBezTo>
                        <a:cubicBezTo>
                          <a:pt x="16" y="1141"/>
                          <a:pt x="15" y="1140"/>
                          <a:pt x="15" y="1139"/>
                        </a:cubicBezTo>
                        <a:cubicBezTo>
                          <a:pt x="16" y="1138"/>
                          <a:pt x="16" y="1130"/>
                          <a:pt x="17" y="1130"/>
                        </a:cubicBezTo>
                        <a:cubicBezTo>
                          <a:pt x="19" y="1122"/>
                          <a:pt x="15" y="1127"/>
                          <a:pt x="17" y="1119"/>
                        </a:cubicBezTo>
                        <a:cubicBezTo>
                          <a:pt x="18" y="1118"/>
                          <a:pt x="17" y="1125"/>
                          <a:pt x="18" y="1122"/>
                        </a:cubicBezTo>
                        <a:cubicBezTo>
                          <a:pt x="18" y="1114"/>
                          <a:pt x="18" y="1114"/>
                          <a:pt x="18" y="1114"/>
                        </a:cubicBezTo>
                        <a:cubicBezTo>
                          <a:pt x="18" y="1115"/>
                          <a:pt x="19" y="1116"/>
                          <a:pt x="19" y="1119"/>
                        </a:cubicBezTo>
                        <a:cubicBezTo>
                          <a:pt x="21" y="1098"/>
                          <a:pt x="26" y="1087"/>
                          <a:pt x="27" y="1067"/>
                        </a:cubicBezTo>
                        <a:cubicBezTo>
                          <a:pt x="28" y="1065"/>
                          <a:pt x="27" y="1069"/>
                          <a:pt x="28" y="1071"/>
                        </a:cubicBezTo>
                        <a:cubicBezTo>
                          <a:pt x="28" y="1057"/>
                          <a:pt x="32" y="1052"/>
                          <a:pt x="33" y="1040"/>
                        </a:cubicBezTo>
                        <a:cubicBezTo>
                          <a:pt x="32" y="1040"/>
                          <a:pt x="32" y="1040"/>
                          <a:pt x="32" y="1040"/>
                        </a:cubicBezTo>
                        <a:cubicBezTo>
                          <a:pt x="36" y="1024"/>
                          <a:pt x="37" y="1004"/>
                          <a:pt x="41" y="986"/>
                        </a:cubicBezTo>
                        <a:cubicBezTo>
                          <a:pt x="40" y="988"/>
                          <a:pt x="40" y="988"/>
                          <a:pt x="40" y="988"/>
                        </a:cubicBezTo>
                        <a:cubicBezTo>
                          <a:pt x="39" y="985"/>
                          <a:pt x="40" y="981"/>
                          <a:pt x="40" y="978"/>
                        </a:cubicBezTo>
                        <a:cubicBezTo>
                          <a:pt x="40" y="977"/>
                          <a:pt x="41" y="980"/>
                          <a:pt x="42" y="975"/>
                        </a:cubicBezTo>
                        <a:cubicBezTo>
                          <a:pt x="41" y="976"/>
                          <a:pt x="41" y="978"/>
                          <a:pt x="40" y="977"/>
                        </a:cubicBezTo>
                        <a:cubicBezTo>
                          <a:pt x="45" y="962"/>
                          <a:pt x="50" y="928"/>
                          <a:pt x="56" y="903"/>
                        </a:cubicBezTo>
                        <a:cubicBezTo>
                          <a:pt x="62" y="868"/>
                          <a:pt x="72" y="831"/>
                          <a:pt x="81" y="797"/>
                        </a:cubicBezTo>
                        <a:cubicBezTo>
                          <a:pt x="79" y="802"/>
                          <a:pt x="78" y="799"/>
                          <a:pt x="79" y="796"/>
                        </a:cubicBezTo>
                        <a:cubicBezTo>
                          <a:pt x="86" y="786"/>
                          <a:pt x="84" y="777"/>
                          <a:pt x="89" y="767"/>
                        </a:cubicBezTo>
                        <a:cubicBezTo>
                          <a:pt x="94" y="747"/>
                          <a:pt x="103" y="731"/>
                          <a:pt x="106" y="712"/>
                        </a:cubicBezTo>
                        <a:cubicBezTo>
                          <a:pt x="107" y="712"/>
                          <a:pt x="107" y="712"/>
                          <a:pt x="107" y="712"/>
                        </a:cubicBezTo>
                        <a:cubicBezTo>
                          <a:pt x="108" y="710"/>
                          <a:pt x="108" y="709"/>
                          <a:pt x="109" y="706"/>
                        </a:cubicBezTo>
                        <a:cubicBezTo>
                          <a:pt x="109" y="706"/>
                          <a:pt x="109" y="706"/>
                          <a:pt x="109" y="706"/>
                        </a:cubicBezTo>
                        <a:cubicBezTo>
                          <a:pt x="112" y="700"/>
                          <a:pt x="113" y="691"/>
                          <a:pt x="115" y="688"/>
                        </a:cubicBezTo>
                        <a:cubicBezTo>
                          <a:pt x="114" y="687"/>
                          <a:pt x="114" y="687"/>
                          <a:pt x="114" y="687"/>
                        </a:cubicBezTo>
                        <a:cubicBezTo>
                          <a:pt x="116" y="683"/>
                          <a:pt x="116" y="685"/>
                          <a:pt x="117" y="681"/>
                        </a:cubicBezTo>
                        <a:cubicBezTo>
                          <a:pt x="117" y="681"/>
                          <a:pt x="117" y="681"/>
                          <a:pt x="117" y="681"/>
                        </a:cubicBezTo>
                        <a:cubicBezTo>
                          <a:pt x="118" y="676"/>
                          <a:pt x="118" y="676"/>
                          <a:pt x="118" y="676"/>
                        </a:cubicBezTo>
                        <a:cubicBezTo>
                          <a:pt x="120" y="677"/>
                          <a:pt x="122" y="665"/>
                          <a:pt x="124" y="663"/>
                        </a:cubicBezTo>
                        <a:cubicBezTo>
                          <a:pt x="126" y="657"/>
                          <a:pt x="129" y="648"/>
                          <a:pt x="132" y="640"/>
                        </a:cubicBezTo>
                        <a:cubicBezTo>
                          <a:pt x="134" y="639"/>
                          <a:pt x="137" y="630"/>
                          <a:pt x="140" y="624"/>
                        </a:cubicBezTo>
                        <a:cubicBezTo>
                          <a:pt x="145" y="613"/>
                          <a:pt x="151" y="596"/>
                          <a:pt x="158" y="582"/>
                        </a:cubicBezTo>
                        <a:cubicBezTo>
                          <a:pt x="157" y="582"/>
                          <a:pt x="157" y="582"/>
                          <a:pt x="157" y="582"/>
                        </a:cubicBezTo>
                        <a:cubicBezTo>
                          <a:pt x="159" y="578"/>
                          <a:pt x="159" y="578"/>
                          <a:pt x="159" y="578"/>
                        </a:cubicBezTo>
                        <a:cubicBezTo>
                          <a:pt x="159" y="578"/>
                          <a:pt x="159" y="578"/>
                          <a:pt x="159" y="578"/>
                        </a:cubicBezTo>
                        <a:cubicBezTo>
                          <a:pt x="162" y="576"/>
                          <a:pt x="163" y="569"/>
                          <a:pt x="165" y="567"/>
                        </a:cubicBezTo>
                        <a:cubicBezTo>
                          <a:pt x="163" y="568"/>
                          <a:pt x="164" y="569"/>
                          <a:pt x="163" y="572"/>
                        </a:cubicBezTo>
                        <a:cubicBezTo>
                          <a:pt x="161" y="574"/>
                          <a:pt x="161" y="571"/>
                          <a:pt x="163" y="567"/>
                        </a:cubicBezTo>
                        <a:cubicBezTo>
                          <a:pt x="164" y="567"/>
                          <a:pt x="164" y="567"/>
                          <a:pt x="164" y="567"/>
                        </a:cubicBezTo>
                        <a:cubicBezTo>
                          <a:pt x="164" y="564"/>
                          <a:pt x="164" y="564"/>
                          <a:pt x="164" y="564"/>
                        </a:cubicBezTo>
                        <a:cubicBezTo>
                          <a:pt x="165" y="564"/>
                          <a:pt x="167" y="562"/>
                          <a:pt x="168" y="562"/>
                        </a:cubicBezTo>
                        <a:cubicBezTo>
                          <a:pt x="174" y="550"/>
                          <a:pt x="176" y="541"/>
                          <a:pt x="183" y="528"/>
                        </a:cubicBezTo>
                        <a:cubicBezTo>
                          <a:pt x="183" y="530"/>
                          <a:pt x="187" y="519"/>
                          <a:pt x="188" y="523"/>
                        </a:cubicBezTo>
                        <a:cubicBezTo>
                          <a:pt x="191" y="515"/>
                          <a:pt x="186" y="523"/>
                          <a:pt x="186" y="519"/>
                        </a:cubicBezTo>
                        <a:cubicBezTo>
                          <a:pt x="188" y="517"/>
                          <a:pt x="188" y="515"/>
                          <a:pt x="189" y="515"/>
                        </a:cubicBezTo>
                        <a:cubicBezTo>
                          <a:pt x="189" y="516"/>
                          <a:pt x="191" y="513"/>
                          <a:pt x="190" y="515"/>
                        </a:cubicBezTo>
                        <a:cubicBezTo>
                          <a:pt x="193" y="510"/>
                          <a:pt x="193" y="510"/>
                          <a:pt x="193" y="510"/>
                        </a:cubicBezTo>
                        <a:cubicBezTo>
                          <a:pt x="193" y="510"/>
                          <a:pt x="193" y="511"/>
                          <a:pt x="193" y="512"/>
                        </a:cubicBezTo>
                        <a:cubicBezTo>
                          <a:pt x="197" y="501"/>
                          <a:pt x="203" y="494"/>
                          <a:pt x="207" y="485"/>
                        </a:cubicBezTo>
                        <a:cubicBezTo>
                          <a:pt x="207" y="484"/>
                          <a:pt x="205" y="488"/>
                          <a:pt x="205" y="487"/>
                        </a:cubicBezTo>
                        <a:cubicBezTo>
                          <a:pt x="209" y="478"/>
                          <a:pt x="211" y="480"/>
                          <a:pt x="215" y="471"/>
                        </a:cubicBezTo>
                        <a:cubicBezTo>
                          <a:pt x="214" y="473"/>
                          <a:pt x="214" y="473"/>
                          <a:pt x="214" y="473"/>
                        </a:cubicBezTo>
                        <a:cubicBezTo>
                          <a:pt x="215" y="470"/>
                          <a:pt x="215" y="469"/>
                          <a:pt x="219" y="465"/>
                        </a:cubicBezTo>
                        <a:cubicBezTo>
                          <a:pt x="220" y="465"/>
                          <a:pt x="217" y="469"/>
                          <a:pt x="216" y="471"/>
                        </a:cubicBezTo>
                        <a:cubicBezTo>
                          <a:pt x="218" y="468"/>
                          <a:pt x="223" y="461"/>
                          <a:pt x="220" y="462"/>
                        </a:cubicBezTo>
                        <a:cubicBezTo>
                          <a:pt x="222" y="459"/>
                          <a:pt x="224" y="458"/>
                          <a:pt x="225" y="456"/>
                        </a:cubicBezTo>
                        <a:cubicBezTo>
                          <a:pt x="225" y="456"/>
                          <a:pt x="223" y="459"/>
                          <a:pt x="223" y="457"/>
                        </a:cubicBezTo>
                        <a:cubicBezTo>
                          <a:pt x="227" y="452"/>
                          <a:pt x="231" y="444"/>
                          <a:pt x="235" y="439"/>
                        </a:cubicBezTo>
                        <a:cubicBezTo>
                          <a:pt x="235" y="439"/>
                          <a:pt x="236" y="439"/>
                          <a:pt x="236" y="439"/>
                        </a:cubicBezTo>
                        <a:cubicBezTo>
                          <a:pt x="238" y="434"/>
                          <a:pt x="239" y="436"/>
                          <a:pt x="243" y="429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44" name="Freeform 156">
                    <a:extLst>
                      <a:ext uri="{FF2B5EF4-FFF2-40B4-BE49-F238E27FC236}">
                        <a16:creationId xmlns:a16="http://schemas.microsoft.com/office/drawing/2014/main" xmlns="" id="{6BD5C326-95FC-4B30-9F36-4BEBA44F248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26338" y="2025650"/>
                    <a:ext cx="7937" cy="7938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1"/>
                      </a:cxn>
                      <a:cxn ang="0">
                        <a:pos x="0" y="3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 h="3">
                        <a:moveTo>
                          <a:pt x="3" y="0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2"/>
                          <a:pt x="1" y="2"/>
                          <a:pt x="0" y="3"/>
                        </a:cubicBezTo>
                        <a:lnTo>
                          <a:pt x="3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45" name="Freeform 157">
                    <a:extLst>
                      <a:ext uri="{FF2B5EF4-FFF2-40B4-BE49-F238E27FC236}">
                        <a16:creationId xmlns:a16="http://schemas.microsoft.com/office/drawing/2014/main" xmlns="" id="{BDEF52A1-011E-4846-BA5A-F7B0C272073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278688" y="2239963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1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h="1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46" name="Freeform 158">
                    <a:extLst>
                      <a:ext uri="{FF2B5EF4-FFF2-40B4-BE49-F238E27FC236}">
                        <a16:creationId xmlns:a16="http://schemas.microsoft.com/office/drawing/2014/main" xmlns="" id="{38E212E1-A3E5-454D-BE50-FD7078A39BE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221538" y="2297113"/>
                    <a:ext cx="7937" cy="4763"/>
                  </a:xfrm>
                  <a:custGeom>
                    <a:avLst/>
                    <a:gdLst/>
                    <a:ahLst/>
                    <a:cxnLst>
                      <a:cxn ang="0">
                        <a:pos x="2" y="2"/>
                      </a:cxn>
                      <a:cxn ang="0">
                        <a:pos x="0" y="2"/>
                      </a:cxn>
                      <a:cxn ang="0">
                        <a:pos x="2" y="2"/>
                      </a:cxn>
                    </a:cxnLst>
                    <a:rect l="0" t="0" r="r" b="b"/>
                    <a:pathLst>
                      <a:path w="3" h="2">
                        <a:moveTo>
                          <a:pt x="2" y="2"/>
                        </a:moveTo>
                        <a:cubicBezTo>
                          <a:pt x="3" y="0"/>
                          <a:pt x="1" y="1"/>
                          <a:pt x="0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47" name="Freeform 159">
                    <a:extLst>
                      <a:ext uri="{FF2B5EF4-FFF2-40B4-BE49-F238E27FC236}">
                        <a16:creationId xmlns:a16="http://schemas.microsoft.com/office/drawing/2014/main" xmlns="" id="{D62E1663-0014-4C45-8AB3-702FC48A81B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685088" y="1916113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1" y="0"/>
                      </a:cxn>
                      <a:cxn ang="0">
                        <a:pos x="0" y="0"/>
                      </a:cxn>
                      <a:cxn ang="0">
                        <a:pos x="1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48" name="Freeform 160">
                    <a:extLst>
                      <a:ext uri="{FF2B5EF4-FFF2-40B4-BE49-F238E27FC236}">
                        <a16:creationId xmlns:a16="http://schemas.microsoft.com/office/drawing/2014/main" xmlns="" id="{3E449BE9-B9D7-4091-967E-A32A24564C0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67688" y="1717675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49" name="Freeform 161">
                    <a:extLst>
                      <a:ext uri="{FF2B5EF4-FFF2-40B4-BE49-F238E27FC236}">
                        <a16:creationId xmlns:a16="http://schemas.microsoft.com/office/drawing/2014/main" xmlns="" id="{710E8E21-C9BF-4CF4-ABDC-2D9A40FF7F8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32763" y="1720850"/>
                    <a:ext cx="6350" cy="1588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1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 h="1">
                        <a:moveTo>
                          <a:pt x="3" y="0"/>
                        </a:moveTo>
                        <a:cubicBezTo>
                          <a:pt x="2" y="0"/>
                          <a:pt x="1" y="1"/>
                          <a:pt x="0" y="1"/>
                        </a:cubicBezTo>
                        <a:cubicBezTo>
                          <a:pt x="1" y="1"/>
                          <a:pt x="2" y="1"/>
                          <a:pt x="3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50" name="Freeform 162">
                    <a:extLst>
                      <a:ext uri="{FF2B5EF4-FFF2-40B4-BE49-F238E27FC236}">
                        <a16:creationId xmlns:a16="http://schemas.microsoft.com/office/drawing/2014/main" xmlns="" id="{503E6274-77B5-4D20-8FE5-31CE8F6B29A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77138" y="1984375"/>
                    <a:ext cx="4762" cy="4763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0" y="2"/>
                      </a:cxn>
                      <a:cxn ang="0">
                        <a:pos x="2" y="0"/>
                      </a:cxn>
                    </a:cxnLst>
                    <a:rect l="0" t="0" r="r" b="b"/>
                    <a:pathLst>
                      <a:path w="2" h="2">
                        <a:moveTo>
                          <a:pt x="2" y="0"/>
                        </a:move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1" y="1"/>
                          <a:pt x="2" y="1"/>
                          <a:pt x="2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51" name="Freeform 163">
                    <a:extLst>
                      <a:ext uri="{FF2B5EF4-FFF2-40B4-BE49-F238E27FC236}">
                        <a16:creationId xmlns:a16="http://schemas.microsoft.com/office/drawing/2014/main" xmlns="" id="{FE0E81DF-9133-4E5C-9158-68BCE141D1F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20063" y="1725613"/>
                    <a:ext cx="7937" cy="3175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1"/>
                      </a:cxn>
                      <a:cxn ang="0">
                        <a:pos x="0" y="1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 h="1">
                        <a:moveTo>
                          <a:pt x="3" y="0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lnTo>
                          <a:pt x="3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52" name="Freeform 164">
                    <a:extLst>
                      <a:ext uri="{FF2B5EF4-FFF2-40B4-BE49-F238E27FC236}">
                        <a16:creationId xmlns:a16="http://schemas.microsoft.com/office/drawing/2014/main" xmlns="" id="{E73D4739-D365-4071-A090-5F1C109BF92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67688" y="1716088"/>
                    <a:ext cx="9525" cy="1588"/>
                  </a:xfrm>
                  <a:custGeom>
                    <a:avLst/>
                    <a:gdLst/>
                    <a:ahLst/>
                    <a:cxnLst>
                      <a:cxn ang="0">
                        <a:pos x="4" y="0"/>
                      </a:cxn>
                      <a:cxn ang="0">
                        <a:pos x="0" y="1"/>
                      </a:cxn>
                      <a:cxn ang="0">
                        <a:pos x="4" y="0"/>
                      </a:cxn>
                    </a:cxnLst>
                    <a:rect l="0" t="0" r="r" b="b"/>
                    <a:pathLst>
                      <a:path w="4" h="1">
                        <a:moveTo>
                          <a:pt x="4" y="0"/>
                        </a:moveTo>
                        <a:cubicBezTo>
                          <a:pt x="3" y="1"/>
                          <a:pt x="1" y="1"/>
                          <a:pt x="0" y="1"/>
                        </a:cubicBezTo>
                        <a:cubicBezTo>
                          <a:pt x="2" y="1"/>
                          <a:pt x="3" y="1"/>
                          <a:pt x="4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53" name="Freeform 165">
                    <a:extLst>
                      <a:ext uri="{FF2B5EF4-FFF2-40B4-BE49-F238E27FC236}">
                        <a16:creationId xmlns:a16="http://schemas.microsoft.com/office/drawing/2014/main" xmlns="" id="{08C9A896-2555-4ED7-B7BA-D6D416F9254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50188" y="1822450"/>
                    <a:ext cx="4762" cy="4763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2" y="1"/>
                      </a:cxn>
                      <a:cxn ang="0">
                        <a:pos x="2" y="0"/>
                      </a:cxn>
                    </a:cxnLst>
                    <a:rect l="0" t="0" r="r" b="b"/>
                    <a:pathLst>
                      <a:path w="2" h="2">
                        <a:moveTo>
                          <a:pt x="2" y="0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0" y="2"/>
                          <a:pt x="1" y="1"/>
                          <a:pt x="2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54" name="Freeform 166">
                    <a:extLst>
                      <a:ext uri="{FF2B5EF4-FFF2-40B4-BE49-F238E27FC236}">
                        <a16:creationId xmlns:a16="http://schemas.microsoft.com/office/drawing/2014/main" xmlns="" id="{EDD5AFF3-26B5-452D-AAAF-E21E4C08D1D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94663" y="1738313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2" y="0"/>
                      </a:cxn>
                      <a:cxn ang="0">
                        <a:pos x="0" y="1"/>
                      </a:cxn>
                      <a:cxn ang="0">
                        <a:pos x="2" y="0"/>
                      </a:cxn>
                    </a:cxnLst>
                    <a:rect l="0" t="0" r="r" b="b"/>
                    <a:pathLst>
                      <a:path w="2" h="1">
                        <a:moveTo>
                          <a:pt x="2" y="0"/>
                        </a:moveTo>
                        <a:lnTo>
                          <a:pt x="2" y="0"/>
                        </a:lnTo>
                        <a:lnTo>
                          <a:pt x="0" y="1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55" name="Freeform 167">
                    <a:extLst>
                      <a:ext uri="{FF2B5EF4-FFF2-40B4-BE49-F238E27FC236}">
                        <a16:creationId xmlns:a16="http://schemas.microsoft.com/office/drawing/2014/main" xmlns="" id="{BAD350D3-8440-40E2-A6DB-68B49498A84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204200" y="1711325"/>
                    <a:ext cx="4762" cy="1588"/>
                  </a:xfrm>
                  <a:custGeom>
                    <a:avLst/>
                    <a:gdLst/>
                    <a:ahLst/>
                    <a:cxnLst>
                      <a:cxn ang="0">
                        <a:pos x="1" y="0"/>
                      </a:cxn>
                      <a:cxn ang="0">
                        <a:pos x="0" y="0"/>
                      </a:cxn>
                      <a:cxn ang="0">
                        <a:pos x="2" y="0"/>
                      </a:cxn>
                      <a:cxn ang="0">
                        <a:pos x="1" y="0"/>
                      </a:cxn>
                    </a:cxnLst>
                    <a:rect l="0" t="0" r="r" b="b"/>
                    <a:pathLst>
                      <a:path w="2">
                        <a:moveTo>
                          <a:pt x="1" y="0"/>
                        </a:move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56" name="Freeform 168">
                    <a:extLst>
                      <a:ext uri="{FF2B5EF4-FFF2-40B4-BE49-F238E27FC236}">
                        <a16:creationId xmlns:a16="http://schemas.microsoft.com/office/drawing/2014/main" xmlns="" id="{3E109976-27C5-436B-9DF9-0140A318720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956550" y="1779588"/>
                    <a:ext cx="1587" cy="4763"/>
                  </a:xfrm>
                  <a:custGeom>
                    <a:avLst/>
                    <a:gdLst/>
                    <a:ahLst/>
                    <a:cxnLst>
                      <a:cxn ang="0">
                        <a:pos x="1" y="2"/>
                      </a:cxn>
                      <a:cxn ang="0">
                        <a:pos x="1" y="0"/>
                      </a:cxn>
                      <a:cxn ang="0">
                        <a:pos x="1" y="2"/>
                      </a:cxn>
                    </a:cxnLst>
                    <a:rect l="0" t="0" r="r" b="b"/>
                    <a:pathLst>
                      <a:path w="1" h="2">
                        <a:moveTo>
                          <a:pt x="1" y="2"/>
                        </a:moveTo>
                        <a:cubicBezTo>
                          <a:pt x="1" y="1"/>
                          <a:pt x="1" y="1"/>
                          <a:pt x="1" y="0"/>
                        </a:cubicBezTo>
                        <a:cubicBezTo>
                          <a:pt x="0" y="1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336" name="Group 337">
                  <a:extLst>
                    <a:ext uri="{FF2B5EF4-FFF2-40B4-BE49-F238E27FC236}">
                      <a16:creationId xmlns:a16="http://schemas.microsoft.com/office/drawing/2014/main" xmlns="" id="{840EE142-BE93-4A1E-A5DD-4C2515EE26C1}"/>
                    </a:ext>
                  </a:extLst>
                </p:cNvPr>
                <p:cNvGrpSpPr/>
                <p:nvPr/>
              </p:nvGrpSpPr>
              <p:grpSpPr>
                <a:xfrm rot="15155533" flipH="1">
                  <a:off x="1114059" y="1803071"/>
                  <a:ext cx="2159193" cy="2610180"/>
                  <a:chOff x="6326188" y="1654175"/>
                  <a:chExt cx="2192337" cy="2967038"/>
                </a:xfrm>
                <a:solidFill>
                  <a:schemeClr val="bg2">
                    <a:lumMod val="75000"/>
                  </a:schemeClr>
                </a:solidFill>
              </p:grpSpPr>
              <p:sp>
                <p:nvSpPr>
                  <p:cNvPr id="378" name="Freeform 129">
                    <a:extLst>
                      <a:ext uri="{FF2B5EF4-FFF2-40B4-BE49-F238E27FC236}">
                        <a16:creationId xmlns:a16="http://schemas.microsoft.com/office/drawing/2014/main" xmlns="" id="{3894D674-ADF7-4DE6-98F3-A9EC02B1F25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27988" y="1720850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0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79" name="Freeform 130">
                    <a:extLst>
                      <a:ext uri="{FF2B5EF4-FFF2-40B4-BE49-F238E27FC236}">
                        <a16:creationId xmlns:a16="http://schemas.microsoft.com/office/drawing/2014/main" xmlns="" id="{7192698A-167C-4247-9E4D-F3E6AC10D23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724775" y="1841500"/>
                    <a:ext cx="3175" cy="3175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1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80" name="Freeform 131">
                    <a:extLst>
                      <a:ext uri="{FF2B5EF4-FFF2-40B4-BE49-F238E27FC236}">
                        <a16:creationId xmlns:a16="http://schemas.microsoft.com/office/drawing/2014/main" xmlns="" id="{A95E89FA-721D-47F4-90EE-18C04718D42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218488" y="1671638"/>
                    <a:ext cx="12700" cy="1588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0" y="1"/>
                      </a:cxn>
                      <a:cxn ang="0">
                        <a:pos x="5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w="5" h="1">
                        <a:moveTo>
                          <a:pt x="0" y="1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lnTo>
                          <a:pt x="0" y="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81" name="Freeform 132">
                    <a:extLst>
                      <a:ext uri="{FF2B5EF4-FFF2-40B4-BE49-F238E27FC236}">
                        <a16:creationId xmlns:a16="http://schemas.microsoft.com/office/drawing/2014/main" xmlns="" id="{016AA9B0-98B9-4F80-8A79-25EB3D7FE5D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169150" y="2263775"/>
                    <a:ext cx="3175" cy="3175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1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82" name="Freeform 133">
                    <a:extLst>
                      <a:ext uri="{FF2B5EF4-FFF2-40B4-BE49-F238E27FC236}">
                        <a16:creationId xmlns:a16="http://schemas.microsoft.com/office/drawing/2014/main" xmlns="" id="{F926F95D-69A3-4D13-AE84-324052332D1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80300" y="1995488"/>
                    <a:ext cx="4762" cy="4763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0" y="2"/>
                      </a:cxn>
                      <a:cxn ang="0">
                        <a:pos x="2" y="0"/>
                      </a:cxn>
                    </a:cxnLst>
                    <a:rect l="0" t="0" r="r" b="b"/>
                    <a:pathLst>
                      <a:path w="2" h="2">
                        <a:moveTo>
                          <a:pt x="2" y="0"/>
                        </a:moveTo>
                        <a:cubicBezTo>
                          <a:pt x="1" y="0"/>
                          <a:pt x="1" y="1"/>
                          <a:pt x="0" y="2"/>
                        </a:cubicBezTo>
                        <a:cubicBezTo>
                          <a:pt x="1" y="1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83" name="Freeform 134">
                    <a:extLst>
                      <a:ext uri="{FF2B5EF4-FFF2-40B4-BE49-F238E27FC236}">
                        <a16:creationId xmlns:a16="http://schemas.microsoft.com/office/drawing/2014/main" xmlns="" id="{AAE22233-03DE-4549-A356-677BB5EBF16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18500" y="1681163"/>
                    <a:ext cx="7937" cy="1588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0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>
                        <a:moveTo>
                          <a:pt x="3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1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84" name="Freeform 135">
                    <a:extLst>
                      <a:ext uri="{FF2B5EF4-FFF2-40B4-BE49-F238E27FC236}">
                        <a16:creationId xmlns:a16="http://schemas.microsoft.com/office/drawing/2014/main" xmlns="" id="{14519EE4-6B65-4A99-B000-2D1EB3D71AB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16938" y="1655763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1" y="0"/>
                      </a:cxn>
                      <a:cxn ang="0">
                        <a:pos x="1" y="0"/>
                      </a:cxn>
                      <a:cxn ang="0">
                        <a:pos x="1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85" name="Freeform 136">
                    <a:extLst>
                      <a:ext uri="{FF2B5EF4-FFF2-40B4-BE49-F238E27FC236}">
                        <a16:creationId xmlns:a16="http://schemas.microsoft.com/office/drawing/2014/main" xmlns="" id="{1BB16607-3544-4B12-9CE1-21FC52C3257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34388" y="1654175"/>
                    <a:ext cx="7937" cy="1588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0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>
                        <a:moveTo>
                          <a:pt x="3" y="0"/>
                        </a:moveTo>
                        <a:cubicBezTo>
                          <a:pt x="2" y="0"/>
                          <a:pt x="1" y="0"/>
                          <a:pt x="0" y="0"/>
                        </a:cubicBezTo>
                        <a:cubicBezTo>
                          <a:pt x="1" y="0"/>
                          <a:pt x="3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86" name="Freeform 137">
                    <a:extLst>
                      <a:ext uri="{FF2B5EF4-FFF2-40B4-BE49-F238E27FC236}">
                        <a16:creationId xmlns:a16="http://schemas.microsoft.com/office/drawing/2014/main" xmlns="" id="{C87ED3F4-44D1-4492-A41B-356780A77B2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32800" y="1654175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87" name="Freeform 138">
                    <a:extLst>
                      <a:ext uri="{FF2B5EF4-FFF2-40B4-BE49-F238E27FC236}">
                        <a16:creationId xmlns:a16="http://schemas.microsoft.com/office/drawing/2014/main" xmlns="" id="{B7ED240F-7826-4499-9B0D-67A4ADD5739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26188" y="4597400"/>
                    <a:ext cx="3175" cy="17463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" y="7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" h="7">
                        <a:moveTo>
                          <a:pt x="0" y="0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88" name="Freeform 139">
                    <a:extLst>
                      <a:ext uri="{FF2B5EF4-FFF2-40B4-BE49-F238E27FC236}">
                        <a16:creationId xmlns:a16="http://schemas.microsoft.com/office/drawing/2014/main" xmlns="" id="{2597A5CC-A42E-415C-9AFE-AF5B189FA03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789738" y="2773363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1" y="1"/>
                      </a:cxn>
                      <a:cxn ang="0">
                        <a:pos x="1" y="0"/>
                      </a:cxn>
                      <a:cxn ang="0">
                        <a:pos x="1" y="1"/>
                      </a:cxn>
                    </a:cxnLst>
                    <a:rect l="0" t="0" r="r" b="b"/>
                    <a:pathLst>
                      <a:path w="1" h="1">
                        <a:moveTo>
                          <a:pt x="1" y="1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1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89" name="Freeform 140">
                    <a:extLst>
                      <a:ext uri="{FF2B5EF4-FFF2-40B4-BE49-F238E27FC236}">
                        <a16:creationId xmlns:a16="http://schemas.microsoft.com/office/drawing/2014/main" xmlns="" id="{5737C86E-5063-408D-BDB5-A998AC0CD46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42063" y="4603750"/>
                    <a:ext cx="1587" cy="4763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2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h="2">
                        <a:moveTo>
                          <a:pt x="0" y="0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1"/>
                          <a:pt x="0" y="1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90" name="Freeform 141">
                    <a:extLst>
                      <a:ext uri="{FF2B5EF4-FFF2-40B4-BE49-F238E27FC236}">
                        <a16:creationId xmlns:a16="http://schemas.microsoft.com/office/drawing/2014/main" xmlns="" id="{4AA2DAA0-3860-4721-80D9-74D8DD8DAF1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207375" y="1704975"/>
                    <a:ext cx="17462" cy="6350"/>
                  </a:xfrm>
                  <a:custGeom>
                    <a:avLst/>
                    <a:gdLst/>
                    <a:ahLst/>
                    <a:cxnLst>
                      <a:cxn ang="0">
                        <a:pos x="7" y="0"/>
                      </a:cxn>
                      <a:cxn ang="0">
                        <a:pos x="0" y="2"/>
                      </a:cxn>
                      <a:cxn ang="0">
                        <a:pos x="7" y="0"/>
                      </a:cxn>
                    </a:cxnLst>
                    <a:rect l="0" t="0" r="r" b="b"/>
                    <a:pathLst>
                      <a:path w="7" h="2">
                        <a:moveTo>
                          <a:pt x="7" y="0"/>
                        </a:moveTo>
                        <a:cubicBezTo>
                          <a:pt x="5" y="1"/>
                          <a:pt x="0" y="1"/>
                          <a:pt x="0" y="2"/>
                        </a:cubicBezTo>
                        <a:cubicBezTo>
                          <a:pt x="3" y="1"/>
                          <a:pt x="6" y="1"/>
                          <a:pt x="7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91" name="Freeform 142">
                    <a:extLst>
                      <a:ext uri="{FF2B5EF4-FFF2-40B4-BE49-F238E27FC236}">
                        <a16:creationId xmlns:a16="http://schemas.microsoft.com/office/drawing/2014/main" xmlns="" id="{5037DAB8-5C42-41EB-8180-54F740669F2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788150" y="2924175"/>
                    <a:ext cx="1587" cy="4763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2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h="2">
                        <a:moveTo>
                          <a:pt x="0" y="0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1"/>
                          <a:pt x="0" y="1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92" name="Freeform 143">
                    <a:extLst>
                      <a:ext uri="{FF2B5EF4-FFF2-40B4-BE49-F238E27FC236}">
                        <a16:creationId xmlns:a16="http://schemas.microsoft.com/office/drawing/2014/main" xmlns="" id="{95AF8C35-724F-48B6-BCE1-13E14DF8412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42063" y="4602163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h="1">
                        <a:moveTo>
                          <a:pt x="0" y="1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93" name="Rectangle 144">
                    <a:extLst>
                      <a:ext uri="{FF2B5EF4-FFF2-40B4-BE49-F238E27FC236}">
                        <a16:creationId xmlns:a16="http://schemas.microsoft.com/office/drawing/2014/main" xmlns="" id="{C1A9E571-5D1A-4DF5-8BB7-81648013842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518275" y="3373438"/>
                    <a:ext cx="1587" cy="1588"/>
                  </a:xfrm>
                  <a:prstGeom prst="rect">
                    <a:avLst/>
                  </a:pr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94" name="Freeform 145">
                    <a:extLst>
                      <a:ext uri="{FF2B5EF4-FFF2-40B4-BE49-F238E27FC236}">
                        <a16:creationId xmlns:a16="http://schemas.microsoft.com/office/drawing/2014/main" xmlns="" id="{42E866FA-3B60-4DAA-ADE1-1F2470AB896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505575" y="3398838"/>
                    <a:ext cx="1587" cy="6350"/>
                  </a:xfrm>
                  <a:custGeom>
                    <a:avLst/>
                    <a:gdLst/>
                    <a:ahLst/>
                    <a:cxnLst>
                      <a:cxn ang="0">
                        <a:pos x="0" y="3"/>
                      </a:cxn>
                      <a:cxn ang="0">
                        <a:pos x="0" y="0"/>
                      </a:cxn>
                      <a:cxn ang="0">
                        <a:pos x="0" y="3"/>
                      </a:cxn>
                    </a:cxnLst>
                    <a:rect l="0" t="0" r="r" b="b"/>
                    <a:pathLst>
                      <a:path h="3">
                        <a:moveTo>
                          <a:pt x="0" y="3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2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95" name="Freeform 146">
                    <a:extLst>
                      <a:ext uri="{FF2B5EF4-FFF2-40B4-BE49-F238E27FC236}">
                        <a16:creationId xmlns:a16="http://schemas.microsoft.com/office/drawing/2014/main" xmlns="" id="{B06AE3BA-5EF4-40AE-9C95-FA94B40EC0D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29363" y="4614863"/>
                    <a:ext cx="1587" cy="635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3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h="3">
                        <a:moveTo>
                          <a:pt x="0" y="0"/>
                        </a:move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2"/>
                          <a:pt x="0" y="1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96" name="Freeform 147">
                    <a:extLst>
                      <a:ext uri="{FF2B5EF4-FFF2-40B4-BE49-F238E27FC236}">
                        <a16:creationId xmlns:a16="http://schemas.microsoft.com/office/drawing/2014/main" xmlns="" id="{74122F29-C3C5-4E78-96BF-8041814EFA0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405563" y="3765550"/>
                    <a:ext cx="3175" cy="4763"/>
                  </a:xfrm>
                  <a:custGeom>
                    <a:avLst/>
                    <a:gdLst/>
                    <a:ahLst/>
                    <a:cxnLst>
                      <a:cxn ang="0">
                        <a:pos x="0" y="2"/>
                      </a:cxn>
                      <a:cxn ang="0">
                        <a:pos x="1" y="0"/>
                      </a:cxn>
                      <a:cxn ang="0">
                        <a:pos x="0" y="2"/>
                      </a:cxn>
                    </a:cxnLst>
                    <a:rect l="0" t="0" r="r" b="b"/>
                    <a:pathLst>
                      <a:path w="1" h="2">
                        <a:moveTo>
                          <a:pt x="0" y="2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97" name="Freeform 148">
                    <a:extLst>
                      <a:ext uri="{FF2B5EF4-FFF2-40B4-BE49-F238E27FC236}">
                        <a16:creationId xmlns:a16="http://schemas.microsoft.com/office/drawing/2014/main" xmlns="" id="{B5EF3384-DAA3-4217-8505-1A0FEDBD634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07288" y="1978025"/>
                    <a:ext cx="3175" cy="3175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1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1"/>
                          <a:pt x="0" y="1"/>
                          <a:pt x="1" y="0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98" name="Freeform 149">
                    <a:extLst>
                      <a:ext uri="{FF2B5EF4-FFF2-40B4-BE49-F238E27FC236}">
                        <a16:creationId xmlns:a16="http://schemas.microsoft.com/office/drawing/2014/main" xmlns="" id="{15A729FD-9CF1-4C24-8E46-D0753D8B197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35838" y="2182813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1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1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99" name="Freeform 150">
                    <a:extLst>
                      <a:ext uri="{FF2B5EF4-FFF2-40B4-BE49-F238E27FC236}">
                        <a16:creationId xmlns:a16="http://schemas.microsoft.com/office/drawing/2014/main" xmlns="" id="{D4726187-5AE6-4675-8117-35A142602AF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39013" y="2171700"/>
                    <a:ext cx="6350" cy="11113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4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 h="4">
                        <a:moveTo>
                          <a:pt x="3" y="0"/>
                        </a:moveTo>
                        <a:cubicBezTo>
                          <a:pt x="2" y="1"/>
                          <a:pt x="0" y="3"/>
                          <a:pt x="0" y="4"/>
                        </a:cubicBezTo>
                        <a:cubicBezTo>
                          <a:pt x="1" y="3"/>
                          <a:pt x="2" y="2"/>
                          <a:pt x="3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00" name="Freeform 151">
                    <a:extLst>
                      <a:ext uri="{FF2B5EF4-FFF2-40B4-BE49-F238E27FC236}">
                        <a16:creationId xmlns:a16="http://schemas.microsoft.com/office/drawing/2014/main" xmlns="" id="{B56DE0F8-FD12-4AEC-A1F1-5FE696265F2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16788" y="2200275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0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h="1">
                        <a:moveTo>
                          <a:pt x="0" y="1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01" name="Freeform 152">
                    <a:extLst>
                      <a:ext uri="{FF2B5EF4-FFF2-40B4-BE49-F238E27FC236}">
                        <a16:creationId xmlns:a16="http://schemas.microsoft.com/office/drawing/2014/main" xmlns="" id="{D4CE61E0-39AC-483A-A53C-152F5550FDA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26338" y="2028825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02" name="Freeform 153">
                    <a:extLst>
                      <a:ext uri="{FF2B5EF4-FFF2-40B4-BE49-F238E27FC236}">
                        <a16:creationId xmlns:a16="http://schemas.microsoft.com/office/drawing/2014/main" xmlns="" id="{FA34B2FD-A198-478A-99D4-FC1AAE66E9D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81888" y="2063750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1" y="0"/>
                      </a:cxn>
                      <a:cxn ang="0">
                        <a:pos x="0" y="0"/>
                      </a:cxn>
                      <a:cxn ang="0">
                        <a:pos x="1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03" name="Freeform 154">
                    <a:extLst>
                      <a:ext uri="{FF2B5EF4-FFF2-40B4-BE49-F238E27FC236}">
                        <a16:creationId xmlns:a16="http://schemas.microsoft.com/office/drawing/2014/main" xmlns="" id="{4342C266-265D-4822-B378-8A4D2FEE4F3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221538" y="2301875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04" name="Freeform 156">
                    <a:extLst>
                      <a:ext uri="{FF2B5EF4-FFF2-40B4-BE49-F238E27FC236}">
                        <a16:creationId xmlns:a16="http://schemas.microsoft.com/office/drawing/2014/main" xmlns="" id="{64D3081B-B883-418E-81C2-13F08BC733D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26338" y="2025650"/>
                    <a:ext cx="7937" cy="7938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1"/>
                      </a:cxn>
                      <a:cxn ang="0">
                        <a:pos x="0" y="3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 h="3">
                        <a:moveTo>
                          <a:pt x="3" y="0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2"/>
                          <a:pt x="1" y="2"/>
                          <a:pt x="0" y="3"/>
                        </a:cubicBezTo>
                        <a:lnTo>
                          <a:pt x="3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05" name="Freeform 157">
                    <a:extLst>
                      <a:ext uri="{FF2B5EF4-FFF2-40B4-BE49-F238E27FC236}">
                        <a16:creationId xmlns:a16="http://schemas.microsoft.com/office/drawing/2014/main" xmlns="" id="{FC9524DF-CC74-4DF2-8D57-DB337B285C1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278688" y="2239963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1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h="1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06" name="Freeform 158">
                    <a:extLst>
                      <a:ext uri="{FF2B5EF4-FFF2-40B4-BE49-F238E27FC236}">
                        <a16:creationId xmlns:a16="http://schemas.microsoft.com/office/drawing/2014/main" xmlns="" id="{46B56BAC-AE90-4409-98E8-773F53A1601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221538" y="2297113"/>
                    <a:ext cx="7937" cy="4763"/>
                  </a:xfrm>
                  <a:custGeom>
                    <a:avLst/>
                    <a:gdLst/>
                    <a:ahLst/>
                    <a:cxnLst>
                      <a:cxn ang="0">
                        <a:pos x="2" y="2"/>
                      </a:cxn>
                      <a:cxn ang="0">
                        <a:pos x="0" y="2"/>
                      </a:cxn>
                      <a:cxn ang="0">
                        <a:pos x="2" y="2"/>
                      </a:cxn>
                    </a:cxnLst>
                    <a:rect l="0" t="0" r="r" b="b"/>
                    <a:pathLst>
                      <a:path w="3" h="2">
                        <a:moveTo>
                          <a:pt x="2" y="2"/>
                        </a:moveTo>
                        <a:cubicBezTo>
                          <a:pt x="3" y="0"/>
                          <a:pt x="1" y="1"/>
                          <a:pt x="0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07" name="Freeform 159">
                    <a:extLst>
                      <a:ext uri="{FF2B5EF4-FFF2-40B4-BE49-F238E27FC236}">
                        <a16:creationId xmlns:a16="http://schemas.microsoft.com/office/drawing/2014/main" xmlns="" id="{C67C68D4-1F6D-4F63-A093-6F54E2CCFF0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685088" y="1916113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1" y="0"/>
                      </a:cxn>
                      <a:cxn ang="0">
                        <a:pos x="0" y="0"/>
                      </a:cxn>
                      <a:cxn ang="0">
                        <a:pos x="1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08" name="Freeform 160">
                    <a:extLst>
                      <a:ext uri="{FF2B5EF4-FFF2-40B4-BE49-F238E27FC236}">
                        <a16:creationId xmlns:a16="http://schemas.microsoft.com/office/drawing/2014/main" xmlns="" id="{44CADCAA-AA8B-48DC-B706-E396F10E2AA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67688" y="1717675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09" name="Freeform 161">
                    <a:extLst>
                      <a:ext uri="{FF2B5EF4-FFF2-40B4-BE49-F238E27FC236}">
                        <a16:creationId xmlns:a16="http://schemas.microsoft.com/office/drawing/2014/main" xmlns="" id="{8FA99978-8918-4022-87DF-4F8A0470977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32763" y="1720850"/>
                    <a:ext cx="6350" cy="1588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1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 h="1">
                        <a:moveTo>
                          <a:pt x="3" y="0"/>
                        </a:moveTo>
                        <a:cubicBezTo>
                          <a:pt x="2" y="0"/>
                          <a:pt x="1" y="1"/>
                          <a:pt x="0" y="1"/>
                        </a:cubicBezTo>
                        <a:cubicBezTo>
                          <a:pt x="1" y="1"/>
                          <a:pt x="2" y="1"/>
                          <a:pt x="3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10" name="Freeform 162">
                    <a:extLst>
                      <a:ext uri="{FF2B5EF4-FFF2-40B4-BE49-F238E27FC236}">
                        <a16:creationId xmlns:a16="http://schemas.microsoft.com/office/drawing/2014/main" xmlns="" id="{1FF33F0E-EBC2-4B67-A7F3-2350D8741E1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77138" y="1984375"/>
                    <a:ext cx="4762" cy="4763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0" y="2"/>
                      </a:cxn>
                      <a:cxn ang="0">
                        <a:pos x="2" y="0"/>
                      </a:cxn>
                    </a:cxnLst>
                    <a:rect l="0" t="0" r="r" b="b"/>
                    <a:pathLst>
                      <a:path w="2" h="2">
                        <a:moveTo>
                          <a:pt x="2" y="0"/>
                        </a:move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1" y="1"/>
                          <a:pt x="2" y="1"/>
                          <a:pt x="2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11" name="Freeform 163">
                    <a:extLst>
                      <a:ext uri="{FF2B5EF4-FFF2-40B4-BE49-F238E27FC236}">
                        <a16:creationId xmlns:a16="http://schemas.microsoft.com/office/drawing/2014/main" xmlns="" id="{82C777E2-9B9E-46F8-AEE1-45C66EE5671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20063" y="1725613"/>
                    <a:ext cx="7937" cy="3175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1"/>
                      </a:cxn>
                      <a:cxn ang="0">
                        <a:pos x="0" y="1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 h="1">
                        <a:moveTo>
                          <a:pt x="3" y="0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lnTo>
                          <a:pt x="3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12" name="Freeform 164">
                    <a:extLst>
                      <a:ext uri="{FF2B5EF4-FFF2-40B4-BE49-F238E27FC236}">
                        <a16:creationId xmlns:a16="http://schemas.microsoft.com/office/drawing/2014/main" xmlns="" id="{DDBE1A0C-80B0-4AD1-82EE-28CCA63D44F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67688" y="1716088"/>
                    <a:ext cx="9525" cy="1588"/>
                  </a:xfrm>
                  <a:custGeom>
                    <a:avLst/>
                    <a:gdLst/>
                    <a:ahLst/>
                    <a:cxnLst>
                      <a:cxn ang="0">
                        <a:pos x="4" y="0"/>
                      </a:cxn>
                      <a:cxn ang="0">
                        <a:pos x="0" y="1"/>
                      </a:cxn>
                      <a:cxn ang="0">
                        <a:pos x="4" y="0"/>
                      </a:cxn>
                    </a:cxnLst>
                    <a:rect l="0" t="0" r="r" b="b"/>
                    <a:pathLst>
                      <a:path w="4" h="1">
                        <a:moveTo>
                          <a:pt x="4" y="0"/>
                        </a:moveTo>
                        <a:cubicBezTo>
                          <a:pt x="3" y="1"/>
                          <a:pt x="1" y="1"/>
                          <a:pt x="0" y="1"/>
                        </a:cubicBezTo>
                        <a:cubicBezTo>
                          <a:pt x="2" y="1"/>
                          <a:pt x="3" y="1"/>
                          <a:pt x="4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13" name="Freeform 165">
                    <a:extLst>
                      <a:ext uri="{FF2B5EF4-FFF2-40B4-BE49-F238E27FC236}">
                        <a16:creationId xmlns:a16="http://schemas.microsoft.com/office/drawing/2014/main" xmlns="" id="{5EE74071-7777-4548-9C98-EE2E1E44F75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50188" y="1822450"/>
                    <a:ext cx="4762" cy="4763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2" y="1"/>
                      </a:cxn>
                      <a:cxn ang="0">
                        <a:pos x="2" y="0"/>
                      </a:cxn>
                    </a:cxnLst>
                    <a:rect l="0" t="0" r="r" b="b"/>
                    <a:pathLst>
                      <a:path w="2" h="2">
                        <a:moveTo>
                          <a:pt x="2" y="0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0" y="2"/>
                          <a:pt x="1" y="1"/>
                          <a:pt x="2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14" name="Freeform 166">
                    <a:extLst>
                      <a:ext uri="{FF2B5EF4-FFF2-40B4-BE49-F238E27FC236}">
                        <a16:creationId xmlns:a16="http://schemas.microsoft.com/office/drawing/2014/main" xmlns="" id="{2AB44568-4CB3-4AC8-AC9F-B72F7E8DDF9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94663" y="1738313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2" y="0"/>
                      </a:cxn>
                      <a:cxn ang="0">
                        <a:pos x="0" y="1"/>
                      </a:cxn>
                      <a:cxn ang="0">
                        <a:pos x="2" y="0"/>
                      </a:cxn>
                    </a:cxnLst>
                    <a:rect l="0" t="0" r="r" b="b"/>
                    <a:pathLst>
                      <a:path w="2" h="1">
                        <a:moveTo>
                          <a:pt x="2" y="0"/>
                        </a:moveTo>
                        <a:lnTo>
                          <a:pt x="2" y="0"/>
                        </a:lnTo>
                        <a:lnTo>
                          <a:pt x="0" y="1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15" name="Freeform 167">
                    <a:extLst>
                      <a:ext uri="{FF2B5EF4-FFF2-40B4-BE49-F238E27FC236}">
                        <a16:creationId xmlns:a16="http://schemas.microsoft.com/office/drawing/2014/main" xmlns="" id="{C25F98CB-5D58-45C2-89A1-9E2874053A3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204200" y="1711325"/>
                    <a:ext cx="4762" cy="1588"/>
                  </a:xfrm>
                  <a:custGeom>
                    <a:avLst/>
                    <a:gdLst/>
                    <a:ahLst/>
                    <a:cxnLst>
                      <a:cxn ang="0">
                        <a:pos x="1" y="0"/>
                      </a:cxn>
                      <a:cxn ang="0">
                        <a:pos x="0" y="0"/>
                      </a:cxn>
                      <a:cxn ang="0">
                        <a:pos x="2" y="0"/>
                      </a:cxn>
                      <a:cxn ang="0">
                        <a:pos x="1" y="0"/>
                      </a:cxn>
                    </a:cxnLst>
                    <a:rect l="0" t="0" r="r" b="b"/>
                    <a:pathLst>
                      <a:path w="2">
                        <a:moveTo>
                          <a:pt x="1" y="0"/>
                        </a:move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16" name="Freeform 168">
                    <a:extLst>
                      <a:ext uri="{FF2B5EF4-FFF2-40B4-BE49-F238E27FC236}">
                        <a16:creationId xmlns:a16="http://schemas.microsoft.com/office/drawing/2014/main" xmlns="" id="{4A9F6481-4D34-4555-8F00-34BABB5FFFB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956550" y="1779588"/>
                    <a:ext cx="1587" cy="4763"/>
                  </a:xfrm>
                  <a:custGeom>
                    <a:avLst/>
                    <a:gdLst/>
                    <a:ahLst/>
                    <a:cxnLst>
                      <a:cxn ang="0">
                        <a:pos x="1" y="2"/>
                      </a:cxn>
                      <a:cxn ang="0">
                        <a:pos x="1" y="0"/>
                      </a:cxn>
                      <a:cxn ang="0">
                        <a:pos x="1" y="2"/>
                      </a:cxn>
                    </a:cxnLst>
                    <a:rect l="0" t="0" r="r" b="b"/>
                    <a:pathLst>
                      <a:path w="1" h="2">
                        <a:moveTo>
                          <a:pt x="1" y="2"/>
                        </a:moveTo>
                        <a:cubicBezTo>
                          <a:pt x="1" y="1"/>
                          <a:pt x="1" y="1"/>
                          <a:pt x="1" y="0"/>
                        </a:cubicBezTo>
                        <a:cubicBezTo>
                          <a:pt x="0" y="1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337" name="Group 338">
                  <a:extLst>
                    <a:ext uri="{FF2B5EF4-FFF2-40B4-BE49-F238E27FC236}">
                      <a16:creationId xmlns:a16="http://schemas.microsoft.com/office/drawing/2014/main" xmlns="" id="{3DA1F067-D931-4F11-8CE8-8FFB9AC20356}"/>
                    </a:ext>
                  </a:extLst>
                </p:cNvPr>
                <p:cNvGrpSpPr/>
                <p:nvPr/>
              </p:nvGrpSpPr>
              <p:grpSpPr>
                <a:xfrm rot="15155533" flipH="1">
                  <a:off x="1264410" y="1845476"/>
                  <a:ext cx="2259435" cy="2728193"/>
                  <a:chOff x="6224407" y="1520027"/>
                  <a:chExt cx="2294118" cy="3101186"/>
                </a:xfrm>
                <a:solidFill>
                  <a:schemeClr val="bg2">
                    <a:lumMod val="75000"/>
                  </a:schemeClr>
                </a:solidFill>
              </p:grpSpPr>
              <p:sp>
                <p:nvSpPr>
                  <p:cNvPr id="338" name="Freeform 129">
                    <a:extLst>
                      <a:ext uri="{FF2B5EF4-FFF2-40B4-BE49-F238E27FC236}">
                        <a16:creationId xmlns:a16="http://schemas.microsoft.com/office/drawing/2014/main" xmlns="" id="{CBCF7508-A177-4A0B-9D06-881A70E6D85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27988" y="1720850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0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39" name="Freeform 130">
                    <a:extLst>
                      <a:ext uri="{FF2B5EF4-FFF2-40B4-BE49-F238E27FC236}">
                        <a16:creationId xmlns:a16="http://schemas.microsoft.com/office/drawing/2014/main" xmlns="" id="{71B5C9D2-41C2-4255-8176-D9A5B09B837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724775" y="1841500"/>
                    <a:ext cx="3175" cy="3175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1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40" name="Freeform 131">
                    <a:extLst>
                      <a:ext uri="{FF2B5EF4-FFF2-40B4-BE49-F238E27FC236}">
                        <a16:creationId xmlns:a16="http://schemas.microsoft.com/office/drawing/2014/main" xmlns="" id="{3FA5051E-9788-47C8-9821-7BB3CEEDCED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218488" y="1671638"/>
                    <a:ext cx="12700" cy="1588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0" y="1"/>
                      </a:cxn>
                      <a:cxn ang="0">
                        <a:pos x="5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w="5" h="1">
                        <a:moveTo>
                          <a:pt x="0" y="1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lnTo>
                          <a:pt x="0" y="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41" name="Freeform 132">
                    <a:extLst>
                      <a:ext uri="{FF2B5EF4-FFF2-40B4-BE49-F238E27FC236}">
                        <a16:creationId xmlns:a16="http://schemas.microsoft.com/office/drawing/2014/main" xmlns="" id="{42174D0F-2536-41BB-B0DD-50551263063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169150" y="2263775"/>
                    <a:ext cx="3175" cy="3175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1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42" name="Freeform 133">
                    <a:extLst>
                      <a:ext uri="{FF2B5EF4-FFF2-40B4-BE49-F238E27FC236}">
                        <a16:creationId xmlns:a16="http://schemas.microsoft.com/office/drawing/2014/main" xmlns="" id="{D4D34E83-F852-4113-BFD4-8B99869C656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80300" y="1995488"/>
                    <a:ext cx="4762" cy="4763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0" y="2"/>
                      </a:cxn>
                      <a:cxn ang="0">
                        <a:pos x="2" y="0"/>
                      </a:cxn>
                    </a:cxnLst>
                    <a:rect l="0" t="0" r="r" b="b"/>
                    <a:pathLst>
                      <a:path w="2" h="2">
                        <a:moveTo>
                          <a:pt x="2" y="0"/>
                        </a:moveTo>
                        <a:cubicBezTo>
                          <a:pt x="1" y="0"/>
                          <a:pt x="1" y="1"/>
                          <a:pt x="0" y="2"/>
                        </a:cubicBezTo>
                        <a:cubicBezTo>
                          <a:pt x="1" y="1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43" name="Freeform 134">
                    <a:extLst>
                      <a:ext uri="{FF2B5EF4-FFF2-40B4-BE49-F238E27FC236}">
                        <a16:creationId xmlns:a16="http://schemas.microsoft.com/office/drawing/2014/main" xmlns="" id="{F81FA425-BBAB-4240-B1D5-A1C7B5CE936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18500" y="1681163"/>
                    <a:ext cx="7937" cy="1588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0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>
                        <a:moveTo>
                          <a:pt x="3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1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44" name="Freeform 135">
                    <a:extLst>
                      <a:ext uri="{FF2B5EF4-FFF2-40B4-BE49-F238E27FC236}">
                        <a16:creationId xmlns:a16="http://schemas.microsoft.com/office/drawing/2014/main" xmlns="" id="{3E2CB811-72FB-42F8-A079-08A9C790B94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16938" y="1655763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1" y="0"/>
                      </a:cxn>
                      <a:cxn ang="0">
                        <a:pos x="1" y="0"/>
                      </a:cxn>
                      <a:cxn ang="0">
                        <a:pos x="1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45" name="Freeform 136">
                    <a:extLst>
                      <a:ext uri="{FF2B5EF4-FFF2-40B4-BE49-F238E27FC236}">
                        <a16:creationId xmlns:a16="http://schemas.microsoft.com/office/drawing/2014/main" xmlns="" id="{277B9337-D679-4851-B797-2365E5B4C0E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34388" y="1654175"/>
                    <a:ext cx="7937" cy="1588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0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>
                        <a:moveTo>
                          <a:pt x="3" y="0"/>
                        </a:moveTo>
                        <a:cubicBezTo>
                          <a:pt x="2" y="0"/>
                          <a:pt x="1" y="0"/>
                          <a:pt x="0" y="0"/>
                        </a:cubicBezTo>
                        <a:cubicBezTo>
                          <a:pt x="1" y="0"/>
                          <a:pt x="3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46" name="Freeform 137">
                    <a:extLst>
                      <a:ext uri="{FF2B5EF4-FFF2-40B4-BE49-F238E27FC236}">
                        <a16:creationId xmlns:a16="http://schemas.microsoft.com/office/drawing/2014/main" xmlns="" id="{469AA56B-2587-4870-BD5F-6C6358E6930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32800" y="1654175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47" name="Freeform 138">
                    <a:extLst>
                      <a:ext uri="{FF2B5EF4-FFF2-40B4-BE49-F238E27FC236}">
                        <a16:creationId xmlns:a16="http://schemas.microsoft.com/office/drawing/2014/main" xmlns="" id="{E8DA3613-CB47-4AA6-B15E-31F924EE5FB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26188" y="4597400"/>
                    <a:ext cx="3175" cy="17463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" y="7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" h="7">
                        <a:moveTo>
                          <a:pt x="0" y="0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48" name="Freeform 139">
                    <a:extLst>
                      <a:ext uri="{FF2B5EF4-FFF2-40B4-BE49-F238E27FC236}">
                        <a16:creationId xmlns:a16="http://schemas.microsoft.com/office/drawing/2014/main" xmlns="" id="{85BCD757-0B69-4220-B399-645D974E9F7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789738" y="2773363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1" y="1"/>
                      </a:cxn>
                      <a:cxn ang="0">
                        <a:pos x="1" y="0"/>
                      </a:cxn>
                      <a:cxn ang="0">
                        <a:pos x="1" y="1"/>
                      </a:cxn>
                    </a:cxnLst>
                    <a:rect l="0" t="0" r="r" b="b"/>
                    <a:pathLst>
                      <a:path w="1" h="1">
                        <a:moveTo>
                          <a:pt x="1" y="1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1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49" name="Freeform 140">
                    <a:extLst>
                      <a:ext uri="{FF2B5EF4-FFF2-40B4-BE49-F238E27FC236}">
                        <a16:creationId xmlns:a16="http://schemas.microsoft.com/office/drawing/2014/main" xmlns="" id="{AF906090-CCC2-4A3F-B1BF-D1A5050125D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42063" y="4603750"/>
                    <a:ext cx="1587" cy="4763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2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h="2">
                        <a:moveTo>
                          <a:pt x="0" y="0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1"/>
                          <a:pt x="0" y="1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50" name="Freeform 141">
                    <a:extLst>
                      <a:ext uri="{FF2B5EF4-FFF2-40B4-BE49-F238E27FC236}">
                        <a16:creationId xmlns:a16="http://schemas.microsoft.com/office/drawing/2014/main" xmlns="" id="{C9A7D161-4D0C-4129-ACE4-95CDFD08A56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207375" y="1704975"/>
                    <a:ext cx="17462" cy="6350"/>
                  </a:xfrm>
                  <a:custGeom>
                    <a:avLst/>
                    <a:gdLst/>
                    <a:ahLst/>
                    <a:cxnLst>
                      <a:cxn ang="0">
                        <a:pos x="7" y="0"/>
                      </a:cxn>
                      <a:cxn ang="0">
                        <a:pos x="0" y="2"/>
                      </a:cxn>
                      <a:cxn ang="0">
                        <a:pos x="7" y="0"/>
                      </a:cxn>
                    </a:cxnLst>
                    <a:rect l="0" t="0" r="r" b="b"/>
                    <a:pathLst>
                      <a:path w="7" h="2">
                        <a:moveTo>
                          <a:pt x="7" y="0"/>
                        </a:moveTo>
                        <a:cubicBezTo>
                          <a:pt x="5" y="1"/>
                          <a:pt x="0" y="1"/>
                          <a:pt x="0" y="2"/>
                        </a:cubicBezTo>
                        <a:cubicBezTo>
                          <a:pt x="3" y="1"/>
                          <a:pt x="6" y="1"/>
                          <a:pt x="7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51" name="Freeform 142">
                    <a:extLst>
                      <a:ext uri="{FF2B5EF4-FFF2-40B4-BE49-F238E27FC236}">
                        <a16:creationId xmlns:a16="http://schemas.microsoft.com/office/drawing/2014/main" xmlns="" id="{E429031E-6F8A-450A-9B65-5374E16D444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788150" y="2924175"/>
                    <a:ext cx="1587" cy="4763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2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h="2">
                        <a:moveTo>
                          <a:pt x="0" y="0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1"/>
                          <a:pt x="0" y="1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52" name="Freeform 143">
                    <a:extLst>
                      <a:ext uri="{FF2B5EF4-FFF2-40B4-BE49-F238E27FC236}">
                        <a16:creationId xmlns:a16="http://schemas.microsoft.com/office/drawing/2014/main" xmlns="" id="{16F987CD-E152-4B1A-9106-2F106A1253C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42063" y="4602163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h="1">
                        <a:moveTo>
                          <a:pt x="0" y="1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53" name="Rectangle 144">
                    <a:extLst>
                      <a:ext uri="{FF2B5EF4-FFF2-40B4-BE49-F238E27FC236}">
                        <a16:creationId xmlns:a16="http://schemas.microsoft.com/office/drawing/2014/main" xmlns="" id="{13004561-1A93-4B44-9AA9-4048B413853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518275" y="3373438"/>
                    <a:ext cx="1587" cy="1588"/>
                  </a:xfrm>
                  <a:prstGeom prst="rect">
                    <a:avLst/>
                  </a:pr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54" name="Freeform 145">
                    <a:extLst>
                      <a:ext uri="{FF2B5EF4-FFF2-40B4-BE49-F238E27FC236}">
                        <a16:creationId xmlns:a16="http://schemas.microsoft.com/office/drawing/2014/main" xmlns="" id="{D6F53072-B3F3-4A2C-9D59-9A77D0274AB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505575" y="3398838"/>
                    <a:ext cx="1587" cy="6350"/>
                  </a:xfrm>
                  <a:custGeom>
                    <a:avLst/>
                    <a:gdLst/>
                    <a:ahLst/>
                    <a:cxnLst>
                      <a:cxn ang="0">
                        <a:pos x="0" y="3"/>
                      </a:cxn>
                      <a:cxn ang="0">
                        <a:pos x="0" y="0"/>
                      </a:cxn>
                      <a:cxn ang="0">
                        <a:pos x="0" y="3"/>
                      </a:cxn>
                    </a:cxnLst>
                    <a:rect l="0" t="0" r="r" b="b"/>
                    <a:pathLst>
                      <a:path h="3">
                        <a:moveTo>
                          <a:pt x="0" y="3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2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55" name="Freeform 146">
                    <a:extLst>
                      <a:ext uri="{FF2B5EF4-FFF2-40B4-BE49-F238E27FC236}">
                        <a16:creationId xmlns:a16="http://schemas.microsoft.com/office/drawing/2014/main" xmlns="" id="{85EA8E76-193E-465F-9EB1-EE1C47FE1A7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29363" y="4614863"/>
                    <a:ext cx="1587" cy="635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3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h="3">
                        <a:moveTo>
                          <a:pt x="0" y="0"/>
                        </a:move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2"/>
                          <a:pt x="0" y="1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56" name="Freeform 147">
                    <a:extLst>
                      <a:ext uri="{FF2B5EF4-FFF2-40B4-BE49-F238E27FC236}">
                        <a16:creationId xmlns:a16="http://schemas.microsoft.com/office/drawing/2014/main" xmlns="" id="{FAF892F0-6A4C-45C7-93C6-B5B6AEFED1C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405563" y="3765550"/>
                    <a:ext cx="3175" cy="4763"/>
                  </a:xfrm>
                  <a:custGeom>
                    <a:avLst/>
                    <a:gdLst/>
                    <a:ahLst/>
                    <a:cxnLst>
                      <a:cxn ang="0">
                        <a:pos x="0" y="2"/>
                      </a:cxn>
                      <a:cxn ang="0">
                        <a:pos x="1" y="0"/>
                      </a:cxn>
                      <a:cxn ang="0">
                        <a:pos x="0" y="2"/>
                      </a:cxn>
                    </a:cxnLst>
                    <a:rect l="0" t="0" r="r" b="b"/>
                    <a:pathLst>
                      <a:path w="1" h="2">
                        <a:moveTo>
                          <a:pt x="0" y="2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57" name="Freeform 148">
                    <a:extLst>
                      <a:ext uri="{FF2B5EF4-FFF2-40B4-BE49-F238E27FC236}">
                        <a16:creationId xmlns:a16="http://schemas.microsoft.com/office/drawing/2014/main" xmlns="" id="{06F9D6C0-44A0-4B73-9FDA-95BB403C89E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07288" y="1978025"/>
                    <a:ext cx="3175" cy="3175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1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1"/>
                          <a:pt x="0" y="1"/>
                          <a:pt x="1" y="0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58" name="Freeform 149">
                    <a:extLst>
                      <a:ext uri="{FF2B5EF4-FFF2-40B4-BE49-F238E27FC236}">
                        <a16:creationId xmlns:a16="http://schemas.microsoft.com/office/drawing/2014/main" xmlns="" id="{F1DBA6E3-EDD5-40B9-BCDD-C0432FC85F5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35838" y="2182813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1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1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59" name="Freeform 150">
                    <a:extLst>
                      <a:ext uri="{FF2B5EF4-FFF2-40B4-BE49-F238E27FC236}">
                        <a16:creationId xmlns:a16="http://schemas.microsoft.com/office/drawing/2014/main" xmlns="" id="{364B056E-4018-46B7-85F2-0F13AC62E34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39013" y="2171700"/>
                    <a:ext cx="6350" cy="11113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4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 h="4">
                        <a:moveTo>
                          <a:pt x="3" y="0"/>
                        </a:moveTo>
                        <a:cubicBezTo>
                          <a:pt x="2" y="1"/>
                          <a:pt x="0" y="3"/>
                          <a:pt x="0" y="4"/>
                        </a:cubicBezTo>
                        <a:cubicBezTo>
                          <a:pt x="1" y="3"/>
                          <a:pt x="2" y="2"/>
                          <a:pt x="3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60" name="Freeform 151">
                    <a:extLst>
                      <a:ext uri="{FF2B5EF4-FFF2-40B4-BE49-F238E27FC236}">
                        <a16:creationId xmlns:a16="http://schemas.microsoft.com/office/drawing/2014/main" xmlns="" id="{00ECF0D0-FD96-4CA6-9C97-2AE573D8B2D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16788" y="2200275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0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h="1">
                        <a:moveTo>
                          <a:pt x="0" y="1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61" name="Freeform 152">
                    <a:extLst>
                      <a:ext uri="{FF2B5EF4-FFF2-40B4-BE49-F238E27FC236}">
                        <a16:creationId xmlns:a16="http://schemas.microsoft.com/office/drawing/2014/main" xmlns="" id="{B5941F1A-10E1-4202-84C5-377C36C7E9E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26338" y="2028825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62" name="Freeform 153">
                    <a:extLst>
                      <a:ext uri="{FF2B5EF4-FFF2-40B4-BE49-F238E27FC236}">
                        <a16:creationId xmlns:a16="http://schemas.microsoft.com/office/drawing/2014/main" xmlns="" id="{7752FF30-6EDA-4AB3-898D-55CC5E19D2D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81888" y="2063750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1" y="0"/>
                      </a:cxn>
                      <a:cxn ang="0">
                        <a:pos x="0" y="0"/>
                      </a:cxn>
                      <a:cxn ang="0">
                        <a:pos x="1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63" name="Freeform 154">
                    <a:extLst>
                      <a:ext uri="{FF2B5EF4-FFF2-40B4-BE49-F238E27FC236}">
                        <a16:creationId xmlns:a16="http://schemas.microsoft.com/office/drawing/2014/main" xmlns="" id="{EFE9D0F6-4FB9-4862-B6BB-673F179AA84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221538" y="2301875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64" name="Freeform 155">
                    <a:extLst>
                      <a:ext uri="{FF2B5EF4-FFF2-40B4-BE49-F238E27FC236}">
                        <a16:creationId xmlns:a16="http://schemas.microsoft.com/office/drawing/2014/main" xmlns="" id="{AEA07C06-3ACD-4F77-BC87-809FBD7E6FF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224407" y="1520027"/>
                    <a:ext cx="2265362" cy="2987675"/>
                  </a:xfrm>
                  <a:custGeom>
                    <a:avLst/>
                    <a:gdLst/>
                    <a:ahLst/>
                    <a:cxnLst>
                      <a:cxn ang="0">
                        <a:pos x="295" y="351"/>
                      </a:cxn>
                      <a:cxn ang="0">
                        <a:pos x="339" y="296"/>
                      </a:cxn>
                      <a:cxn ang="0">
                        <a:pos x="362" y="265"/>
                      </a:cxn>
                      <a:cxn ang="0">
                        <a:pos x="377" y="249"/>
                      </a:cxn>
                      <a:cxn ang="0">
                        <a:pos x="403" y="224"/>
                      </a:cxn>
                      <a:cxn ang="0">
                        <a:pos x="411" y="216"/>
                      </a:cxn>
                      <a:cxn ang="0">
                        <a:pos x="427" y="202"/>
                      </a:cxn>
                      <a:cxn ang="0">
                        <a:pos x="458" y="180"/>
                      </a:cxn>
                      <a:cxn ang="0">
                        <a:pos x="477" y="162"/>
                      </a:cxn>
                      <a:cxn ang="0">
                        <a:pos x="512" y="134"/>
                      </a:cxn>
                      <a:cxn ang="0">
                        <a:pos x="530" y="124"/>
                      </a:cxn>
                      <a:cxn ang="0">
                        <a:pos x="558" y="106"/>
                      </a:cxn>
                      <a:cxn ang="0">
                        <a:pos x="583" y="94"/>
                      </a:cxn>
                      <a:cxn ang="0">
                        <a:pos x="620" y="71"/>
                      </a:cxn>
                      <a:cxn ang="0">
                        <a:pos x="662" y="54"/>
                      </a:cxn>
                      <a:cxn ang="0">
                        <a:pos x="704" y="40"/>
                      </a:cxn>
                      <a:cxn ang="0">
                        <a:pos x="735" y="30"/>
                      </a:cxn>
                      <a:cxn ang="0">
                        <a:pos x="758" y="25"/>
                      </a:cxn>
                      <a:cxn ang="0">
                        <a:pos x="759" y="26"/>
                      </a:cxn>
                      <a:cxn ang="0">
                        <a:pos x="785" y="19"/>
                      </a:cxn>
                      <a:cxn ang="0">
                        <a:pos x="800" y="15"/>
                      </a:cxn>
                      <a:cxn ang="0">
                        <a:pos x="820" y="12"/>
                      </a:cxn>
                      <a:cxn ang="0">
                        <a:pos x="870" y="10"/>
                      </a:cxn>
                      <a:cxn ang="0">
                        <a:pos x="906" y="8"/>
                      </a:cxn>
                      <a:cxn ang="0">
                        <a:pos x="880" y="2"/>
                      </a:cxn>
                      <a:cxn ang="0">
                        <a:pos x="860" y="3"/>
                      </a:cxn>
                      <a:cxn ang="0">
                        <a:pos x="836" y="3"/>
                      </a:cxn>
                      <a:cxn ang="0">
                        <a:pos x="793" y="6"/>
                      </a:cxn>
                      <a:cxn ang="0">
                        <a:pos x="772" y="11"/>
                      </a:cxn>
                      <a:cxn ang="0">
                        <a:pos x="753" y="14"/>
                      </a:cxn>
                      <a:cxn ang="0">
                        <a:pos x="685" y="33"/>
                      </a:cxn>
                      <a:cxn ang="0">
                        <a:pos x="652" y="43"/>
                      </a:cxn>
                      <a:cxn ang="0">
                        <a:pos x="635" y="50"/>
                      </a:cxn>
                      <a:cxn ang="0">
                        <a:pos x="605" y="64"/>
                      </a:cxn>
                      <a:cxn ang="0">
                        <a:pos x="569" y="81"/>
                      </a:cxn>
                      <a:cxn ang="0">
                        <a:pos x="547" y="90"/>
                      </a:cxn>
                      <a:cxn ang="0">
                        <a:pos x="500" y="120"/>
                      </a:cxn>
                      <a:cxn ang="0">
                        <a:pos x="454" y="152"/>
                      </a:cxn>
                      <a:cxn ang="0">
                        <a:pos x="418" y="183"/>
                      </a:cxn>
                      <a:cxn ang="0">
                        <a:pos x="399" y="199"/>
                      </a:cxn>
                      <a:cxn ang="0">
                        <a:pos x="372" y="223"/>
                      </a:cxn>
                      <a:cxn ang="0">
                        <a:pos x="333" y="260"/>
                      </a:cxn>
                      <a:cxn ang="0">
                        <a:pos x="303" y="297"/>
                      </a:cxn>
                      <a:cxn ang="0">
                        <a:pos x="252" y="360"/>
                      </a:cxn>
                      <a:cxn ang="0">
                        <a:pos x="200" y="442"/>
                      </a:cxn>
                      <a:cxn ang="0">
                        <a:pos x="184" y="468"/>
                      </a:cxn>
                      <a:cxn ang="0">
                        <a:pos x="168" y="498"/>
                      </a:cxn>
                      <a:cxn ang="0">
                        <a:pos x="143" y="549"/>
                      </a:cxn>
                      <a:cxn ang="0">
                        <a:pos x="99" y="648"/>
                      </a:cxn>
                      <a:cxn ang="0">
                        <a:pos x="68" y="741"/>
                      </a:cxn>
                      <a:cxn ang="0">
                        <a:pos x="38" y="844"/>
                      </a:cxn>
                      <a:cxn ang="0">
                        <a:pos x="0" y="1116"/>
                      </a:cxn>
                      <a:cxn ang="0">
                        <a:pos x="9" y="1197"/>
                      </a:cxn>
                      <a:cxn ang="0">
                        <a:pos x="11" y="1180"/>
                      </a:cxn>
                      <a:cxn ang="0">
                        <a:pos x="15" y="1154"/>
                      </a:cxn>
                      <a:cxn ang="0">
                        <a:pos x="18" y="1114"/>
                      </a:cxn>
                      <a:cxn ang="0">
                        <a:pos x="40" y="988"/>
                      </a:cxn>
                      <a:cxn ang="0">
                        <a:pos x="89" y="767"/>
                      </a:cxn>
                      <a:cxn ang="0">
                        <a:pos x="117" y="681"/>
                      </a:cxn>
                      <a:cxn ang="0">
                        <a:pos x="157" y="582"/>
                      </a:cxn>
                      <a:cxn ang="0">
                        <a:pos x="164" y="564"/>
                      </a:cxn>
                      <a:cxn ang="0">
                        <a:pos x="193" y="510"/>
                      </a:cxn>
                      <a:cxn ang="0">
                        <a:pos x="216" y="471"/>
                      </a:cxn>
                    </a:cxnLst>
                    <a:rect l="0" t="0" r="r" b="b"/>
                    <a:pathLst>
                      <a:path w="913" h="1204">
                        <a:moveTo>
                          <a:pt x="243" y="429"/>
                        </a:moveTo>
                        <a:cubicBezTo>
                          <a:pt x="254" y="411"/>
                          <a:pt x="268" y="388"/>
                          <a:pt x="280" y="372"/>
                        </a:cubicBezTo>
                        <a:cubicBezTo>
                          <a:pt x="282" y="368"/>
                          <a:pt x="286" y="362"/>
                          <a:pt x="289" y="357"/>
                        </a:cubicBezTo>
                        <a:cubicBezTo>
                          <a:pt x="291" y="358"/>
                          <a:pt x="291" y="358"/>
                          <a:pt x="291" y="358"/>
                        </a:cubicBezTo>
                        <a:cubicBezTo>
                          <a:pt x="294" y="353"/>
                          <a:pt x="294" y="353"/>
                          <a:pt x="294" y="353"/>
                        </a:cubicBezTo>
                        <a:cubicBezTo>
                          <a:pt x="296" y="351"/>
                          <a:pt x="292" y="356"/>
                          <a:pt x="295" y="354"/>
                        </a:cubicBezTo>
                        <a:cubicBezTo>
                          <a:pt x="295" y="351"/>
                          <a:pt x="295" y="351"/>
                          <a:pt x="295" y="351"/>
                        </a:cubicBezTo>
                        <a:cubicBezTo>
                          <a:pt x="296" y="351"/>
                          <a:pt x="304" y="341"/>
                          <a:pt x="299" y="349"/>
                        </a:cubicBezTo>
                        <a:cubicBezTo>
                          <a:pt x="304" y="343"/>
                          <a:pt x="308" y="338"/>
                          <a:pt x="313" y="332"/>
                        </a:cubicBezTo>
                        <a:cubicBezTo>
                          <a:pt x="316" y="329"/>
                          <a:pt x="313" y="329"/>
                          <a:pt x="317" y="325"/>
                        </a:cubicBezTo>
                        <a:cubicBezTo>
                          <a:pt x="318" y="325"/>
                          <a:pt x="316" y="327"/>
                          <a:pt x="317" y="327"/>
                        </a:cubicBezTo>
                        <a:cubicBezTo>
                          <a:pt x="328" y="316"/>
                          <a:pt x="325" y="311"/>
                          <a:pt x="335" y="300"/>
                        </a:cubicBezTo>
                        <a:cubicBezTo>
                          <a:pt x="334" y="301"/>
                          <a:pt x="334" y="301"/>
                          <a:pt x="334" y="301"/>
                        </a:cubicBezTo>
                        <a:cubicBezTo>
                          <a:pt x="336" y="299"/>
                          <a:pt x="339" y="296"/>
                          <a:pt x="339" y="296"/>
                        </a:cubicBezTo>
                        <a:cubicBezTo>
                          <a:pt x="336" y="296"/>
                          <a:pt x="338" y="298"/>
                          <a:pt x="334" y="301"/>
                        </a:cubicBezTo>
                        <a:cubicBezTo>
                          <a:pt x="333" y="299"/>
                          <a:pt x="337" y="296"/>
                          <a:pt x="336" y="295"/>
                        </a:cubicBezTo>
                        <a:cubicBezTo>
                          <a:pt x="338" y="293"/>
                          <a:pt x="339" y="291"/>
                          <a:pt x="341" y="289"/>
                        </a:cubicBezTo>
                        <a:cubicBezTo>
                          <a:pt x="345" y="286"/>
                          <a:pt x="349" y="280"/>
                          <a:pt x="353" y="278"/>
                        </a:cubicBezTo>
                        <a:cubicBezTo>
                          <a:pt x="354" y="276"/>
                          <a:pt x="355" y="273"/>
                          <a:pt x="358" y="269"/>
                        </a:cubicBezTo>
                        <a:cubicBezTo>
                          <a:pt x="362" y="267"/>
                          <a:pt x="359" y="270"/>
                          <a:pt x="363" y="267"/>
                        </a:cubicBezTo>
                        <a:cubicBezTo>
                          <a:pt x="362" y="265"/>
                          <a:pt x="362" y="265"/>
                          <a:pt x="362" y="265"/>
                        </a:cubicBezTo>
                        <a:cubicBezTo>
                          <a:pt x="365" y="262"/>
                          <a:pt x="365" y="263"/>
                          <a:pt x="365" y="264"/>
                        </a:cubicBezTo>
                        <a:cubicBezTo>
                          <a:pt x="369" y="260"/>
                          <a:pt x="367" y="260"/>
                          <a:pt x="371" y="256"/>
                        </a:cubicBezTo>
                        <a:cubicBezTo>
                          <a:pt x="370" y="259"/>
                          <a:pt x="370" y="259"/>
                          <a:pt x="370" y="259"/>
                        </a:cubicBezTo>
                        <a:cubicBezTo>
                          <a:pt x="373" y="256"/>
                          <a:pt x="374" y="255"/>
                          <a:pt x="378" y="251"/>
                        </a:cubicBezTo>
                        <a:cubicBezTo>
                          <a:pt x="378" y="251"/>
                          <a:pt x="377" y="253"/>
                          <a:pt x="375" y="254"/>
                        </a:cubicBezTo>
                        <a:cubicBezTo>
                          <a:pt x="379" y="253"/>
                          <a:pt x="379" y="250"/>
                          <a:pt x="380" y="248"/>
                        </a:cubicBezTo>
                        <a:cubicBezTo>
                          <a:pt x="379" y="249"/>
                          <a:pt x="376" y="251"/>
                          <a:pt x="377" y="249"/>
                        </a:cubicBezTo>
                        <a:cubicBezTo>
                          <a:pt x="379" y="247"/>
                          <a:pt x="381" y="244"/>
                          <a:pt x="383" y="243"/>
                        </a:cubicBezTo>
                        <a:cubicBezTo>
                          <a:pt x="381" y="246"/>
                          <a:pt x="381" y="246"/>
                          <a:pt x="381" y="246"/>
                        </a:cubicBezTo>
                        <a:cubicBezTo>
                          <a:pt x="385" y="241"/>
                          <a:pt x="383" y="243"/>
                          <a:pt x="388" y="238"/>
                        </a:cubicBezTo>
                        <a:cubicBezTo>
                          <a:pt x="388" y="239"/>
                          <a:pt x="388" y="239"/>
                          <a:pt x="388" y="239"/>
                        </a:cubicBezTo>
                        <a:cubicBezTo>
                          <a:pt x="390" y="235"/>
                          <a:pt x="395" y="232"/>
                          <a:pt x="400" y="227"/>
                        </a:cubicBezTo>
                        <a:cubicBezTo>
                          <a:pt x="399" y="228"/>
                          <a:pt x="399" y="228"/>
                          <a:pt x="399" y="228"/>
                        </a:cubicBezTo>
                        <a:cubicBezTo>
                          <a:pt x="401" y="226"/>
                          <a:pt x="402" y="225"/>
                          <a:pt x="403" y="224"/>
                        </a:cubicBezTo>
                        <a:cubicBezTo>
                          <a:pt x="399" y="226"/>
                          <a:pt x="400" y="225"/>
                          <a:pt x="399" y="224"/>
                        </a:cubicBezTo>
                        <a:cubicBezTo>
                          <a:pt x="404" y="222"/>
                          <a:pt x="403" y="218"/>
                          <a:pt x="410" y="213"/>
                        </a:cubicBezTo>
                        <a:cubicBezTo>
                          <a:pt x="410" y="214"/>
                          <a:pt x="409" y="216"/>
                          <a:pt x="407" y="217"/>
                        </a:cubicBezTo>
                        <a:cubicBezTo>
                          <a:pt x="406" y="220"/>
                          <a:pt x="407" y="221"/>
                          <a:pt x="404" y="225"/>
                        </a:cubicBezTo>
                        <a:cubicBezTo>
                          <a:pt x="406" y="223"/>
                          <a:pt x="408" y="220"/>
                          <a:pt x="408" y="221"/>
                        </a:cubicBezTo>
                        <a:cubicBezTo>
                          <a:pt x="408" y="219"/>
                          <a:pt x="408" y="219"/>
                          <a:pt x="408" y="219"/>
                        </a:cubicBezTo>
                        <a:cubicBezTo>
                          <a:pt x="409" y="218"/>
                          <a:pt x="410" y="217"/>
                          <a:pt x="411" y="216"/>
                        </a:cubicBezTo>
                        <a:cubicBezTo>
                          <a:pt x="411" y="215"/>
                          <a:pt x="408" y="217"/>
                          <a:pt x="410" y="214"/>
                        </a:cubicBezTo>
                        <a:cubicBezTo>
                          <a:pt x="414" y="210"/>
                          <a:pt x="413" y="213"/>
                          <a:pt x="413" y="212"/>
                        </a:cubicBezTo>
                        <a:cubicBezTo>
                          <a:pt x="418" y="208"/>
                          <a:pt x="414" y="209"/>
                          <a:pt x="419" y="205"/>
                        </a:cubicBezTo>
                        <a:cubicBezTo>
                          <a:pt x="419" y="206"/>
                          <a:pt x="418" y="207"/>
                          <a:pt x="418" y="207"/>
                        </a:cubicBezTo>
                        <a:cubicBezTo>
                          <a:pt x="422" y="205"/>
                          <a:pt x="426" y="200"/>
                          <a:pt x="428" y="200"/>
                        </a:cubicBezTo>
                        <a:cubicBezTo>
                          <a:pt x="428" y="201"/>
                          <a:pt x="428" y="201"/>
                          <a:pt x="427" y="202"/>
                        </a:cubicBezTo>
                        <a:cubicBezTo>
                          <a:pt x="427" y="202"/>
                          <a:pt x="427" y="202"/>
                          <a:pt x="427" y="202"/>
                        </a:cubicBezTo>
                        <a:cubicBezTo>
                          <a:pt x="424" y="207"/>
                          <a:pt x="430" y="199"/>
                          <a:pt x="430" y="201"/>
                        </a:cubicBezTo>
                        <a:cubicBezTo>
                          <a:pt x="429" y="201"/>
                          <a:pt x="434" y="197"/>
                          <a:pt x="436" y="195"/>
                        </a:cubicBezTo>
                        <a:cubicBezTo>
                          <a:pt x="435" y="195"/>
                          <a:pt x="435" y="195"/>
                          <a:pt x="435" y="195"/>
                        </a:cubicBezTo>
                        <a:cubicBezTo>
                          <a:pt x="440" y="186"/>
                          <a:pt x="436" y="197"/>
                          <a:pt x="443" y="190"/>
                        </a:cubicBezTo>
                        <a:cubicBezTo>
                          <a:pt x="447" y="186"/>
                          <a:pt x="441" y="192"/>
                          <a:pt x="443" y="189"/>
                        </a:cubicBezTo>
                        <a:cubicBezTo>
                          <a:pt x="446" y="186"/>
                          <a:pt x="448" y="186"/>
                          <a:pt x="452" y="182"/>
                        </a:cubicBezTo>
                        <a:cubicBezTo>
                          <a:pt x="454" y="181"/>
                          <a:pt x="457" y="180"/>
                          <a:pt x="458" y="180"/>
                        </a:cubicBezTo>
                        <a:cubicBezTo>
                          <a:pt x="461" y="178"/>
                          <a:pt x="467" y="174"/>
                          <a:pt x="468" y="172"/>
                        </a:cubicBezTo>
                        <a:cubicBezTo>
                          <a:pt x="462" y="175"/>
                          <a:pt x="464" y="177"/>
                          <a:pt x="457" y="180"/>
                        </a:cubicBezTo>
                        <a:cubicBezTo>
                          <a:pt x="458" y="178"/>
                          <a:pt x="458" y="178"/>
                          <a:pt x="458" y="178"/>
                        </a:cubicBezTo>
                        <a:cubicBezTo>
                          <a:pt x="462" y="174"/>
                          <a:pt x="467" y="170"/>
                          <a:pt x="470" y="168"/>
                        </a:cubicBezTo>
                        <a:cubicBezTo>
                          <a:pt x="469" y="168"/>
                          <a:pt x="469" y="168"/>
                          <a:pt x="469" y="168"/>
                        </a:cubicBezTo>
                        <a:cubicBezTo>
                          <a:pt x="474" y="163"/>
                          <a:pt x="475" y="161"/>
                          <a:pt x="481" y="157"/>
                        </a:cubicBezTo>
                        <a:cubicBezTo>
                          <a:pt x="482" y="157"/>
                          <a:pt x="479" y="160"/>
                          <a:pt x="477" y="162"/>
                        </a:cubicBezTo>
                        <a:cubicBezTo>
                          <a:pt x="481" y="160"/>
                          <a:pt x="480" y="159"/>
                          <a:pt x="486" y="155"/>
                        </a:cubicBezTo>
                        <a:cubicBezTo>
                          <a:pt x="487" y="156"/>
                          <a:pt x="482" y="158"/>
                          <a:pt x="482" y="159"/>
                        </a:cubicBezTo>
                        <a:cubicBezTo>
                          <a:pt x="488" y="154"/>
                          <a:pt x="488" y="154"/>
                          <a:pt x="488" y="154"/>
                        </a:cubicBezTo>
                        <a:cubicBezTo>
                          <a:pt x="488" y="154"/>
                          <a:pt x="488" y="154"/>
                          <a:pt x="488" y="154"/>
                        </a:cubicBezTo>
                        <a:cubicBezTo>
                          <a:pt x="488" y="152"/>
                          <a:pt x="493" y="151"/>
                          <a:pt x="497" y="148"/>
                        </a:cubicBezTo>
                        <a:cubicBezTo>
                          <a:pt x="506" y="141"/>
                          <a:pt x="506" y="139"/>
                          <a:pt x="510" y="134"/>
                        </a:cubicBezTo>
                        <a:cubicBezTo>
                          <a:pt x="512" y="133"/>
                          <a:pt x="513" y="134"/>
                          <a:pt x="512" y="134"/>
                        </a:cubicBezTo>
                        <a:cubicBezTo>
                          <a:pt x="510" y="135"/>
                          <a:pt x="510" y="135"/>
                          <a:pt x="510" y="136"/>
                        </a:cubicBezTo>
                        <a:cubicBezTo>
                          <a:pt x="513" y="134"/>
                          <a:pt x="518" y="133"/>
                          <a:pt x="516" y="135"/>
                        </a:cubicBezTo>
                        <a:cubicBezTo>
                          <a:pt x="521" y="131"/>
                          <a:pt x="514" y="135"/>
                          <a:pt x="517" y="133"/>
                        </a:cubicBezTo>
                        <a:cubicBezTo>
                          <a:pt x="524" y="128"/>
                          <a:pt x="524" y="128"/>
                          <a:pt x="524" y="128"/>
                        </a:cubicBezTo>
                        <a:cubicBezTo>
                          <a:pt x="522" y="128"/>
                          <a:pt x="520" y="130"/>
                          <a:pt x="523" y="127"/>
                        </a:cubicBezTo>
                        <a:cubicBezTo>
                          <a:pt x="526" y="125"/>
                          <a:pt x="527" y="124"/>
                          <a:pt x="531" y="121"/>
                        </a:cubicBezTo>
                        <a:cubicBezTo>
                          <a:pt x="531" y="122"/>
                          <a:pt x="533" y="122"/>
                          <a:pt x="530" y="124"/>
                        </a:cubicBezTo>
                        <a:cubicBezTo>
                          <a:pt x="533" y="123"/>
                          <a:pt x="536" y="121"/>
                          <a:pt x="536" y="119"/>
                        </a:cubicBezTo>
                        <a:cubicBezTo>
                          <a:pt x="531" y="121"/>
                          <a:pt x="543" y="114"/>
                          <a:pt x="539" y="115"/>
                        </a:cubicBezTo>
                        <a:cubicBezTo>
                          <a:pt x="544" y="113"/>
                          <a:pt x="544" y="113"/>
                          <a:pt x="544" y="113"/>
                        </a:cubicBezTo>
                        <a:cubicBezTo>
                          <a:pt x="543" y="114"/>
                          <a:pt x="543" y="114"/>
                          <a:pt x="541" y="115"/>
                        </a:cubicBezTo>
                        <a:cubicBezTo>
                          <a:pt x="543" y="115"/>
                          <a:pt x="545" y="112"/>
                          <a:pt x="546" y="111"/>
                        </a:cubicBezTo>
                        <a:cubicBezTo>
                          <a:pt x="548" y="111"/>
                          <a:pt x="552" y="108"/>
                          <a:pt x="553" y="109"/>
                        </a:cubicBezTo>
                        <a:cubicBezTo>
                          <a:pt x="554" y="108"/>
                          <a:pt x="557" y="106"/>
                          <a:pt x="558" y="106"/>
                        </a:cubicBezTo>
                        <a:cubicBezTo>
                          <a:pt x="560" y="105"/>
                          <a:pt x="558" y="105"/>
                          <a:pt x="559" y="104"/>
                        </a:cubicBezTo>
                        <a:cubicBezTo>
                          <a:pt x="566" y="100"/>
                          <a:pt x="566" y="100"/>
                          <a:pt x="566" y="100"/>
                        </a:cubicBezTo>
                        <a:cubicBezTo>
                          <a:pt x="567" y="101"/>
                          <a:pt x="568" y="102"/>
                          <a:pt x="567" y="103"/>
                        </a:cubicBezTo>
                        <a:cubicBezTo>
                          <a:pt x="570" y="101"/>
                          <a:pt x="567" y="101"/>
                          <a:pt x="571" y="98"/>
                        </a:cubicBezTo>
                        <a:cubicBezTo>
                          <a:pt x="570" y="101"/>
                          <a:pt x="577" y="96"/>
                          <a:pt x="575" y="100"/>
                        </a:cubicBezTo>
                        <a:cubicBezTo>
                          <a:pt x="577" y="99"/>
                          <a:pt x="584" y="96"/>
                          <a:pt x="588" y="93"/>
                        </a:cubicBezTo>
                        <a:cubicBezTo>
                          <a:pt x="589" y="91"/>
                          <a:pt x="583" y="95"/>
                          <a:pt x="583" y="94"/>
                        </a:cubicBezTo>
                        <a:cubicBezTo>
                          <a:pt x="593" y="88"/>
                          <a:pt x="592" y="85"/>
                          <a:pt x="601" y="81"/>
                        </a:cubicBezTo>
                        <a:cubicBezTo>
                          <a:pt x="598" y="82"/>
                          <a:pt x="598" y="82"/>
                          <a:pt x="598" y="82"/>
                        </a:cubicBezTo>
                        <a:cubicBezTo>
                          <a:pt x="603" y="79"/>
                          <a:pt x="602" y="80"/>
                          <a:pt x="605" y="77"/>
                        </a:cubicBezTo>
                        <a:cubicBezTo>
                          <a:pt x="604" y="79"/>
                          <a:pt x="612" y="78"/>
                          <a:pt x="620" y="74"/>
                        </a:cubicBezTo>
                        <a:cubicBezTo>
                          <a:pt x="620" y="73"/>
                          <a:pt x="615" y="75"/>
                          <a:pt x="616" y="73"/>
                        </a:cubicBezTo>
                        <a:cubicBezTo>
                          <a:pt x="621" y="70"/>
                          <a:pt x="621" y="70"/>
                          <a:pt x="621" y="70"/>
                        </a:cubicBezTo>
                        <a:cubicBezTo>
                          <a:pt x="622" y="70"/>
                          <a:pt x="621" y="71"/>
                          <a:pt x="620" y="71"/>
                        </a:cubicBezTo>
                        <a:cubicBezTo>
                          <a:pt x="625" y="69"/>
                          <a:pt x="630" y="69"/>
                          <a:pt x="631" y="67"/>
                        </a:cubicBezTo>
                        <a:cubicBezTo>
                          <a:pt x="637" y="67"/>
                          <a:pt x="637" y="67"/>
                          <a:pt x="637" y="67"/>
                        </a:cubicBezTo>
                        <a:cubicBezTo>
                          <a:pt x="634" y="67"/>
                          <a:pt x="634" y="67"/>
                          <a:pt x="634" y="67"/>
                        </a:cubicBezTo>
                        <a:cubicBezTo>
                          <a:pt x="635" y="66"/>
                          <a:pt x="640" y="63"/>
                          <a:pt x="641" y="62"/>
                        </a:cubicBezTo>
                        <a:cubicBezTo>
                          <a:pt x="646" y="59"/>
                          <a:pt x="649" y="59"/>
                          <a:pt x="652" y="59"/>
                        </a:cubicBezTo>
                        <a:cubicBezTo>
                          <a:pt x="651" y="58"/>
                          <a:pt x="648" y="58"/>
                          <a:pt x="652" y="56"/>
                        </a:cubicBezTo>
                        <a:cubicBezTo>
                          <a:pt x="653" y="58"/>
                          <a:pt x="662" y="53"/>
                          <a:pt x="662" y="54"/>
                        </a:cubicBezTo>
                        <a:cubicBezTo>
                          <a:pt x="664" y="54"/>
                          <a:pt x="668" y="53"/>
                          <a:pt x="667" y="52"/>
                        </a:cubicBezTo>
                        <a:cubicBezTo>
                          <a:pt x="668" y="54"/>
                          <a:pt x="668" y="54"/>
                          <a:pt x="668" y="54"/>
                        </a:cubicBezTo>
                        <a:cubicBezTo>
                          <a:pt x="667" y="52"/>
                          <a:pt x="674" y="49"/>
                          <a:pt x="679" y="47"/>
                        </a:cubicBezTo>
                        <a:cubicBezTo>
                          <a:pt x="679" y="50"/>
                          <a:pt x="684" y="45"/>
                          <a:pt x="688" y="46"/>
                        </a:cubicBezTo>
                        <a:cubicBezTo>
                          <a:pt x="688" y="44"/>
                          <a:pt x="696" y="43"/>
                          <a:pt x="697" y="41"/>
                        </a:cubicBezTo>
                        <a:cubicBezTo>
                          <a:pt x="701" y="39"/>
                          <a:pt x="701" y="41"/>
                          <a:pt x="702" y="41"/>
                        </a:cubicBezTo>
                        <a:cubicBezTo>
                          <a:pt x="704" y="40"/>
                          <a:pt x="704" y="40"/>
                          <a:pt x="704" y="40"/>
                        </a:cubicBezTo>
                        <a:cubicBezTo>
                          <a:pt x="706" y="40"/>
                          <a:pt x="713" y="38"/>
                          <a:pt x="718" y="37"/>
                        </a:cubicBezTo>
                        <a:cubicBezTo>
                          <a:pt x="722" y="35"/>
                          <a:pt x="722" y="35"/>
                          <a:pt x="722" y="35"/>
                        </a:cubicBezTo>
                        <a:cubicBezTo>
                          <a:pt x="723" y="35"/>
                          <a:pt x="723" y="35"/>
                          <a:pt x="723" y="35"/>
                        </a:cubicBezTo>
                        <a:cubicBezTo>
                          <a:pt x="724" y="34"/>
                          <a:pt x="727" y="33"/>
                          <a:pt x="725" y="33"/>
                        </a:cubicBezTo>
                        <a:cubicBezTo>
                          <a:pt x="727" y="33"/>
                          <a:pt x="727" y="33"/>
                          <a:pt x="727" y="33"/>
                        </a:cubicBezTo>
                        <a:cubicBezTo>
                          <a:pt x="727" y="31"/>
                          <a:pt x="730" y="31"/>
                          <a:pt x="735" y="29"/>
                        </a:cubicBezTo>
                        <a:cubicBezTo>
                          <a:pt x="736" y="29"/>
                          <a:pt x="736" y="30"/>
                          <a:pt x="735" y="30"/>
                        </a:cubicBezTo>
                        <a:cubicBezTo>
                          <a:pt x="737" y="30"/>
                          <a:pt x="736" y="31"/>
                          <a:pt x="738" y="31"/>
                        </a:cubicBezTo>
                        <a:cubicBezTo>
                          <a:pt x="736" y="31"/>
                          <a:pt x="745" y="26"/>
                          <a:pt x="739" y="27"/>
                        </a:cubicBezTo>
                        <a:cubicBezTo>
                          <a:pt x="738" y="26"/>
                          <a:pt x="741" y="25"/>
                          <a:pt x="744" y="24"/>
                        </a:cubicBezTo>
                        <a:cubicBezTo>
                          <a:pt x="745" y="26"/>
                          <a:pt x="745" y="26"/>
                          <a:pt x="745" y="26"/>
                        </a:cubicBezTo>
                        <a:cubicBezTo>
                          <a:pt x="748" y="23"/>
                          <a:pt x="748" y="23"/>
                          <a:pt x="748" y="23"/>
                        </a:cubicBezTo>
                        <a:cubicBezTo>
                          <a:pt x="751" y="22"/>
                          <a:pt x="753" y="23"/>
                          <a:pt x="756" y="22"/>
                        </a:cubicBezTo>
                        <a:cubicBezTo>
                          <a:pt x="753" y="23"/>
                          <a:pt x="750" y="27"/>
                          <a:pt x="758" y="25"/>
                        </a:cubicBezTo>
                        <a:cubicBezTo>
                          <a:pt x="754" y="26"/>
                          <a:pt x="752" y="28"/>
                          <a:pt x="750" y="28"/>
                        </a:cubicBezTo>
                        <a:cubicBezTo>
                          <a:pt x="752" y="28"/>
                          <a:pt x="752" y="28"/>
                          <a:pt x="750" y="29"/>
                        </a:cubicBezTo>
                        <a:cubicBezTo>
                          <a:pt x="756" y="27"/>
                          <a:pt x="752" y="28"/>
                          <a:pt x="758" y="26"/>
                        </a:cubicBezTo>
                        <a:cubicBezTo>
                          <a:pt x="758" y="28"/>
                          <a:pt x="759" y="28"/>
                          <a:pt x="764" y="27"/>
                        </a:cubicBezTo>
                        <a:cubicBezTo>
                          <a:pt x="760" y="27"/>
                          <a:pt x="760" y="27"/>
                          <a:pt x="760" y="27"/>
                        </a:cubicBezTo>
                        <a:cubicBezTo>
                          <a:pt x="761" y="27"/>
                          <a:pt x="761" y="27"/>
                          <a:pt x="761" y="26"/>
                        </a:cubicBezTo>
                        <a:cubicBezTo>
                          <a:pt x="760" y="27"/>
                          <a:pt x="759" y="26"/>
                          <a:pt x="759" y="26"/>
                        </a:cubicBezTo>
                        <a:cubicBezTo>
                          <a:pt x="760" y="26"/>
                          <a:pt x="765" y="23"/>
                          <a:pt x="766" y="23"/>
                        </a:cubicBezTo>
                        <a:cubicBezTo>
                          <a:pt x="760" y="22"/>
                          <a:pt x="776" y="19"/>
                          <a:pt x="772" y="19"/>
                        </a:cubicBezTo>
                        <a:cubicBezTo>
                          <a:pt x="773" y="18"/>
                          <a:pt x="777" y="17"/>
                          <a:pt x="777" y="18"/>
                        </a:cubicBezTo>
                        <a:cubicBezTo>
                          <a:pt x="772" y="20"/>
                          <a:pt x="781" y="19"/>
                          <a:pt x="781" y="20"/>
                        </a:cubicBezTo>
                        <a:cubicBezTo>
                          <a:pt x="782" y="19"/>
                          <a:pt x="777" y="20"/>
                          <a:pt x="779" y="19"/>
                        </a:cubicBezTo>
                        <a:cubicBezTo>
                          <a:pt x="782" y="18"/>
                          <a:pt x="784" y="19"/>
                          <a:pt x="786" y="19"/>
                        </a:cubicBezTo>
                        <a:cubicBezTo>
                          <a:pt x="785" y="19"/>
                          <a:pt x="785" y="19"/>
                          <a:pt x="785" y="19"/>
                        </a:cubicBezTo>
                        <a:cubicBezTo>
                          <a:pt x="789" y="19"/>
                          <a:pt x="789" y="19"/>
                          <a:pt x="789" y="19"/>
                        </a:cubicBezTo>
                        <a:cubicBezTo>
                          <a:pt x="790" y="18"/>
                          <a:pt x="785" y="19"/>
                          <a:pt x="789" y="17"/>
                        </a:cubicBezTo>
                        <a:cubicBezTo>
                          <a:pt x="790" y="18"/>
                          <a:pt x="794" y="16"/>
                          <a:pt x="794" y="17"/>
                        </a:cubicBezTo>
                        <a:cubicBezTo>
                          <a:pt x="792" y="18"/>
                          <a:pt x="794" y="19"/>
                          <a:pt x="790" y="20"/>
                        </a:cubicBezTo>
                        <a:cubicBezTo>
                          <a:pt x="793" y="20"/>
                          <a:pt x="802" y="18"/>
                          <a:pt x="798" y="17"/>
                        </a:cubicBezTo>
                        <a:cubicBezTo>
                          <a:pt x="802" y="17"/>
                          <a:pt x="802" y="17"/>
                          <a:pt x="802" y="17"/>
                        </a:cubicBezTo>
                        <a:cubicBezTo>
                          <a:pt x="800" y="16"/>
                          <a:pt x="793" y="16"/>
                          <a:pt x="800" y="15"/>
                        </a:cubicBezTo>
                        <a:cubicBezTo>
                          <a:pt x="800" y="15"/>
                          <a:pt x="800" y="15"/>
                          <a:pt x="800" y="15"/>
                        </a:cubicBezTo>
                        <a:cubicBezTo>
                          <a:pt x="805" y="13"/>
                          <a:pt x="805" y="13"/>
                          <a:pt x="805" y="13"/>
                        </a:cubicBezTo>
                        <a:cubicBezTo>
                          <a:pt x="807" y="14"/>
                          <a:pt x="807" y="14"/>
                          <a:pt x="807" y="14"/>
                        </a:cubicBezTo>
                        <a:cubicBezTo>
                          <a:pt x="807" y="13"/>
                          <a:pt x="808" y="13"/>
                          <a:pt x="810" y="13"/>
                        </a:cubicBezTo>
                        <a:cubicBezTo>
                          <a:pt x="810" y="13"/>
                          <a:pt x="812" y="13"/>
                          <a:pt x="812" y="14"/>
                        </a:cubicBezTo>
                        <a:cubicBezTo>
                          <a:pt x="817" y="13"/>
                          <a:pt x="817" y="12"/>
                          <a:pt x="817" y="12"/>
                        </a:cubicBezTo>
                        <a:cubicBezTo>
                          <a:pt x="820" y="11"/>
                          <a:pt x="821" y="11"/>
                          <a:pt x="820" y="12"/>
                        </a:cubicBezTo>
                        <a:cubicBezTo>
                          <a:pt x="824" y="12"/>
                          <a:pt x="831" y="11"/>
                          <a:pt x="834" y="11"/>
                        </a:cubicBezTo>
                        <a:cubicBezTo>
                          <a:pt x="839" y="10"/>
                          <a:pt x="833" y="11"/>
                          <a:pt x="836" y="10"/>
                        </a:cubicBezTo>
                        <a:cubicBezTo>
                          <a:pt x="841" y="12"/>
                          <a:pt x="854" y="9"/>
                          <a:pt x="863" y="8"/>
                        </a:cubicBezTo>
                        <a:cubicBezTo>
                          <a:pt x="860" y="6"/>
                          <a:pt x="865" y="7"/>
                          <a:pt x="867" y="5"/>
                        </a:cubicBezTo>
                        <a:cubicBezTo>
                          <a:pt x="865" y="6"/>
                          <a:pt x="875" y="7"/>
                          <a:pt x="868" y="8"/>
                        </a:cubicBezTo>
                        <a:cubicBezTo>
                          <a:pt x="872" y="7"/>
                          <a:pt x="872" y="7"/>
                          <a:pt x="872" y="7"/>
                        </a:cubicBezTo>
                        <a:cubicBezTo>
                          <a:pt x="876" y="8"/>
                          <a:pt x="865" y="9"/>
                          <a:pt x="870" y="10"/>
                        </a:cubicBezTo>
                        <a:cubicBezTo>
                          <a:pt x="875" y="9"/>
                          <a:pt x="878" y="7"/>
                          <a:pt x="884" y="7"/>
                        </a:cubicBezTo>
                        <a:cubicBezTo>
                          <a:pt x="882" y="9"/>
                          <a:pt x="889" y="7"/>
                          <a:pt x="888" y="9"/>
                        </a:cubicBezTo>
                        <a:cubicBezTo>
                          <a:pt x="887" y="9"/>
                          <a:pt x="885" y="9"/>
                          <a:pt x="883" y="9"/>
                        </a:cubicBezTo>
                        <a:cubicBezTo>
                          <a:pt x="884" y="9"/>
                          <a:pt x="884" y="9"/>
                          <a:pt x="884" y="9"/>
                        </a:cubicBezTo>
                        <a:cubicBezTo>
                          <a:pt x="896" y="9"/>
                          <a:pt x="887" y="7"/>
                          <a:pt x="894" y="6"/>
                        </a:cubicBezTo>
                        <a:cubicBezTo>
                          <a:pt x="901" y="6"/>
                          <a:pt x="899" y="7"/>
                          <a:pt x="900" y="8"/>
                        </a:cubicBezTo>
                        <a:cubicBezTo>
                          <a:pt x="901" y="8"/>
                          <a:pt x="904" y="8"/>
                          <a:pt x="906" y="8"/>
                        </a:cubicBezTo>
                        <a:cubicBezTo>
                          <a:pt x="902" y="9"/>
                          <a:pt x="898" y="7"/>
                          <a:pt x="900" y="6"/>
                        </a:cubicBezTo>
                        <a:cubicBezTo>
                          <a:pt x="903" y="7"/>
                          <a:pt x="911" y="6"/>
                          <a:pt x="913" y="5"/>
                        </a:cubicBezTo>
                        <a:cubicBezTo>
                          <a:pt x="902" y="3"/>
                          <a:pt x="906" y="5"/>
                          <a:pt x="896" y="3"/>
                        </a:cubicBezTo>
                        <a:cubicBezTo>
                          <a:pt x="895" y="4"/>
                          <a:pt x="895" y="5"/>
                          <a:pt x="889" y="5"/>
                        </a:cubicBezTo>
                        <a:cubicBezTo>
                          <a:pt x="893" y="4"/>
                          <a:pt x="889" y="4"/>
                          <a:pt x="888" y="4"/>
                        </a:cubicBezTo>
                        <a:cubicBezTo>
                          <a:pt x="889" y="5"/>
                          <a:pt x="884" y="4"/>
                          <a:pt x="882" y="5"/>
                        </a:cubicBezTo>
                        <a:cubicBezTo>
                          <a:pt x="880" y="4"/>
                          <a:pt x="885" y="2"/>
                          <a:pt x="880" y="2"/>
                        </a:cubicBezTo>
                        <a:cubicBezTo>
                          <a:pt x="879" y="5"/>
                          <a:pt x="879" y="5"/>
                          <a:pt x="879" y="5"/>
                        </a:cubicBezTo>
                        <a:cubicBezTo>
                          <a:pt x="876" y="4"/>
                          <a:pt x="879" y="3"/>
                          <a:pt x="875" y="4"/>
                        </a:cubicBezTo>
                        <a:cubicBezTo>
                          <a:pt x="877" y="2"/>
                          <a:pt x="874" y="2"/>
                          <a:pt x="880" y="1"/>
                        </a:cubicBezTo>
                        <a:cubicBezTo>
                          <a:pt x="872" y="0"/>
                          <a:pt x="868" y="3"/>
                          <a:pt x="862" y="4"/>
                        </a:cubicBezTo>
                        <a:cubicBezTo>
                          <a:pt x="863" y="4"/>
                          <a:pt x="863" y="4"/>
                          <a:pt x="864" y="4"/>
                        </a:cubicBezTo>
                        <a:cubicBezTo>
                          <a:pt x="862" y="4"/>
                          <a:pt x="860" y="4"/>
                          <a:pt x="858" y="5"/>
                        </a:cubicBezTo>
                        <a:cubicBezTo>
                          <a:pt x="854" y="4"/>
                          <a:pt x="861" y="3"/>
                          <a:pt x="860" y="3"/>
                        </a:cubicBezTo>
                        <a:cubicBezTo>
                          <a:pt x="854" y="3"/>
                          <a:pt x="854" y="3"/>
                          <a:pt x="854" y="3"/>
                        </a:cubicBezTo>
                        <a:cubicBezTo>
                          <a:pt x="853" y="3"/>
                          <a:pt x="853" y="3"/>
                          <a:pt x="853" y="3"/>
                        </a:cubicBezTo>
                        <a:cubicBezTo>
                          <a:pt x="852" y="4"/>
                          <a:pt x="850" y="4"/>
                          <a:pt x="850" y="4"/>
                        </a:cubicBezTo>
                        <a:cubicBezTo>
                          <a:pt x="851" y="3"/>
                          <a:pt x="852" y="2"/>
                          <a:pt x="853" y="1"/>
                        </a:cubicBezTo>
                        <a:cubicBezTo>
                          <a:pt x="847" y="3"/>
                          <a:pt x="847" y="3"/>
                          <a:pt x="847" y="3"/>
                        </a:cubicBezTo>
                        <a:cubicBezTo>
                          <a:pt x="847" y="3"/>
                          <a:pt x="841" y="3"/>
                          <a:pt x="846" y="2"/>
                        </a:cubicBezTo>
                        <a:cubicBezTo>
                          <a:pt x="836" y="3"/>
                          <a:pt x="836" y="3"/>
                          <a:pt x="836" y="3"/>
                        </a:cubicBezTo>
                        <a:cubicBezTo>
                          <a:pt x="835" y="2"/>
                          <a:pt x="835" y="2"/>
                          <a:pt x="835" y="2"/>
                        </a:cubicBezTo>
                        <a:cubicBezTo>
                          <a:pt x="832" y="2"/>
                          <a:pt x="832" y="3"/>
                          <a:pt x="835" y="2"/>
                        </a:cubicBezTo>
                        <a:cubicBezTo>
                          <a:pt x="832" y="2"/>
                          <a:pt x="820" y="7"/>
                          <a:pt x="821" y="4"/>
                        </a:cubicBezTo>
                        <a:cubicBezTo>
                          <a:pt x="814" y="6"/>
                          <a:pt x="811" y="6"/>
                          <a:pt x="801" y="8"/>
                        </a:cubicBezTo>
                        <a:cubicBezTo>
                          <a:pt x="808" y="6"/>
                          <a:pt x="793" y="8"/>
                          <a:pt x="800" y="6"/>
                        </a:cubicBezTo>
                        <a:cubicBezTo>
                          <a:pt x="796" y="6"/>
                          <a:pt x="795" y="8"/>
                          <a:pt x="791" y="9"/>
                        </a:cubicBezTo>
                        <a:cubicBezTo>
                          <a:pt x="788" y="9"/>
                          <a:pt x="789" y="7"/>
                          <a:pt x="793" y="6"/>
                        </a:cubicBezTo>
                        <a:cubicBezTo>
                          <a:pt x="789" y="7"/>
                          <a:pt x="789" y="7"/>
                          <a:pt x="789" y="7"/>
                        </a:cubicBezTo>
                        <a:cubicBezTo>
                          <a:pt x="789" y="7"/>
                          <a:pt x="789" y="7"/>
                          <a:pt x="789" y="7"/>
                        </a:cubicBezTo>
                        <a:cubicBezTo>
                          <a:pt x="785" y="9"/>
                          <a:pt x="785" y="9"/>
                          <a:pt x="785" y="9"/>
                        </a:cubicBezTo>
                        <a:cubicBezTo>
                          <a:pt x="781" y="9"/>
                          <a:pt x="784" y="7"/>
                          <a:pt x="780" y="8"/>
                        </a:cubicBezTo>
                        <a:cubicBezTo>
                          <a:pt x="779" y="9"/>
                          <a:pt x="779" y="9"/>
                          <a:pt x="779" y="9"/>
                        </a:cubicBezTo>
                        <a:cubicBezTo>
                          <a:pt x="776" y="9"/>
                          <a:pt x="776" y="9"/>
                          <a:pt x="776" y="9"/>
                        </a:cubicBezTo>
                        <a:cubicBezTo>
                          <a:pt x="777" y="9"/>
                          <a:pt x="775" y="10"/>
                          <a:pt x="772" y="11"/>
                        </a:cubicBezTo>
                        <a:cubicBezTo>
                          <a:pt x="772" y="11"/>
                          <a:pt x="772" y="11"/>
                          <a:pt x="772" y="11"/>
                        </a:cubicBezTo>
                        <a:cubicBezTo>
                          <a:pt x="769" y="12"/>
                          <a:pt x="769" y="12"/>
                          <a:pt x="769" y="12"/>
                        </a:cubicBezTo>
                        <a:cubicBezTo>
                          <a:pt x="772" y="10"/>
                          <a:pt x="765" y="12"/>
                          <a:pt x="767" y="11"/>
                        </a:cubicBezTo>
                        <a:cubicBezTo>
                          <a:pt x="764" y="11"/>
                          <a:pt x="764" y="11"/>
                          <a:pt x="758" y="13"/>
                        </a:cubicBezTo>
                        <a:cubicBezTo>
                          <a:pt x="759" y="14"/>
                          <a:pt x="759" y="14"/>
                          <a:pt x="759" y="14"/>
                        </a:cubicBezTo>
                        <a:cubicBezTo>
                          <a:pt x="752" y="16"/>
                          <a:pt x="759" y="12"/>
                          <a:pt x="753" y="14"/>
                        </a:cubicBezTo>
                        <a:cubicBezTo>
                          <a:pt x="753" y="14"/>
                          <a:pt x="753" y="14"/>
                          <a:pt x="753" y="14"/>
                        </a:cubicBezTo>
                        <a:cubicBezTo>
                          <a:pt x="745" y="15"/>
                          <a:pt x="740" y="19"/>
                          <a:pt x="733" y="19"/>
                        </a:cubicBezTo>
                        <a:cubicBezTo>
                          <a:pt x="737" y="18"/>
                          <a:pt x="735" y="17"/>
                          <a:pt x="735" y="18"/>
                        </a:cubicBezTo>
                        <a:cubicBezTo>
                          <a:pt x="730" y="19"/>
                          <a:pt x="722" y="22"/>
                          <a:pt x="716" y="24"/>
                        </a:cubicBezTo>
                        <a:cubicBezTo>
                          <a:pt x="714" y="24"/>
                          <a:pt x="713" y="23"/>
                          <a:pt x="708" y="24"/>
                        </a:cubicBezTo>
                        <a:cubicBezTo>
                          <a:pt x="704" y="26"/>
                          <a:pt x="703" y="26"/>
                          <a:pt x="702" y="27"/>
                        </a:cubicBezTo>
                        <a:cubicBezTo>
                          <a:pt x="698" y="28"/>
                          <a:pt x="691" y="31"/>
                          <a:pt x="690" y="30"/>
                        </a:cubicBezTo>
                        <a:cubicBezTo>
                          <a:pt x="690" y="31"/>
                          <a:pt x="687" y="31"/>
                          <a:pt x="685" y="33"/>
                        </a:cubicBezTo>
                        <a:cubicBezTo>
                          <a:pt x="684" y="32"/>
                          <a:pt x="684" y="32"/>
                          <a:pt x="684" y="32"/>
                        </a:cubicBezTo>
                        <a:cubicBezTo>
                          <a:pt x="685" y="33"/>
                          <a:pt x="685" y="33"/>
                          <a:pt x="685" y="33"/>
                        </a:cubicBezTo>
                        <a:cubicBezTo>
                          <a:pt x="677" y="33"/>
                          <a:pt x="674" y="38"/>
                          <a:pt x="666" y="39"/>
                        </a:cubicBezTo>
                        <a:cubicBezTo>
                          <a:pt x="667" y="39"/>
                          <a:pt x="667" y="39"/>
                          <a:pt x="667" y="39"/>
                        </a:cubicBezTo>
                        <a:cubicBezTo>
                          <a:pt x="665" y="40"/>
                          <a:pt x="665" y="40"/>
                          <a:pt x="665" y="40"/>
                        </a:cubicBezTo>
                        <a:cubicBezTo>
                          <a:pt x="664" y="40"/>
                          <a:pt x="665" y="39"/>
                          <a:pt x="665" y="38"/>
                        </a:cubicBezTo>
                        <a:cubicBezTo>
                          <a:pt x="661" y="40"/>
                          <a:pt x="656" y="42"/>
                          <a:pt x="652" y="43"/>
                        </a:cubicBezTo>
                        <a:cubicBezTo>
                          <a:pt x="654" y="43"/>
                          <a:pt x="654" y="43"/>
                          <a:pt x="654" y="43"/>
                        </a:cubicBezTo>
                        <a:cubicBezTo>
                          <a:pt x="652" y="44"/>
                          <a:pt x="650" y="46"/>
                          <a:pt x="647" y="47"/>
                        </a:cubicBezTo>
                        <a:cubicBezTo>
                          <a:pt x="651" y="43"/>
                          <a:pt x="642" y="48"/>
                          <a:pt x="641" y="48"/>
                        </a:cubicBezTo>
                        <a:cubicBezTo>
                          <a:pt x="644" y="46"/>
                          <a:pt x="644" y="46"/>
                          <a:pt x="644" y="46"/>
                        </a:cubicBezTo>
                        <a:cubicBezTo>
                          <a:pt x="640" y="48"/>
                          <a:pt x="640" y="48"/>
                          <a:pt x="641" y="49"/>
                        </a:cubicBezTo>
                        <a:cubicBezTo>
                          <a:pt x="636" y="51"/>
                          <a:pt x="636" y="48"/>
                          <a:pt x="632" y="51"/>
                        </a:cubicBezTo>
                        <a:cubicBezTo>
                          <a:pt x="635" y="50"/>
                          <a:pt x="635" y="50"/>
                          <a:pt x="635" y="50"/>
                        </a:cubicBezTo>
                        <a:cubicBezTo>
                          <a:pt x="637" y="50"/>
                          <a:pt x="635" y="52"/>
                          <a:pt x="632" y="53"/>
                        </a:cubicBezTo>
                        <a:cubicBezTo>
                          <a:pt x="632" y="53"/>
                          <a:pt x="630" y="53"/>
                          <a:pt x="632" y="52"/>
                        </a:cubicBezTo>
                        <a:cubicBezTo>
                          <a:pt x="628" y="54"/>
                          <a:pt x="622" y="57"/>
                          <a:pt x="620" y="58"/>
                        </a:cubicBezTo>
                        <a:cubicBezTo>
                          <a:pt x="618" y="58"/>
                          <a:pt x="618" y="57"/>
                          <a:pt x="619" y="57"/>
                        </a:cubicBezTo>
                        <a:cubicBezTo>
                          <a:pt x="611" y="61"/>
                          <a:pt x="616" y="58"/>
                          <a:pt x="608" y="63"/>
                        </a:cubicBezTo>
                        <a:cubicBezTo>
                          <a:pt x="607" y="62"/>
                          <a:pt x="607" y="62"/>
                          <a:pt x="607" y="62"/>
                        </a:cubicBezTo>
                        <a:cubicBezTo>
                          <a:pt x="605" y="64"/>
                          <a:pt x="605" y="64"/>
                          <a:pt x="605" y="64"/>
                        </a:cubicBezTo>
                        <a:cubicBezTo>
                          <a:pt x="600" y="65"/>
                          <a:pt x="600" y="65"/>
                          <a:pt x="600" y="65"/>
                        </a:cubicBezTo>
                        <a:cubicBezTo>
                          <a:pt x="602" y="65"/>
                          <a:pt x="602" y="65"/>
                          <a:pt x="602" y="65"/>
                        </a:cubicBezTo>
                        <a:cubicBezTo>
                          <a:pt x="599" y="67"/>
                          <a:pt x="598" y="68"/>
                          <a:pt x="595" y="69"/>
                        </a:cubicBezTo>
                        <a:cubicBezTo>
                          <a:pt x="595" y="68"/>
                          <a:pt x="595" y="68"/>
                          <a:pt x="595" y="68"/>
                        </a:cubicBezTo>
                        <a:cubicBezTo>
                          <a:pt x="588" y="72"/>
                          <a:pt x="586" y="71"/>
                          <a:pt x="579" y="76"/>
                        </a:cubicBezTo>
                        <a:cubicBezTo>
                          <a:pt x="579" y="76"/>
                          <a:pt x="580" y="75"/>
                          <a:pt x="580" y="74"/>
                        </a:cubicBezTo>
                        <a:cubicBezTo>
                          <a:pt x="574" y="79"/>
                          <a:pt x="575" y="76"/>
                          <a:pt x="569" y="81"/>
                        </a:cubicBezTo>
                        <a:cubicBezTo>
                          <a:pt x="569" y="80"/>
                          <a:pt x="568" y="80"/>
                          <a:pt x="568" y="80"/>
                        </a:cubicBezTo>
                        <a:cubicBezTo>
                          <a:pt x="565" y="82"/>
                          <a:pt x="565" y="82"/>
                          <a:pt x="565" y="82"/>
                        </a:cubicBezTo>
                        <a:cubicBezTo>
                          <a:pt x="565" y="81"/>
                          <a:pt x="565" y="81"/>
                          <a:pt x="565" y="81"/>
                        </a:cubicBezTo>
                        <a:cubicBezTo>
                          <a:pt x="563" y="84"/>
                          <a:pt x="563" y="84"/>
                          <a:pt x="563" y="84"/>
                        </a:cubicBezTo>
                        <a:cubicBezTo>
                          <a:pt x="561" y="84"/>
                          <a:pt x="561" y="84"/>
                          <a:pt x="561" y="84"/>
                        </a:cubicBezTo>
                        <a:cubicBezTo>
                          <a:pt x="560" y="85"/>
                          <a:pt x="560" y="85"/>
                          <a:pt x="560" y="85"/>
                        </a:cubicBezTo>
                        <a:cubicBezTo>
                          <a:pt x="556" y="85"/>
                          <a:pt x="552" y="89"/>
                          <a:pt x="547" y="90"/>
                        </a:cubicBezTo>
                        <a:cubicBezTo>
                          <a:pt x="548" y="91"/>
                          <a:pt x="548" y="91"/>
                          <a:pt x="548" y="91"/>
                        </a:cubicBezTo>
                        <a:cubicBezTo>
                          <a:pt x="539" y="100"/>
                          <a:pt x="522" y="104"/>
                          <a:pt x="510" y="114"/>
                        </a:cubicBezTo>
                        <a:cubicBezTo>
                          <a:pt x="510" y="113"/>
                          <a:pt x="510" y="113"/>
                          <a:pt x="510" y="113"/>
                        </a:cubicBezTo>
                        <a:cubicBezTo>
                          <a:pt x="505" y="118"/>
                          <a:pt x="505" y="118"/>
                          <a:pt x="505" y="118"/>
                        </a:cubicBezTo>
                        <a:cubicBezTo>
                          <a:pt x="502" y="119"/>
                          <a:pt x="507" y="116"/>
                          <a:pt x="505" y="116"/>
                        </a:cubicBezTo>
                        <a:cubicBezTo>
                          <a:pt x="500" y="120"/>
                          <a:pt x="504" y="119"/>
                          <a:pt x="498" y="123"/>
                        </a:cubicBezTo>
                        <a:cubicBezTo>
                          <a:pt x="494" y="125"/>
                          <a:pt x="498" y="122"/>
                          <a:pt x="500" y="120"/>
                        </a:cubicBezTo>
                        <a:cubicBezTo>
                          <a:pt x="494" y="125"/>
                          <a:pt x="485" y="132"/>
                          <a:pt x="481" y="134"/>
                        </a:cubicBezTo>
                        <a:cubicBezTo>
                          <a:pt x="481" y="135"/>
                          <a:pt x="480" y="135"/>
                          <a:pt x="481" y="135"/>
                        </a:cubicBezTo>
                        <a:cubicBezTo>
                          <a:pt x="477" y="138"/>
                          <a:pt x="472" y="142"/>
                          <a:pt x="467" y="145"/>
                        </a:cubicBezTo>
                        <a:cubicBezTo>
                          <a:pt x="467" y="144"/>
                          <a:pt x="468" y="143"/>
                          <a:pt x="469" y="143"/>
                        </a:cubicBezTo>
                        <a:cubicBezTo>
                          <a:pt x="467" y="144"/>
                          <a:pt x="465" y="145"/>
                          <a:pt x="464" y="146"/>
                        </a:cubicBezTo>
                        <a:cubicBezTo>
                          <a:pt x="465" y="144"/>
                          <a:pt x="465" y="144"/>
                          <a:pt x="465" y="144"/>
                        </a:cubicBezTo>
                        <a:cubicBezTo>
                          <a:pt x="462" y="147"/>
                          <a:pt x="456" y="152"/>
                          <a:pt x="454" y="152"/>
                        </a:cubicBezTo>
                        <a:cubicBezTo>
                          <a:pt x="455" y="152"/>
                          <a:pt x="455" y="153"/>
                          <a:pt x="453" y="155"/>
                        </a:cubicBezTo>
                        <a:cubicBezTo>
                          <a:pt x="450" y="155"/>
                          <a:pt x="445" y="162"/>
                          <a:pt x="440" y="165"/>
                        </a:cubicBezTo>
                        <a:cubicBezTo>
                          <a:pt x="440" y="164"/>
                          <a:pt x="444" y="161"/>
                          <a:pt x="443" y="162"/>
                        </a:cubicBezTo>
                        <a:cubicBezTo>
                          <a:pt x="440" y="163"/>
                          <a:pt x="439" y="166"/>
                          <a:pt x="437" y="168"/>
                        </a:cubicBezTo>
                        <a:cubicBezTo>
                          <a:pt x="437" y="167"/>
                          <a:pt x="437" y="167"/>
                          <a:pt x="437" y="167"/>
                        </a:cubicBezTo>
                        <a:cubicBezTo>
                          <a:pt x="427" y="176"/>
                          <a:pt x="427" y="176"/>
                          <a:pt x="427" y="176"/>
                        </a:cubicBezTo>
                        <a:cubicBezTo>
                          <a:pt x="425" y="176"/>
                          <a:pt x="418" y="184"/>
                          <a:pt x="418" y="183"/>
                        </a:cubicBezTo>
                        <a:cubicBezTo>
                          <a:pt x="414" y="186"/>
                          <a:pt x="421" y="181"/>
                          <a:pt x="417" y="185"/>
                        </a:cubicBezTo>
                        <a:cubicBezTo>
                          <a:pt x="415" y="185"/>
                          <a:pt x="413" y="189"/>
                          <a:pt x="412" y="188"/>
                        </a:cubicBezTo>
                        <a:cubicBezTo>
                          <a:pt x="413" y="187"/>
                          <a:pt x="413" y="187"/>
                          <a:pt x="413" y="187"/>
                        </a:cubicBezTo>
                        <a:cubicBezTo>
                          <a:pt x="410" y="190"/>
                          <a:pt x="410" y="190"/>
                          <a:pt x="410" y="190"/>
                        </a:cubicBezTo>
                        <a:cubicBezTo>
                          <a:pt x="411" y="187"/>
                          <a:pt x="411" y="187"/>
                          <a:pt x="411" y="187"/>
                        </a:cubicBezTo>
                        <a:cubicBezTo>
                          <a:pt x="408" y="190"/>
                          <a:pt x="407" y="193"/>
                          <a:pt x="408" y="193"/>
                        </a:cubicBezTo>
                        <a:cubicBezTo>
                          <a:pt x="405" y="195"/>
                          <a:pt x="401" y="199"/>
                          <a:pt x="399" y="199"/>
                        </a:cubicBezTo>
                        <a:cubicBezTo>
                          <a:pt x="400" y="198"/>
                          <a:pt x="400" y="198"/>
                          <a:pt x="400" y="198"/>
                        </a:cubicBezTo>
                        <a:cubicBezTo>
                          <a:pt x="393" y="205"/>
                          <a:pt x="386" y="207"/>
                          <a:pt x="382" y="214"/>
                        </a:cubicBezTo>
                        <a:cubicBezTo>
                          <a:pt x="381" y="214"/>
                          <a:pt x="381" y="214"/>
                          <a:pt x="382" y="213"/>
                        </a:cubicBezTo>
                        <a:cubicBezTo>
                          <a:pt x="378" y="217"/>
                          <a:pt x="378" y="217"/>
                          <a:pt x="378" y="217"/>
                        </a:cubicBezTo>
                        <a:cubicBezTo>
                          <a:pt x="378" y="215"/>
                          <a:pt x="378" y="215"/>
                          <a:pt x="378" y="215"/>
                        </a:cubicBezTo>
                        <a:cubicBezTo>
                          <a:pt x="372" y="223"/>
                          <a:pt x="372" y="223"/>
                          <a:pt x="372" y="223"/>
                        </a:cubicBezTo>
                        <a:cubicBezTo>
                          <a:pt x="372" y="223"/>
                          <a:pt x="372" y="223"/>
                          <a:pt x="372" y="223"/>
                        </a:cubicBezTo>
                        <a:cubicBezTo>
                          <a:pt x="367" y="227"/>
                          <a:pt x="360" y="235"/>
                          <a:pt x="354" y="241"/>
                        </a:cubicBezTo>
                        <a:cubicBezTo>
                          <a:pt x="355" y="240"/>
                          <a:pt x="355" y="240"/>
                          <a:pt x="355" y="240"/>
                        </a:cubicBezTo>
                        <a:cubicBezTo>
                          <a:pt x="349" y="247"/>
                          <a:pt x="348" y="246"/>
                          <a:pt x="344" y="251"/>
                        </a:cubicBezTo>
                        <a:cubicBezTo>
                          <a:pt x="344" y="251"/>
                          <a:pt x="344" y="251"/>
                          <a:pt x="344" y="250"/>
                        </a:cubicBezTo>
                        <a:cubicBezTo>
                          <a:pt x="340" y="255"/>
                          <a:pt x="340" y="255"/>
                          <a:pt x="340" y="255"/>
                        </a:cubicBezTo>
                        <a:cubicBezTo>
                          <a:pt x="340" y="253"/>
                          <a:pt x="340" y="253"/>
                          <a:pt x="340" y="253"/>
                        </a:cubicBezTo>
                        <a:cubicBezTo>
                          <a:pt x="338" y="258"/>
                          <a:pt x="331" y="262"/>
                          <a:pt x="333" y="260"/>
                        </a:cubicBezTo>
                        <a:cubicBezTo>
                          <a:pt x="332" y="263"/>
                          <a:pt x="329" y="266"/>
                          <a:pt x="329" y="267"/>
                        </a:cubicBezTo>
                        <a:cubicBezTo>
                          <a:pt x="325" y="272"/>
                          <a:pt x="328" y="268"/>
                          <a:pt x="325" y="271"/>
                        </a:cubicBezTo>
                        <a:cubicBezTo>
                          <a:pt x="321" y="274"/>
                          <a:pt x="322" y="276"/>
                          <a:pt x="317" y="280"/>
                        </a:cubicBezTo>
                        <a:cubicBezTo>
                          <a:pt x="317" y="280"/>
                          <a:pt x="317" y="280"/>
                          <a:pt x="317" y="280"/>
                        </a:cubicBezTo>
                        <a:cubicBezTo>
                          <a:pt x="315" y="282"/>
                          <a:pt x="314" y="284"/>
                          <a:pt x="311" y="287"/>
                        </a:cubicBezTo>
                        <a:cubicBezTo>
                          <a:pt x="312" y="286"/>
                          <a:pt x="312" y="286"/>
                          <a:pt x="312" y="286"/>
                        </a:cubicBezTo>
                        <a:cubicBezTo>
                          <a:pt x="308" y="292"/>
                          <a:pt x="305" y="291"/>
                          <a:pt x="303" y="297"/>
                        </a:cubicBezTo>
                        <a:cubicBezTo>
                          <a:pt x="301" y="299"/>
                          <a:pt x="298" y="304"/>
                          <a:pt x="297" y="303"/>
                        </a:cubicBezTo>
                        <a:cubicBezTo>
                          <a:pt x="283" y="322"/>
                          <a:pt x="283" y="322"/>
                          <a:pt x="283" y="322"/>
                        </a:cubicBezTo>
                        <a:cubicBezTo>
                          <a:pt x="281" y="322"/>
                          <a:pt x="282" y="324"/>
                          <a:pt x="278" y="327"/>
                        </a:cubicBezTo>
                        <a:cubicBezTo>
                          <a:pt x="279" y="328"/>
                          <a:pt x="279" y="328"/>
                          <a:pt x="279" y="328"/>
                        </a:cubicBezTo>
                        <a:cubicBezTo>
                          <a:pt x="272" y="337"/>
                          <a:pt x="262" y="347"/>
                          <a:pt x="254" y="358"/>
                        </a:cubicBezTo>
                        <a:cubicBezTo>
                          <a:pt x="253" y="357"/>
                          <a:pt x="253" y="357"/>
                          <a:pt x="253" y="357"/>
                        </a:cubicBezTo>
                        <a:cubicBezTo>
                          <a:pt x="252" y="360"/>
                          <a:pt x="252" y="360"/>
                          <a:pt x="252" y="360"/>
                        </a:cubicBezTo>
                        <a:cubicBezTo>
                          <a:pt x="244" y="372"/>
                          <a:pt x="233" y="387"/>
                          <a:pt x="226" y="396"/>
                        </a:cubicBezTo>
                        <a:cubicBezTo>
                          <a:pt x="225" y="400"/>
                          <a:pt x="223" y="405"/>
                          <a:pt x="219" y="410"/>
                        </a:cubicBezTo>
                        <a:cubicBezTo>
                          <a:pt x="219" y="409"/>
                          <a:pt x="219" y="409"/>
                          <a:pt x="219" y="409"/>
                        </a:cubicBezTo>
                        <a:cubicBezTo>
                          <a:pt x="214" y="418"/>
                          <a:pt x="209" y="428"/>
                          <a:pt x="202" y="437"/>
                        </a:cubicBezTo>
                        <a:cubicBezTo>
                          <a:pt x="202" y="436"/>
                          <a:pt x="202" y="437"/>
                          <a:pt x="202" y="436"/>
                        </a:cubicBezTo>
                        <a:cubicBezTo>
                          <a:pt x="202" y="439"/>
                          <a:pt x="199" y="442"/>
                          <a:pt x="197" y="444"/>
                        </a:cubicBezTo>
                        <a:cubicBezTo>
                          <a:pt x="200" y="442"/>
                          <a:pt x="200" y="442"/>
                          <a:pt x="200" y="442"/>
                        </a:cubicBezTo>
                        <a:cubicBezTo>
                          <a:pt x="199" y="445"/>
                          <a:pt x="196" y="448"/>
                          <a:pt x="194" y="449"/>
                        </a:cubicBezTo>
                        <a:cubicBezTo>
                          <a:pt x="192" y="454"/>
                          <a:pt x="192" y="454"/>
                          <a:pt x="192" y="454"/>
                        </a:cubicBezTo>
                        <a:cubicBezTo>
                          <a:pt x="192" y="455"/>
                          <a:pt x="192" y="455"/>
                          <a:pt x="192" y="455"/>
                        </a:cubicBezTo>
                        <a:cubicBezTo>
                          <a:pt x="192" y="456"/>
                          <a:pt x="192" y="456"/>
                          <a:pt x="192" y="456"/>
                        </a:cubicBezTo>
                        <a:cubicBezTo>
                          <a:pt x="189" y="458"/>
                          <a:pt x="189" y="458"/>
                          <a:pt x="189" y="458"/>
                        </a:cubicBezTo>
                        <a:cubicBezTo>
                          <a:pt x="189" y="459"/>
                          <a:pt x="186" y="465"/>
                          <a:pt x="186" y="467"/>
                        </a:cubicBezTo>
                        <a:cubicBezTo>
                          <a:pt x="185" y="467"/>
                          <a:pt x="182" y="471"/>
                          <a:pt x="184" y="468"/>
                        </a:cubicBezTo>
                        <a:cubicBezTo>
                          <a:pt x="175" y="484"/>
                          <a:pt x="175" y="484"/>
                          <a:pt x="175" y="484"/>
                        </a:cubicBezTo>
                        <a:cubicBezTo>
                          <a:pt x="176" y="482"/>
                          <a:pt x="176" y="482"/>
                          <a:pt x="176" y="482"/>
                        </a:cubicBezTo>
                        <a:cubicBezTo>
                          <a:pt x="178" y="482"/>
                          <a:pt x="175" y="487"/>
                          <a:pt x="174" y="489"/>
                        </a:cubicBezTo>
                        <a:cubicBezTo>
                          <a:pt x="175" y="486"/>
                          <a:pt x="172" y="488"/>
                          <a:pt x="171" y="490"/>
                        </a:cubicBezTo>
                        <a:cubicBezTo>
                          <a:pt x="170" y="492"/>
                          <a:pt x="173" y="488"/>
                          <a:pt x="173" y="489"/>
                        </a:cubicBezTo>
                        <a:cubicBezTo>
                          <a:pt x="172" y="493"/>
                          <a:pt x="169" y="499"/>
                          <a:pt x="168" y="500"/>
                        </a:cubicBezTo>
                        <a:cubicBezTo>
                          <a:pt x="168" y="498"/>
                          <a:pt x="168" y="498"/>
                          <a:pt x="168" y="498"/>
                        </a:cubicBezTo>
                        <a:cubicBezTo>
                          <a:pt x="167" y="502"/>
                          <a:pt x="164" y="503"/>
                          <a:pt x="162" y="507"/>
                        </a:cubicBezTo>
                        <a:cubicBezTo>
                          <a:pt x="161" y="511"/>
                          <a:pt x="159" y="513"/>
                          <a:pt x="161" y="513"/>
                        </a:cubicBezTo>
                        <a:cubicBezTo>
                          <a:pt x="159" y="518"/>
                          <a:pt x="159" y="514"/>
                          <a:pt x="158" y="516"/>
                        </a:cubicBezTo>
                        <a:cubicBezTo>
                          <a:pt x="158" y="518"/>
                          <a:pt x="154" y="525"/>
                          <a:pt x="153" y="525"/>
                        </a:cubicBezTo>
                        <a:cubicBezTo>
                          <a:pt x="153" y="529"/>
                          <a:pt x="145" y="538"/>
                          <a:pt x="147" y="540"/>
                        </a:cubicBezTo>
                        <a:cubicBezTo>
                          <a:pt x="143" y="544"/>
                          <a:pt x="143" y="544"/>
                          <a:pt x="143" y="544"/>
                        </a:cubicBezTo>
                        <a:cubicBezTo>
                          <a:pt x="144" y="544"/>
                          <a:pt x="145" y="545"/>
                          <a:pt x="143" y="549"/>
                        </a:cubicBezTo>
                        <a:cubicBezTo>
                          <a:pt x="141" y="552"/>
                          <a:pt x="141" y="551"/>
                          <a:pt x="140" y="551"/>
                        </a:cubicBezTo>
                        <a:cubicBezTo>
                          <a:pt x="141" y="554"/>
                          <a:pt x="141" y="554"/>
                          <a:pt x="141" y="554"/>
                        </a:cubicBezTo>
                        <a:cubicBezTo>
                          <a:pt x="130" y="571"/>
                          <a:pt x="121" y="596"/>
                          <a:pt x="111" y="615"/>
                        </a:cubicBezTo>
                        <a:cubicBezTo>
                          <a:pt x="107" y="624"/>
                          <a:pt x="104" y="636"/>
                          <a:pt x="99" y="647"/>
                        </a:cubicBezTo>
                        <a:cubicBezTo>
                          <a:pt x="100" y="645"/>
                          <a:pt x="100" y="645"/>
                          <a:pt x="100" y="645"/>
                        </a:cubicBezTo>
                        <a:cubicBezTo>
                          <a:pt x="95" y="656"/>
                          <a:pt x="95" y="656"/>
                          <a:pt x="95" y="656"/>
                        </a:cubicBezTo>
                        <a:cubicBezTo>
                          <a:pt x="99" y="648"/>
                          <a:pt x="99" y="648"/>
                          <a:pt x="99" y="648"/>
                        </a:cubicBezTo>
                        <a:cubicBezTo>
                          <a:pt x="98" y="651"/>
                          <a:pt x="98" y="653"/>
                          <a:pt x="97" y="655"/>
                        </a:cubicBezTo>
                        <a:cubicBezTo>
                          <a:pt x="92" y="666"/>
                          <a:pt x="85" y="681"/>
                          <a:pt x="81" y="696"/>
                        </a:cubicBezTo>
                        <a:cubicBezTo>
                          <a:pt x="80" y="706"/>
                          <a:pt x="77" y="702"/>
                          <a:pt x="76" y="711"/>
                        </a:cubicBezTo>
                        <a:cubicBezTo>
                          <a:pt x="76" y="710"/>
                          <a:pt x="76" y="710"/>
                          <a:pt x="76" y="709"/>
                        </a:cubicBezTo>
                        <a:cubicBezTo>
                          <a:pt x="73" y="719"/>
                          <a:pt x="72" y="725"/>
                          <a:pt x="70" y="735"/>
                        </a:cubicBezTo>
                        <a:cubicBezTo>
                          <a:pt x="68" y="733"/>
                          <a:pt x="68" y="741"/>
                          <a:pt x="67" y="740"/>
                        </a:cubicBezTo>
                        <a:cubicBezTo>
                          <a:pt x="68" y="741"/>
                          <a:pt x="68" y="741"/>
                          <a:pt x="68" y="741"/>
                        </a:cubicBezTo>
                        <a:cubicBezTo>
                          <a:pt x="67" y="743"/>
                          <a:pt x="65" y="748"/>
                          <a:pt x="65" y="747"/>
                        </a:cubicBezTo>
                        <a:cubicBezTo>
                          <a:pt x="64" y="752"/>
                          <a:pt x="64" y="752"/>
                          <a:pt x="64" y="752"/>
                        </a:cubicBezTo>
                        <a:cubicBezTo>
                          <a:pt x="63" y="752"/>
                          <a:pt x="63" y="752"/>
                          <a:pt x="63" y="752"/>
                        </a:cubicBezTo>
                        <a:cubicBezTo>
                          <a:pt x="62" y="757"/>
                          <a:pt x="59" y="770"/>
                          <a:pt x="56" y="772"/>
                        </a:cubicBezTo>
                        <a:cubicBezTo>
                          <a:pt x="53" y="787"/>
                          <a:pt x="47" y="809"/>
                          <a:pt x="42" y="827"/>
                        </a:cubicBezTo>
                        <a:cubicBezTo>
                          <a:pt x="43" y="830"/>
                          <a:pt x="41" y="835"/>
                          <a:pt x="40" y="839"/>
                        </a:cubicBezTo>
                        <a:cubicBezTo>
                          <a:pt x="38" y="844"/>
                          <a:pt x="38" y="844"/>
                          <a:pt x="38" y="844"/>
                        </a:cubicBezTo>
                        <a:cubicBezTo>
                          <a:pt x="38" y="848"/>
                          <a:pt x="38" y="853"/>
                          <a:pt x="36" y="856"/>
                        </a:cubicBezTo>
                        <a:cubicBezTo>
                          <a:pt x="36" y="856"/>
                          <a:pt x="36" y="856"/>
                          <a:pt x="36" y="856"/>
                        </a:cubicBezTo>
                        <a:cubicBezTo>
                          <a:pt x="36" y="860"/>
                          <a:pt x="34" y="864"/>
                          <a:pt x="34" y="868"/>
                        </a:cubicBezTo>
                        <a:cubicBezTo>
                          <a:pt x="33" y="873"/>
                          <a:pt x="32" y="877"/>
                          <a:pt x="31" y="876"/>
                        </a:cubicBezTo>
                        <a:cubicBezTo>
                          <a:pt x="33" y="877"/>
                          <a:pt x="29" y="886"/>
                          <a:pt x="29" y="886"/>
                        </a:cubicBezTo>
                        <a:cubicBezTo>
                          <a:pt x="29" y="886"/>
                          <a:pt x="15" y="946"/>
                          <a:pt x="7" y="1014"/>
                        </a:cubicBezTo>
                        <a:cubicBezTo>
                          <a:pt x="3" y="1049"/>
                          <a:pt x="1" y="1085"/>
                          <a:pt x="0" y="1116"/>
                        </a:cubicBezTo>
                        <a:cubicBezTo>
                          <a:pt x="0" y="1148"/>
                          <a:pt x="1" y="1175"/>
                          <a:pt x="4" y="1189"/>
                        </a:cubicBezTo>
                        <a:cubicBezTo>
                          <a:pt x="5" y="1191"/>
                          <a:pt x="5" y="1197"/>
                          <a:pt x="6" y="1195"/>
                        </a:cubicBezTo>
                        <a:cubicBezTo>
                          <a:pt x="7" y="1199"/>
                          <a:pt x="5" y="1201"/>
                          <a:pt x="6" y="1202"/>
                        </a:cubicBezTo>
                        <a:cubicBezTo>
                          <a:pt x="7" y="1196"/>
                          <a:pt x="9" y="1204"/>
                          <a:pt x="10" y="1198"/>
                        </a:cubicBezTo>
                        <a:cubicBezTo>
                          <a:pt x="10" y="1202"/>
                          <a:pt x="10" y="1202"/>
                          <a:pt x="10" y="1202"/>
                        </a:cubicBezTo>
                        <a:cubicBezTo>
                          <a:pt x="11" y="1203"/>
                          <a:pt x="9" y="1197"/>
                          <a:pt x="11" y="1198"/>
                        </a:cubicBezTo>
                        <a:cubicBezTo>
                          <a:pt x="9" y="1197"/>
                          <a:pt x="9" y="1197"/>
                          <a:pt x="9" y="1197"/>
                        </a:cubicBezTo>
                        <a:cubicBezTo>
                          <a:pt x="9" y="1194"/>
                          <a:pt x="9" y="1192"/>
                          <a:pt x="10" y="1191"/>
                        </a:cubicBezTo>
                        <a:cubicBezTo>
                          <a:pt x="9" y="1188"/>
                          <a:pt x="7" y="1186"/>
                          <a:pt x="8" y="1180"/>
                        </a:cubicBezTo>
                        <a:cubicBezTo>
                          <a:pt x="8" y="1182"/>
                          <a:pt x="8" y="1182"/>
                          <a:pt x="8" y="1182"/>
                        </a:cubicBezTo>
                        <a:cubicBezTo>
                          <a:pt x="8" y="1176"/>
                          <a:pt x="9" y="1178"/>
                          <a:pt x="10" y="1177"/>
                        </a:cubicBezTo>
                        <a:cubicBezTo>
                          <a:pt x="10" y="1178"/>
                          <a:pt x="10" y="1178"/>
                          <a:pt x="10" y="1178"/>
                        </a:cubicBezTo>
                        <a:cubicBezTo>
                          <a:pt x="11" y="1174"/>
                          <a:pt x="11" y="1174"/>
                          <a:pt x="11" y="1174"/>
                        </a:cubicBezTo>
                        <a:cubicBezTo>
                          <a:pt x="10" y="1177"/>
                          <a:pt x="11" y="1183"/>
                          <a:pt x="11" y="1180"/>
                        </a:cubicBezTo>
                        <a:cubicBezTo>
                          <a:pt x="12" y="1174"/>
                          <a:pt x="11" y="1182"/>
                          <a:pt x="11" y="1177"/>
                        </a:cubicBezTo>
                        <a:cubicBezTo>
                          <a:pt x="11" y="1174"/>
                          <a:pt x="12" y="1175"/>
                          <a:pt x="12" y="1175"/>
                        </a:cubicBezTo>
                        <a:cubicBezTo>
                          <a:pt x="12" y="1170"/>
                          <a:pt x="12" y="1170"/>
                          <a:pt x="12" y="1170"/>
                        </a:cubicBezTo>
                        <a:cubicBezTo>
                          <a:pt x="13" y="1170"/>
                          <a:pt x="12" y="1173"/>
                          <a:pt x="13" y="1171"/>
                        </a:cubicBezTo>
                        <a:cubicBezTo>
                          <a:pt x="12" y="1164"/>
                          <a:pt x="12" y="1164"/>
                          <a:pt x="12" y="1164"/>
                        </a:cubicBezTo>
                        <a:cubicBezTo>
                          <a:pt x="14" y="1163"/>
                          <a:pt x="11" y="1157"/>
                          <a:pt x="13" y="1154"/>
                        </a:cubicBezTo>
                        <a:cubicBezTo>
                          <a:pt x="14" y="1159"/>
                          <a:pt x="14" y="1153"/>
                          <a:pt x="15" y="1154"/>
                        </a:cubicBezTo>
                        <a:cubicBezTo>
                          <a:pt x="15" y="1142"/>
                          <a:pt x="15" y="1142"/>
                          <a:pt x="15" y="1142"/>
                        </a:cubicBezTo>
                        <a:cubicBezTo>
                          <a:pt x="16" y="1141"/>
                          <a:pt x="16" y="1145"/>
                          <a:pt x="16" y="1144"/>
                        </a:cubicBezTo>
                        <a:cubicBezTo>
                          <a:pt x="16" y="1141"/>
                          <a:pt x="15" y="1140"/>
                          <a:pt x="15" y="1139"/>
                        </a:cubicBezTo>
                        <a:cubicBezTo>
                          <a:pt x="16" y="1138"/>
                          <a:pt x="16" y="1130"/>
                          <a:pt x="17" y="1130"/>
                        </a:cubicBezTo>
                        <a:cubicBezTo>
                          <a:pt x="19" y="1122"/>
                          <a:pt x="15" y="1127"/>
                          <a:pt x="17" y="1119"/>
                        </a:cubicBezTo>
                        <a:cubicBezTo>
                          <a:pt x="18" y="1118"/>
                          <a:pt x="17" y="1125"/>
                          <a:pt x="18" y="1122"/>
                        </a:cubicBezTo>
                        <a:cubicBezTo>
                          <a:pt x="18" y="1114"/>
                          <a:pt x="18" y="1114"/>
                          <a:pt x="18" y="1114"/>
                        </a:cubicBezTo>
                        <a:cubicBezTo>
                          <a:pt x="18" y="1115"/>
                          <a:pt x="19" y="1116"/>
                          <a:pt x="19" y="1119"/>
                        </a:cubicBezTo>
                        <a:cubicBezTo>
                          <a:pt x="21" y="1098"/>
                          <a:pt x="26" y="1087"/>
                          <a:pt x="27" y="1067"/>
                        </a:cubicBezTo>
                        <a:cubicBezTo>
                          <a:pt x="28" y="1065"/>
                          <a:pt x="27" y="1069"/>
                          <a:pt x="28" y="1071"/>
                        </a:cubicBezTo>
                        <a:cubicBezTo>
                          <a:pt x="28" y="1057"/>
                          <a:pt x="32" y="1052"/>
                          <a:pt x="33" y="1040"/>
                        </a:cubicBezTo>
                        <a:cubicBezTo>
                          <a:pt x="32" y="1040"/>
                          <a:pt x="32" y="1040"/>
                          <a:pt x="32" y="1040"/>
                        </a:cubicBezTo>
                        <a:cubicBezTo>
                          <a:pt x="36" y="1024"/>
                          <a:pt x="37" y="1004"/>
                          <a:pt x="41" y="986"/>
                        </a:cubicBezTo>
                        <a:cubicBezTo>
                          <a:pt x="40" y="988"/>
                          <a:pt x="40" y="988"/>
                          <a:pt x="40" y="988"/>
                        </a:cubicBezTo>
                        <a:cubicBezTo>
                          <a:pt x="39" y="985"/>
                          <a:pt x="40" y="981"/>
                          <a:pt x="40" y="978"/>
                        </a:cubicBezTo>
                        <a:cubicBezTo>
                          <a:pt x="40" y="977"/>
                          <a:pt x="41" y="980"/>
                          <a:pt x="42" y="975"/>
                        </a:cubicBezTo>
                        <a:cubicBezTo>
                          <a:pt x="41" y="976"/>
                          <a:pt x="41" y="978"/>
                          <a:pt x="40" y="977"/>
                        </a:cubicBezTo>
                        <a:cubicBezTo>
                          <a:pt x="45" y="962"/>
                          <a:pt x="50" y="928"/>
                          <a:pt x="56" y="903"/>
                        </a:cubicBezTo>
                        <a:cubicBezTo>
                          <a:pt x="62" y="868"/>
                          <a:pt x="72" y="831"/>
                          <a:pt x="81" y="797"/>
                        </a:cubicBezTo>
                        <a:cubicBezTo>
                          <a:pt x="79" y="802"/>
                          <a:pt x="78" y="799"/>
                          <a:pt x="79" y="796"/>
                        </a:cubicBezTo>
                        <a:cubicBezTo>
                          <a:pt x="86" y="786"/>
                          <a:pt x="84" y="777"/>
                          <a:pt x="89" y="767"/>
                        </a:cubicBezTo>
                        <a:cubicBezTo>
                          <a:pt x="94" y="747"/>
                          <a:pt x="103" y="731"/>
                          <a:pt x="106" y="712"/>
                        </a:cubicBezTo>
                        <a:cubicBezTo>
                          <a:pt x="107" y="712"/>
                          <a:pt x="107" y="712"/>
                          <a:pt x="107" y="712"/>
                        </a:cubicBezTo>
                        <a:cubicBezTo>
                          <a:pt x="108" y="710"/>
                          <a:pt x="108" y="709"/>
                          <a:pt x="109" y="706"/>
                        </a:cubicBezTo>
                        <a:cubicBezTo>
                          <a:pt x="109" y="706"/>
                          <a:pt x="109" y="706"/>
                          <a:pt x="109" y="706"/>
                        </a:cubicBezTo>
                        <a:cubicBezTo>
                          <a:pt x="112" y="700"/>
                          <a:pt x="113" y="691"/>
                          <a:pt x="115" y="688"/>
                        </a:cubicBezTo>
                        <a:cubicBezTo>
                          <a:pt x="114" y="687"/>
                          <a:pt x="114" y="687"/>
                          <a:pt x="114" y="687"/>
                        </a:cubicBezTo>
                        <a:cubicBezTo>
                          <a:pt x="116" y="683"/>
                          <a:pt x="116" y="685"/>
                          <a:pt x="117" y="681"/>
                        </a:cubicBezTo>
                        <a:cubicBezTo>
                          <a:pt x="117" y="681"/>
                          <a:pt x="117" y="681"/>
                          <a:pt x="117" y="681"/>
                        </a:cubicBezTo>
                        <a:cubicBezTo>
                          <a:pt x="118" y="676"/>
                          <a:pt x="118" y="676"/>
                          <a:pt x="118" y="676"/>
                        </a:cubicBezTo>
                        <a:cubicBezTo>
                          <a:pt x="120" y="677"/>
                          <a:pt x="122" y="665"/>
                          <a:pt x="124" y="663"/>
                        </a:cubicBezTo>
                        <a:cubicBezTo>
                          <a:pt x="126" y="657"/>
                          <a:pt x="129" y="648"/>
                          <a:pt x="132" y="640"/>
                        </a:cubicBezTo>
                        <a:cubicBezTo>
                          <a:pt x="134" y="639"/>
                          <a:pt x="137" y="630"/>
                          <a:pt x="140" y="624"/>
                        </a:cubicBezTo>
                        <a:cubicBezTo>
                          <a:pt x="145" y="613"/>
                          <a:pt x="151" y="596"/>
                          <a:pt x="158" y="582"/>
                        </a:cubicBezTo>
                        <a:cubicBezTo>
                          <a:pt x="157" y="582"/>
                          <a:pt x="157" y="582"/>
                          <a:pt x="157" y="582"/>
                        </a:cubicBezTo>
                        <a:cubicBezTo>
                          <a:pt x="159" y="578"/>
                          <a:pt x="159" y="578"/>
                          <a:pt x="159" y="578"/>
                        </a:cubicBezTo>
                        <a:cubicBezTo>
                          <a:pt x="159" y="578"/>
                          <a:pt x="159" y="578"/>
                          <a:pt x="159" y="578"/>
                        </a:cubicBezTo>
                        <a:cubicBezTo>
                          <a:pt x="162" y="576"/>
                          <a:pt x="163" y="569"/>
                          <a:pt x="165" y="567"/>
                        </a:cubicBezTo>
                        <a:cubicBezTo>
                          <a:pt x="163" y="568"/>
                          <a:pt x="164" y="569"/>
                          <a:pt x="163" y="572"/>
                        </a:cubicBezTo>
                        <a:cubicBezTo>
                          <a:pt x="161" y="574"/>
                          <a:pt x="161" y="571"/>
                          <a:pt x="163" y="567"/>
                        </a:cubicBezTo>
                        <a:cubicBezTo>
                          <a:pt x="164" y="567"/>
                          <a:pt x="164" y="567"/>
                          <a:pt x="164" y="567"/>
                        </a:cubicBezTo>
                        <a:cubicBezTo>
                          <a:pt x="164" y="564"/>
                          <a:pt x="164" y="564"/>
                          <a:pt x="164" y="564"/>
                        </a:cubicBezTo>
                        <a:cubicBezTo>
                          <a:pt x="165" y="564"/>
                          <a:pt x="167" y="562"/>
                          <a:pt x="168" y="562"/>
                        </a:cubicBezTo>
                        <a:cubicBezTo>
                          <a:pt x="174" y="550"/>
                          <a:pt x="176" y="541"/>
                          <a:pt x="183" y="528"/>
                        </a:cubicBezTo>
                        <a:cubicBezTo>
                          <a:pt x="183" y="530"/>
                          <a:pt x="187" y="519"/>
                          <a:pt x="188" y="523"/>
                        </a:cubicBezTo>
                        <a:cubicBezTo>
                          <a:pt x="191" y="515"/>
                          <a:pt x="186" y="523"/>
                          <a:pt x="186" y="519"/>
                        </a:cubicBezTo>
                        <a:cubicBezTo>
                          <a:pt x="188" y="517"/>
                          <a:pt x="188" y="515"/>
                          <a:pt x="189" y="515"/>
                        </a:cubicBezTo>
                        <a:cubicBezTo>
                          <a:pt x="189" y="516"/>
                          <a:pt x="191" y="513"/>
                          <a:pt x="190" y="515"/>
                        </a:cubicBezTo>
                        <a:cubicBezTo>
                          <a:pt x="193" y="510"/>
                          <a:pt x="193" y="510"/>
                          <a:pt x="193" y="510"/>
                        </a:cubicBezTo>
                        <a:cubicBezTo>
                          <a:pt x="193" y="510"/>
                          <a:pt x="193" y="511"/>
                          <a:pt x="193" y="512"/>
                        </a:cubicBezTo>
                        <a:cubicBezTo>
                          <a:pt x="197" y="501"/>
                          <a:pt x="203" y="494"/>
                          <a:pt x="207" y="485"/>
                        </a:cubicBezTo>
                        <a:cubicBezTo>
                          <a:pt x="207" y="484"/>
                          <a:pt x="205" y="488"/>
                          <a:pt x="205" y="487"/>
                        </a:cubicBezTo>
                        <a:cubicBezTo>
                          <a:pt x="209" y="478"/>
                          <a:pt x="211" y="480"/>
                          <a:pt x="215" y="471"/>
                        </a:cubicBezTo>
                        <a:cubicBezTo>
                          <a:pt x="214" y="473"/>
                          <a:pt x="214" y="473"/>
                          <a:pt x="214" y="473"/>
                        </a:cubicBezTo>
                        <a:cubicBezTo>
                          <a:pt x="215" y="470"/>
                          <a:pt x="215" y="469"/>
                          <a:pt x="219" y="465"/>
                        </a:cubicBezTo>
                        <a:cubicBezTo>
                          <a:pt x="220" y="465"/>
                          <a:pt x="217" y="469"/>
                          <a:pt x="216" y="471"/>
                        </a:cubicBezTo>
                        <a:cubicBezTo>
                          <a:pt x="218" y="468"/>
                          <a:pt x="223" y="461"/>
                          <a:pt x="220" y="462"/>
                        </a:cubicBezTo>
                        <a:cubicBezTo>
                          <a:pt x="222" y="459"/>
                          <a:pt x="224" y="458"/>
                          <a:pt x="225" y="456"/>
                        </a:cubicBezTo>
                        <a:cubicBezTo>
                          <a:pt x="225" y="456"/>
                          <a:pt x="223" y="459"/>
                          <a:pt x="223" y="457"/>
                        </a:cubicBezTo>
                        <a:cubicBezTo>
                          <a:pt x="227" y="452"/>
                          <a:pt x="231" y="444"/>
                          <a:pt x="235" y="439"/>
                        </a:cubicBezTo>
                        <a:cubicBezTo>
                          <a:pt x="235" y="439"/>
                          <a:pt x="236" y="439"/>
                          <a:pt x="236" y="439"/>
                        </a:cubicBezTo>
                        <a:cubicBezTo>
                          <a:pt x="238" y="434"/>
                          <a:pt x="239" y="436"/>
                          <a:pt x="243" y="429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65" name="Freeform 156">
                    <a:extLst>
                      <a:ext uri="{FF2B5EF4-FFF2-40B4-BE49-F238E27FC236}">
                        <a16:creationId xmlns:a16="http://schemas.microsoft.com/office/drawing/2014/main" xmlns="" id="{1FBC89E5-36D8-48D6-9C01-0AF50766892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26338" y="2025650"/>
                    <a:ext cx="7937" cy="7938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1"/>
                      </a:cxn>
                      <a:cxn ang="0">
                        <a:pos x="0" y="3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 h="3">
                        <a:moveTo>
                          <a:pt x="3" y="0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2"/>
                          <a:pt x="1" y="2"/>
                          <a:pt x="0" y="3"/>
                        </a:cubicBezTo>
                        <a:lnTo>
                          <a:pt x="3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66" name="Freeform 157">
                    <a:extLst>
                      <a:ext uri="{FF2B5EF4-FFF2-40B4-BE49-F238E27FC236}">
                        <a16:creationId xmlns:a16="http://schemas.microsoft.com/office/drawing/2014/main" xmlns="" id="{CC22CB12-163F-45B5-80FA-CE88BFE0ED1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278688" y="2239963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1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h="1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67" name="Freeform 158">
                    <a:extLst>
                      <a:ext uri="{FF2B5EF4-FFF2-40B4-BE49-F238E27FC236}">
                        <a16:creationId xmlns:a16="http://schemas.microsoft.com/office/drawing/2014/main" xmlns="" id="{A7B2AEFA-3A40-4F9D-9F84-AF4C36C3062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221538" y="2297113"/>
                    <a:ext cx="7937" cy="4763"/>
                  </a:xfrm>
                  <a:custGeom>
                    <a:avLst/>
                    <a:gdLst/>
                    <a:ahLst/>
                    <a:cxnLst>
                      <a:cxn ang="0">
                        <a:pos x="2" y="2"/>
                      </a:cxn>
                      <a:cxn ang="0">
                        <a:pos x="0" y="2"/>
                      </a:cxn>
                      <a:cxn ang="0">
                        <a:pos x="2" y="2"/>
                      </a:cxn>
                    </a:cxnLst>
                    <a:rect l="0" t="0" r="r" b="b"/>
                    <a:pathLst>
                      <a:path w="3" h="2">
                        <a:moveTo>
                          <a:pt x="2" y="2"/>
                        </a:moveTo>
                        <a:cubicBezTo>
                          <a:pt x="3" y="0"/>
                          <a:pt x="1" y="1"/>
                          <a:pt x="0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68" name="Freeform 159">
                    <a:extLst>
                      <a:ext uri="{FF2B5EF4-FFF2-40B4-BE49-F238E27FC236}">
                        <a16:creationId xmlns:a16="http://schemas.microsoft.com/office/drawing/2014/main" xmlns="" id="{B4159BE7-A51B-4484-B7C1-F3C48330155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685088" y="1916113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1" y="0"/>
                      </a:cxn>
                      <a:cxn ang="0">
                        <a:pos x="0" y="0"/>
                      </a:cxn>
                      <a:cxn ang="0">
                        <a:pos x="1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69" name="Freeform 160">
                    <a:extLst>
                      <a:ext uri="{FF2B5EF4-FFF2-40B4-BE49-F238E27FC236}">
                        <a16:creationId xmlns:a16="http://schemas.microsoft.com/office/drawing/2014/main" xmlns="" id="{B90881A8-255B-48F7-A6C8-312BFC570A9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67688" y="1717675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70" name="Freeform 161">
                    <a:extLst>
                      <a:ext uri="{FF2B5EF4-FFF2-40B4-BE49-F238E27FC236}">
                        <a16:creationId xmlns:a16="http://schemas.microsoft.com/office/drawing/2014/main" xmlns="" id="{6BA34CD1-E628-431D-80D8-A2A01BCF457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32763" y="1720850"/>
                    <a:ext cx="6350" cy="1588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1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 h="1">
                        <a:moveTo>
                          <a:pt x="3" y="0"/>
                        </a:moveTo>
                        <a:cubicBezTo>
                          <a:pt x="2" y="0"/>
                          <a:pt x="1" y="1"/>
                          <a:pt x="0" y="1"/>
                        </a:cubicBezTo>
                        <a:cubicBezTo>
                          <a:pt x="1" y="1"/>
                          <a:pt x="2" y="1"/>
                          <a:pt x="3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71" name="Freeform 162">
                    <a:extLst>
                      <a:ext uri="{FF2B5EF4-FFF2-40B4-BE49-F238E27FC236}">
                        <a16:creationId xmlns:a16="http://schemas.microsoft.com/office/drawing/2014/main" xmlns="" id="{A96FB28C-079D-49F8-8E6F-16FB8DD2D9A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77138" y="1984375"/>
                    <a:ext cx="4762" cy="4763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0" y="2"/>
                      </a:cxn>
                      <a:cxn ang="0">
                        <a:pos x="2" y="0"/>
                      </a:cxn>
                    </a:cxnLst>
                    <a:rect l="0" t="0" r="r" b="b"/>
                    <a:pathLst>
                      <a:path w="2" h="2">
                        <a:moveTo>
                          <a:pt x="2" y="0"/>
                        </a:move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1" y="1"/>
                          <a:pt x="2" y="1"/>
                          <a:pt x="2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72" name="Freeform 163">
                    <a:extLst>
                      <a:ext uri="{FF2B5EF4-FFF2-40B4-BE49-F238E27FC236}">
                        <a16:creationId xmlns:a16="http://schemas.microsoft.com/office/drawing/2014/main" xmlns="" id="{B025DD16-98C6-4BA7-8A23-F3AC464FC0A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20063" y="1725613"/>
                    <a:ext cx="7937" cy="3175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1"/>
                      </a:cxn>
                      <a:cxn ang="0">
                        <a:pos x="0" y="1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 h="1">
                        <a:moveTo>
                          <a:pt x="3" y="0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lnTo>
                          <a:pt x="3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73" name="Freeform 164">
                    <a:extLst>
                      <a:ext uri="{FF2B5EF4-FFF2-40B4-BE49-F238E27FC236}">
                        <a16:creationId xmlns:a16="http://schemas.microsoft.com/office/drawing/2014/main" xmlns="" id="{23879913-EF5E-42F2-9CA1-AE4B8EDD870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67688" y="1716088"/>
                    <a:ext cx="9525" cy="1588"/>
                  </a:xfrm>
                  <a:custGeom>
                    <a:avLst/>
                    <a:gdLst/>
                    <a:ahLst/>
                    <a:cxnLst>
                      <a:cxn ang="0">
                        <a:pos x="4" y="0"/>
                      </a:cxn>
                      <a:cxn ang="0">
                        <a:pos x="0" y="1"/>
                      </a:cxn>
                      <a:cxn ang="0">
                        <a:pos x="4" y="0"/>
                      </a:cxn>
                    </a:cxnLst>
                    <a:rect l="0" t="0" r="r" b="b"/>
                    <a:pathLst>
                      <a:path w="4" h="1">
                        <a:moveTo>
                          <a:pt x="4" y="0"/>
                        </a:moveTo>
                        <a:cubicBezTo>
                          <a:pt x="3" y="1"/>
                          <a:pt x="1" y="1"/>
                          <a:pt x="0" y="1"/>
                        </a:cubicBezTo>
                        <a:cubicBezTo>
                          <a:pt x="2" y="1"/>
                          <a:pt x="3" y="1"/>
                          <a:pt x="4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74" name="Freeform 165">
                    <a:extLst>
                      <a:ext uri="{FF2B5EF4-FFF2-40B4-BE49-F238E27FC236}">
                        <a16:creationId xmlns:a16="http://schemas.microsoft.com/office/drawing/2014/main" xmlns="" id="{99E8AD3B-5208-4C02-B90E-C5AA48D8265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50188" y="1822450"/>
                    <a:ext cx="4762" cy="4763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2" y="1"/>
                      </a:cxn>
                      <a:cxn ang="0">
                        <a:pos x="2" y="0"/>
                      </a:cxn>
                    </a:cxnLst>
                    <a:rect l="0" t="0" r="r" b="b"/>
                    <a:pathLst>
                      <a:path w="2" h="2">
                        <a:moveTo>
                          <a:pt x="2" y="0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0" y="2"/>
                          <a:pt x="1" y="1"/>
                          <a:pt x="2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75" name="Freeform 166">
                    <a:extLst>
                      <a:ext uri="{FF2B5EF4-FFF2-40B4-BE49-F238E27FC236}">
                        <a16:creationId xmlns:a16="http://schemas.microsoft.com/office/drawing/2014/main" xmlns="" id="{11A71223-6101-4BC3-AFAD-2A282B59FDF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94663" y="1738313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2" y="0"/>
                      </a:cxn>
                      <a:cxn ang="0">
                        <a:pos x="0" y="1"/>
                      </a:cxn>
                      <a:cxn ang="0">
                        <a:pos x="2" y="0"/>
                      </a:cxn>
                    </a:cxnLst>
                    <a:rect l="0" t="0" r="r" b="b"/>
                    <a:pathLst>
                      <a:path w="2" h="1">
                        <a:moveTo>
                          <a:pt x="2" y="0"/>
                        </a:moveTo>
                        <a:lnTo>
                          <a:pt x="2" y="0"/>
                        </a:lnTo>
                        <a:lnTo>
                          <a:pt x="0" y="1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76" name="Freeform 167">
                    <a:extLst>
                      <a:ext uri="{FF2B5EF4-FFF2-40B4-BE49-F238E27FC236}">
                        <a16:creationId xmlns:a16="http://schemas.microsoft.com/office/drawing/2014/main" xmlns="" id="{04B46310-D5B1-443D-A09C-327E1F3E0CB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204200" y="1711325"/>
                    <a:ext cx="4762" cy="1588"/>
                  </a:xfrm>
                  <a:custGeom>
                    <a:avLst/>
                    <a:gdLst/>
                    <a:ahLst/>
                    <a:cxnLst>
                      <a:cxn ang="0">
                        <a:pos x="1" y="0"/>
                      </a:cxn>
                      <a:cxn ang="0">
                        <a:pos x="0" y="0"/>
                      </a:cxn>
                      <a:cxn ang="0">
                        <a:pos x="2" y="0"/>
                      </a:cxn>
                      <a:cxn ang="0">
                        <a:pos x="1" y="0"/>
                      </a:cxn>
                    </a:cxnLst>
                    <a:rect l="0" t="0" r="r" b="b"/>
                    <a:pathLst>
                      <a:path w="2">
                        <a:moveTo>
                          <a:pt x="1" y="0"/>
                        </a:move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77" name="Freeform 168">
                    <a:extLst>
                      <a:ext uri="{FF2B5EF4-FFF2-40B4-BE49-F238E27FC236}">
                        <a16:creationId xmlns:a16="http://schemas.microsoft.com/office/drawing/2014/main" xmlns="" id="{F576F754-4C4B-46F6-B0C2-3E5E2803DA9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956550" y="1779588"/>
                    <a:ext cx="1587" cy="4763"/>
                  </a:xfrm>
                  <a:custGeom>
                    <a:avLst/>
                    <a:gdLst/>
                    <a:ahLst/>
                    <a:cxnLst>
                      <a:cxn ang="0">
                        <a:pos x="1" y="2"/>
                      </a:cxn>
                      <a:cxn ang="0">
                        <a:pos x="1" y="0"/>
                      </a:cxn>
                      <a:cxn ang="0">
                        <a:pos x="1" y="2"/>
                      </a:cxn>
                    </a:cxnLst>
                    <a:rect l="0" t="0" r="r" b="b"/>
                    <a:pathLst>
                      <a:path w="1" h="2">
                        <a:moveTo>
                          <a:pt x="1" y="2"/>
                        </a:moveTo>
                        <a:cubicBezTo>
                          <a:pt x="1" y="1"/>
                          <a:pt x="1" y="1"/>
                          <a:pt x="1" y="0"/>
                        </a:cubicBezTo>
                        <a:cubicBezTo>
                          <a:pt x="0" y="1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</p:grpSp>
          </p:grpSp>
          <p:grpSp>
            <p:nvGrpSpPr>
              <p:cNvPr id="315" name="Group 313">
                <a:extLst>
                  <a:ext uri="{FF2B5EF4-FFF2-40B4-BE49-F238E27FC236}">
                    <a16:creationId xmlns:a16="http://schemas.microsoft.com/office/drawing/2014/main" xmlns="" id="{F7C07D1A-D170-439C-B6D5-FB20CB18F9CE}"/>
                  </a:ext>
                </a:extLst>
              </p:cNvPr>
              <p:cNvGrpSpPr/>
              <p:nvPr/>
            </p:nvGrpSpPr>
            <p:grpSpPr>
              <a:xfrm rot="806963">
                <a:off x="2008129" y="1047000"/>
                <a:ext cx="1683483" cy="1691701"/>
                <a:chOff x="4391025" y="1189038"/>
                <a:chExt cx="1952625" cy="1962150"/>
              </a:xfrm>
            </p:grpSpPr>
            <p:sp>
              <p:nvSpPr>
                <p:cNvPr id="316" name="Freeform 6">
                  <a:extLst>
                    <a:ext uri="{FF2B5EF4-FFF2-40B4-BE49-F238E27FC236}">
                      <a16:creationId xmlns:a16="http://schemas.microsoft.com/office/drawing/2014/main" xmlns="" id="{2CAD941C-6C7D-46C1-BA99-1C3A4BFF4F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56162" y="2362200"/>
                  <a:ext cx="342900" cy="342900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164" y="216"/>
                    </a:cxn>
                    <a:cxn ang="0">
                      <a:pos x="216" y="163"/>
                    </a:cxn>
                    <a:cxn ang="0">
                      <a:pos x="52" y="0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216" h="216">
                      <a:moveTo>
                        <a:pt x="0" y="54"/>
                      </a:moveTo>
                      <a:lnTo>
                        <a:pt x="164" y="216"/>
                      </a:lnTo>
                      <a:lnTo>
                        <a:pt x="216" y="163"/>
                      </a:lnTo>
                      <a:lnTo>
                        <a:pt x="52" y="0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317" name="Freeform 7">
                  <a:extLst>
                    <a:ext uri="{FF2B5EF4-FFF2-40B4-BE49-F238E27FC236}">
                      <a16:creationId xmlns:a16="http://schemas.microsoft.com/office/drawing/2014/main" xmlns="" id="{A6DAC06F-B0B3-487C-B9C6-F8B7EE55C1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56162" y="2362200"/>
                  <a:ext cx="342900" cy="342900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164" y="216"/>
                    </a:cxn>
                    <a:cxn ang="0">
                      <a:pos x="216" y="163"/>
                    </a:cxn>
                    <a:cxn ang="0">
                      <a:pos x="52" y="0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216" h="216">
                      <a:moveTo>
                        <a:pt x="0" y="54"/>
                      </a:moveTo>
                      <a:lnTo>
                        <a:pt x="164" y="216"/>
                      </a:lnTo>
                      <a:lnTo>
                        <a:pt x="216" y="163"/>
                      </a:lnTo>
                      <a:lnTo>
                        <a:pt x="52" y="0"/>
                      </a:lnTo>
                      <a:lnTo>
                        <a:pt x="0" y="54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318" name="Freeform 8">
                  <a:extLst>
                    <a:ext uri="{FF2B5EF4-FFF2-40B4-BE49-F238E27FC236}">
                      <a16:creationId xmlns:a16="http://schemas.microsoft.com/office/drawing/2014/main" xmlns="" id="{BD7357FC-42D9-4084-91CE-7624D8F96B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91025" y="1874838"/>
                  <a:ext cx="1284288" cy="1276350"/>
                </a:xfrm>
                <a:custGeom>
                  <a:avLst/>
                  <a:gdLst/>
                  <a:ahLst/>
                  <a:cxnLst>
                    <a:cxn ang="0">
                      <a:pos x="1114" y="270"/>
                    </a:cxn>
                    <a:cxn ang="0">
                      <a:pos x="140" y="268"/>
                    </a:cxn>
                    <a:cxn ang="0">
                      <a:pos x="0" y="479"/>
                    </a:cxn>
                    <a:cxn ang="0">
                      <a:pos x="766" y="624"/>
                    </a:cxn>
                    <a:cxn ang="0">
                      <a:pos x="922" y="1388"/>
                    </a:cxn>
                    <a:cxn ang="0">
                      <a:pos x="1130" y="1245"/>
                    </a:cxn>
                    <a:cxn ang="0">
                      <a:pos x="1114" y="270"/>
                    </a:cxn>
                  </a:cxnLst>
                  <a:rect l="0" t="0" r="r" b="b"/>
                  <a:pathLst>
                    <a:path w="1395" h="1388">
                      <a:moveTo>
                        <a:pt x="1114" y="270"/>
                      </a:moveTo>
                      <a:cubicBezTo>
                        <a:pt x="841" y="1"/>
                        <a:pt x="405" y="0"/>
                        <a:pt x="140" y="268"/>
                      </a:cubicBezTo>
                      <a:cubicBezTo>
                        <a:pt x="79" y="331"/>
                        <a:pt x="32" y="402"/>
                        <a:pt x="0" y="479"/>
                      </a:cubicBezTo>
                      <a:cubicBezTo>
                        <a:pt x="251" y="369"/>
                        <a:pt x="556" y="417"/>
                        <a:pt x="766" y="624"/>
                      </a:cubicBezTo>
                      <a:cubicBezTo>
                        <a:pt x="976" y="831"/>
                        <a:pt x="1028" y="1136"/>
                        <a:pt x="922" y="1388"/>
                      </a:cubicBezTo>
                      <a:cubicBezTo>
                        <a:pt x="998" y="1355"/>
                        <a:pt x="1069" y="1307"/>
                        <a:pt x="1130" y="1245"/>
                      </a:cubicBezTo>
                      <a:cubicBezTo>
                        <a:pt x="1395" y="976"/>
                        <a:pt x="1388" y="540"/>
                        <a:pt x="1114" y="270"/>
                      </a:cubicBezTo>
                    </a:path>
                  </a:pathLst>
                </a:custGeom>
                <a:solidFill>
                  <a:srgbClr val="0170B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319" name="Freeform 10">
                  <a:extLst>
                    <a:ext uri="{FF2B5EF4-FFF2-40B4-BE49-F238E27FC236}">
                      <a16:creationId xmlns:a16="http://schemas.microsoft.com/office/drawing/2014/main" xmlns="" id="{DECF2EF3-97F1-4F04-B810-C983C2E8D6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54575" y="1189038"/>
                  <a:ext cx="1489075" cy="1501775"/>
                </a:xfrm>
                <a:custGeom>
                  <a:avLst/>
                  <a:gdLst/>
                  <a:ahLst/>
                  <a:cxnLst>
                    <a:cxn ang="0">
                      <a:pos x="462" y="557"/>
                    </a:cxn>
                    <a:cxn ang="0">
                      <a:pos x="0" y="1288"/>
                    </a:cxn>
                    <a:cxn ang="0">
                      <a:pos x="201" y="1433"/>
                    </a:cxn>
                    <a:cxn ang="0">
                      <a:pos x="349" y="1632"/>
                    </a:cxn>
                    <a:cxn ang="0">
                      <a:pos x="1073" y="1160"/>
                    </a:cxn>
                    <a:cxn ang="0">
                      <a:pos x="1589" y="24"/>
                    </a:cxn>
                    <a:cxn ang="0">
                      <a:pos x="462" y="557"/>
                    </a:cxn>
                  </a:cxnLst>
                  <a:rect l="0" t="0" r="r" b="b"/>
                  <a:pathLst>
                    <a:path w="1618" h="1632">
                      <a:moveTo>
                        <a:pt x="462" y="557"/>
                      </a:moveTo>
                      <a:cubicBezTo>
                        <a:pt x="236" y="786"/>
                        <a:pt x="78" y="1044"/>
                        <a:pt x="0" y="1288"/>
                      </a:cubicBezTo>
                      <a:cubicBezTo>
                        <a:pt x="72" y="1325"/>
                        <a:pt x="140" y="1373"/>
                        <a:pt x="201" y="1433"/>
                      </a:cubicBezTo>
                      <a:cubicBezTo>
                        <a:pt x="262" y="1493"/>
                        <a:pt x="311" y="1560"/>
                        <a:pt x="349" y="1632"/>
                      </a:cubicBezTo>
                      <a:cubicBezTo>
                        <a:pt x="591" y="1550"/>
                        <a:pt x="847" y="1389"/>
                        <a:pt x="1073" y="1160"/>
                      </a:cubicBezTo>
                      <a:cubicBezTo>
                        <a:pt x="1432" y="796"/>
                        <a:pt x="1618" y="358"/>
                        <a:pt x="1589" y="24"/>
                      </a:cubicBezTo>
                      <a:cubicBezTo>
                        <a:pt x="1255" y="0"/>
                        <a:pt x="820" y="193"/>
                        <a:pt x="462" y="557"/>
                      </a:cubicBezTo>
                    </a:path>
                  </a:pathLst>
                </a:custGeom>
                <a:solidFill>
                  <a:schemeClr val="tx1">
                    <a:lumMod val="10000"/>
                    <a:lumOff val="9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320" name="Freeform 11">
                  <a:extLst>
                    <a:ext uri="{FF2B5EF4-FFF2-40B4-BE49-F238E27FC236}">
                      <a16:creationId xmlns:a16="http://schemas.microsoft.com/office/drawing/2014/main" xmlns="" id="{C25DA20E-92F8-4B6E-B350-601BAFDC5F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9200" y="1208088"/>
                  <a:ext cx="1314450" cy="1482725"/>
                </a:xfrm>
                <a:custGeom>
                  <a:avLst/>
                  <a:gdLst/>
                  <a:ahLst/>
                  <a:cxnLst>
                    <a:cxn ang="0">
                      <a:pos x="1399" y="2"/>
                    </a:cxn>
                    <a:cxn ang="0">
                      <a:pos x="0" y="1401"/>
                    </a:cxn>
                    <a:cxn ang="0">
                      <a:pos x="11" y="1411"/>
                    </a:cxn>
                    <a:cxn ang="0">
                      <a:pos x="159" y="1610"/>
                    </a:cxn>
                    <a:cxn ang="0">
                      <a:pos x="883" y="1138"/>
                    </a:cxn>
                    <a:cxn ang="0">
                      <a:pos x="1399" y="2"/>
                    </a:cxn>
                  </a:cxnLst>
                  <a:rect l="0" t="0" r="r" b="b"/>
                  <a:pathLst>
                    <a:path w="1428" h="1610">
                      <a:moveTo>
                        <a:pt x="1399" y="2"/>
                      </a:moveTo>
                      <a:cubicBezTo>
                        <a:pt x="1361" y="0"/>
                        <a:pt x="0" y="1401"/>
                        <a:pt x="0" y="1401"/>
                      </a:cubicBezTo>
                      <a:cubicBezTo>
                        <a:pt x="4" y="1405"/>
                        <a:pt x="7" y="1408"/>
                        <a:pt x="11" y="1411"/>
                      </a:cubicBezTo>
                      <a:cubicBezTo>
                        <a:pt x="72" y="1471"/>
                        <a:pt x="121" y="1538"/>
                        <a:pt x="159" y="1610"/>
                      </a:cubicBezTo>
                      <a:cubicBezTo>
                        <a:pt x="401" y="1528"/>
                        <a:pt x="657" y="1367"/>
                        <a:pt x="883" y="1138"/>
                      </a:cubicBezTo>
                      <a:cubicBezTo>
                        <a:pt x="1242" y="774"/>
                        <a:pt x="1428" y="336"/>
                        <a:pt x="1399" y="2"/>
                      </a:cubicBezTo>
                    </a:path>
                  </a:pathLst>
                </a:cu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321" name="Freeform 12">
                  <a:extLst>
                    <a:ext uri="{FF2B5EF4-FFF2-40B4-BE49-F238E27FC236}">
                      <a16:creationId xmlns:a16="http://schemas.microsoft.com/office/drawing/2014/main" xmlns="" id="{A2068A5A-48A4-41D3-8D3C-3A2537265B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14887" y="2097088"/>
                  <a:ext cx="630238" cy="638175"/>
                </a:xfrm>
                <a:custGeom>
                  <a:avLst/>
                  <a:gdLst/>
                  <a:ahLst/>
                  <a:cxnLst>
                    <a:cxn ang="0">
                      <a:pos x="276" y="282"/>
                    </a:cxn>
                    <a:cxn ang="0">
                      <a:pos x="0" y="694"/>
                    </a:cxn>
                    <a:cxn ang="0">
                      <a:pos x="407" y="411"/>
                    </a:cxn>
                    <a:cxn ang="0">
                      <a:pos x="684" y="0"/>
                    </a:cxn>
                    <a:cxn ang="0">
                      <a:pos x="276" y="282"/>
                    </a:cxn>
                  </a:cxnLst>
                  <a:rect l="0" t="0" r="r" b="b"/>
                  <a:pathLst>
                    <a:path w="684" h="694">
                      <a:moveTo>
                        <a:pt x="276" y="282"/>
                      </a:moveTo>
                      <a:cubicBezTo>
                        <a:pt x="127" y="433"/>
                        <a:pt x="24" y="591"/>
                        <a:pt x="0" y="694"/>
                      </a:cubicBezTo>
                      <a:cubicBezTo>
                        <a:pt x="102" y="668"/>
                        <a:pt x="258" y="563"/>
                        <a:pt x="407" y="411"/>
                      </a:cubicBezTo>
                      <a:cubicBezTo>
                        <a:pt x="556" y="260"/>
                        <a:pt x="659" y="103"/>
                        <a:pt x="684" y="0"/>
                      </a:cubicBezTo>
                      <a:cubicBezTo>
                        <a:pt x="581" y="26"/>
                        <a:pt x="425" y="131"/>
                        <a:pt x="276" y="282"/>
                      </a:cubicBezTo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322" name="Freeform 23">
                  <a:extLst>
                    <a:ext uri="{FF2B5EF4-FFF2-40B4-BE49-F238E27FC236}">
                      <a16:creationId xmlns:a16="http://schemas.microsoft.com/office/drawing/2014/main" xmlns="" id="{B0D563FE-9BC6-4C04-BA20-1C79734746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37225" y="1328738"/>
                  <a:ext cx="468313" cy="468313"/>
                </a:xfrm>
                <a:custGeom>
                  <a:avLst/>
                  <a:gdLst/>
                  <a:ahLst/>
                  <a:cxnLst>
                    <a:cxn ang="0">
                      <a:pos x="57" y="0"/>
                    </a:cxn>
                    <a:cxn ang="0">
                      <a:pos x="2" y="28"/>
                    </a:cxn>
                    <a:cxn ang="0">
                      <a:pos x="479" y="509"/>
                    </a:cxn>
                    <a:cxn ang="0">
                      <a:pos x="509" y="446"/>
                    </a:cxn>
                    <a:cxn ang="0">
                      <a:pos x="57" y="0"/>
                    </a:cxn>
                  </a:cxnLst>
                  <a:rect l="0" t="0" r="r" b="b"/>
                  <a:pathLst>
                    <a:path w="509" h="509">
                      <a:moveTo>
                        <a:pt x="57" y="0"/>
                      </a:moveTo>
                      <a:cubicBezTo>
                        <a:pt x="24" y="15"/>
                        <a:pt x="2" y="28"/>
                        <a:pt x="2" y="28"/>
                      </a:cubicBezTo>
                      <a:cubicBezTo>
                        <a:pt x="0" y="28"/>
                        <a:pt x="288" y="254"/>
                        <a:pt x="479" y="509"/>
                      </a:cubicBezTo>
                      <a:cubicBezTo>
                        <a:pt x="479" y="509"/>
                        <a:pt x="503" y="462"/>
                        <a:pt x="509" y="446"/>
                      </a:cubicBezTo>
                      <a:cubicBezTo>
                        <a:pt x="505" y="287"/>
                        <a:pt x="274" y="7"/>
                        <a:pt x="57" y="0"/>
                      </a:cubicBezTo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323" name="Freeform 31">
                  <a:extLst>
                    <a:ext uri="{FF2B5EF4-FFF2-40B4-BE49-F238E27FC236}">
                      <a16:creationId xmlns:a16="http://schemas.microsoft.com/office/drawing/2014/main" xmlns="" id="{862D35A5-539E-4B92-AA70-73DC09DC52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8250" y="1219200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6C6C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324" name="Oval 32">
                  <a:extLst>
                    <a:ext uri="{FF2B5EF4-FFF2-40B4-BE49-F238E27FC236}">
                      <a16:creationId xmlns:a16="http://schemas.microsoft.com/office/drawing/2014/main" xmlns="" id="{896EB6EB-201D-41D0-A3DF-AB5F939440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8250" y="1220788"/>
                  <a:ext cx="1588" cy="1588"/>
                </a:xfrm>
                <a:prstGeom prst="ellipse">
                  <a:avLst/>
                </a:prstGeom>
                <a:solidFill>
                  <a:srgbClr val="C6C6C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325" name="Freeform 33">
                  <a:extLst>
                    <a:ext uri="{FF2B5EF4-FFF2-40B4-BE49-F238E27FC236}">
                      <a16:creationId xmlns:a16="http://schemas.microsoft.com/office/drawing/2014/main" xmlns="" id="{56C2E0A5-9E94-40B8-ACC9-6D140F22CC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8250" y="1220788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2F2F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326" name="Oval 34">
                  <a:extLst>
                    <a:ext uri="{FF2B5EF4-FFF2-40B4-BE49-F238E27FC236}">
                      <a16:creationId xmlns:a16="http://schemas.microsoft.com/office/drawing/2014/main" xmlns="" id="{AB4F4BF7-6B42-4E97-BD00-622BB95012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8250" y="1220788"/>
                  <a:ext cx="1588" cy="1588"/>
                </a:xfrm>
                <a:prstGeom prst="ellipse">
                  <a:avLst/>
                </a:prstGeom>
                <a:solidFill>
                  <a:srgbClr val="C6C6C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327" name="Freeform 35">
                  <a:extLst>
                    <a:ext uri="{FF2B5EF4-FFF2-40B4-BE49-F238E27FC236}">
                      <a16:creationId xmlns:a16="http://schemas.microsoft.com/office/drawing/2014/main" xmlns="" id="{4487ADAD-D3AB-4049-B04A-A5F8BF6EC6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8250" y="1220788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2F2F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328" name="Freeform 36">
                  <a:extLst>
                    <a:ext uri="{FF2B5EF4-FFF2-40B4-BE49-F238E27FC236}">
                      <a16:creationId xmlns:a16="http://schemas.microsoft.com/office/drawing/2014/main" xmlns="" id="{72422DB5-3BDA-4329-B94E-064DB5CBB4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8250" y="122237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6C6C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329" name="Freeform 37">
                  <a:extLst>
                    <a:ext uri="{FF2B5EF4-FFF2-40B4-BE49-F238E27FC236}">
                      <a16:creationId xmlns:a16="http://schemas.microsoft.com/office/drawing/2014/main" xmlns="" id="{83939C92-9090-4609-951B-C6E36FAE8C7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16662" y="1222375"/>
                  <a:ext cx="4763" cy="115888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3" y="62"/>
                    </a:cxn>
                    <a:cxn ang="0">
                      <a:pos x="0" y="126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4" h="126">
                      <a:moveTo>
                        <a:pt x="1" y="0"/>
                      </a:moveTo>
                      <a:cubicBezTo>
                        <a:pt x="2" y="20"/>
                        <a:pt x="3" y="41"/>
                        <a:pt x="3" y="62"/>
                      </a:cubicBezTo>
                      <a:cubicBezTo>
                        <a:pt x="3" y="83"/>
                        <a:pt x="2" y="104"/>
                        <a:pt x="0" y="126"/>
                      </a:cubicBezTo>
                      <a:cubicBezTo>
                        <a:pt x="4" y="83"/>
                        <a:pt x="4" y="41"/>
                        <a:pt x="1" y="0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2F2F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330" name="Freeform 38">
                  <a:extLst>
                    <a:ext uri="{FF2B5EF4-FFF2-40B4-BE49-F238E27FC236}">
                      <a16:creationId xmlns:a16="http://schemas.microsoft.com/office/drawing/2014/main" xmlns="" id="{7B5CB690-0DC4-4EAA-85A5-5533F86EF3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6662" y="1211263"/>
                  <a:ext cx="3175" cy="6826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74"/>
                    </a:cxn>
                    <a:cxn ang="0">
                      <a:pos x="2" y="12"/>
                    </a:cxn>
                    <a:cxn ang="0">
                      <a:pos x="2" y="12"/>
                    </a:cxn>
                    <a:cxn ang="0">
                      <a:pos x="2" y="12"/>
                    </a:cxn>
                    <a:cxn ang="0">
                      <a:pos x="2" y="12"/>
                    </a:cxn>
                    <a:cxn ang="0">
                      <a:pos x="2" y="12"/>
                    </a:cxn>
                    <a:cxn ang="0">
                      <a:pos x="2" y="11"/>
                    </a:cxn>
                    <a:cxn ang="0">
                      <a:pos x="2" y="11"/>
                    </a:cxn>
                    <a:cxn ang="0">
                      <a:pos x="2" y="11"/>
                    </a:cxn>
                    <a:cxn ang="0">
                      <a:pos x="2" y="11"/>
                    </a:cxn>
                    <a:cxn ang="0">
                      <a:pos x="2" y="11"/>
                    </a:cxn>
                    <a:cxn ang="0">
                      <a:pos x="2" y="11"/>
                    </a:cxn>
                    <a:cxn ang="0">
                      <a:pos x="2" y="11"/>
                    </a:cxn>
                    <a:cxn ang="0">
                      <a:pos x="2" y="11"/>
                    </a:cxn>
                    <a:cxn ang="0">
                      <a:pos x="2" y="11"/>
                    </a:cxn>
                    <a:cxn ang="0">
                      <a:pos x="2" y="11"/>
                    </a:cxn>
                    <a:cxn ang="0">
                      <a:pos x="2" y="11"/>
                    </a:cxn>
                    <a:cxn ang="0">
                      <a:pos x="2" y="11"/>
                    </a:cxn>
                    <a:cxn ang="0">
                      <a:pos x="2" y="10"/>
                    </a:cxn>
                    <a:cxn ang="0">
                      <a:pos x="2" y="10"/>
                    </a:cxn>
                    <a:cxn ang="0">
                      <a:pos x="2" y="10"/>
                    </a:cxn>
                    <a:cxn ang="0">
                      <a:pos x="2" y="10"/>
                    </a:cxn>
                    <a:cxn ang="0">
                      <a:pos x="1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4" h="74">
                      <a:moveTo>
                        <a:pt x="1" y="0"/>
                      </a:move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1" y="1"/>
                        <a:pt x="1" y="1"/>
                      </a:cubicBezTo>
                      <a:cubicBezTo>
                        <a:pt x="3" y="25"/>
                        <a:pt x="4" y="49"/>
                        <a:pt x="4" y="74"/>
                      </a:cubicBezTo>
                      <a:cubicBezTo>
                        <a:pt x="4" y="53"/>
                        <a:pt x="3" y="32"/>
                        <a:pt x="2" y="12"/>
                      </a:cubicBezTo>
                      <a:cubicBezTo>
                        <a:pt x="2" y="12"/>
                        <a:pt x="2" y="12"/>
                        <a:pt x="2" y="12"/>
                      </a:cubicBezTo>
                      <a:cubicBezTo>
                        <a:pt x="2" y="12"/>
                        <a:pt x="2" y="12"/>
                        <a:pt x="2" y="12"/>
                      </a:cubicBezTo>
                      <a:cubicBezTo>
                        <a:pt x="2" y="12"/>
                        <a:pt x="2" y="12"/>
                        <a:pt x="2" y="12"/>
                      </a:cubicBezTo>
                      <a:cubicBezTo>
                        <a:pt x="2" y="12"/>
                        <a:pt x="2" y="12"/>
                        <a:pt x="2" y="12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0"/>
                        <a:pt x="2" y="10"/>
                        <a:pt x="2" y="10"/>
                      </a:cubicBezTo>
                      <a:cubicBezTo>
                        <a:pt x="2" y="10"/>
                        <a:pt x="2" y="10"/>
                        <a:pt x="2" y="10"/>
                      </a:cubicBezTo>
                      <a:cubicBezTo>
                        <a:pt x="2" y="10"/>
                        <a:pt x="2" y="10"/>
                        <a:pt x="2" y="10"/>
                      </a:cubicBezTo>
                      <a:cubicBezTo>
                        <a:pt x="2" y="10"/>
                        <a:pt x="2" y="10"/>
                        <a:pt x="2" y="10"/>
                      </a:cubicBezTo>
                      <a:cubicBezTo>
                        <a:pt x="2" y="7"/>
                        <a:pt x="1" y="4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B7352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331" name="Freeform 40">
                  <a:extLst>
                    <a:ext uri="{FF2B5EF4-FFF2-40B4-BE49-F238E27FC236}">
                      <a16:creationId xmlns:a16="http://schemas.microsoft.com/office/drawing/2014/main" xmlns="" id="{02AB09DA-8613-40C3-BDAD-1E1578C9F6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6662" y="1338263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2F2F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332" name="Freeform 41">
                  <a:extLst>
                    <a:ext uri="{FF2B5EF4-FFF2-40B4-BE49-F238E27FC236}">
                      <a16:creationId xmlns:a16="http://schemas.microsoft.com/office/drawing/2014/main" xmlns="" id="{DF611685-8671-438C-B39A-92E40C06FD5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175250" y="1797050"/>
                  <a:ext cx="1001713" cy="893763"/>
                </a:xfrm>
                <a:custGeom>
                  <a:avLst/>
                  <a:gdLst/>
                  <a:ahLst/>
                  <a:cxnLst>
                    <a:cxn ang="0">
                      <a:pos x="72" y="943"/>
                    </a:cxn>
                    <a:cxn ang="0">
                      <a:pos x="0" y="970"/>
                    </a:cxn>
                    <a:cxn ang="0">
                      <a:pos x="0" y="970"/>
                    </a:cxn>
                    <a:cxn ang="0">
                      <a:pos x="72" y="943"/>
                    </a:cxn>
                    <a:cxn ang="0">
                      <a:pos x="72" y="943"/>
                    </a:cxn>
                    <a:cxn ang="0">
                      <a:pos x="1088" y="0"/>
                    </a:cxn>
                    <a:cxn ang="0">
                      <a:pos x="724" y="498"/>
                    </a:cxn>
                    <a:cxn ang="0">
                      <a:pos x="1088" y="0"/>
                    </a:cxn>
                    <a:cxn ang="0">
                      <a:pos x="1088" y="0"/>
                    </a:cxn>
                  </a:cxnLst>
                  <a:rect l="0" t="0" r="r" b="b"/>
                  <a:pathLst>
                    <a:path w="1088" h="970">
                      <a:moveTo>
                        <a:pt x="72" y="943"/>
                      </a:moveTo>
                      <a:cubicBezTo>
                        <a:pt x="48" y="953"/>
                        <a:pt x="24" y="962"/>
                        <a:pt x="0" y="970"/>
                      </a:cubicBezTo>
                      <a:cubicBezTo>
                        <a:pt x="0" y="970"/>
                        <a:pt x="0" y="970"/>
                        <a:pt x="0" y="970"/>
                      </a:cubicBezTo>
                      <a:cubicBezTo>
                        <a:pt x="24" y="962"/>
                        <a:pt x="48" y="953"/>
                        <a:pt x="72" y="943"/>
                      </a:cubicBezTo>
                      <a:cubicBezTo>
                        <a:pt x="72" y="943"/>
                        <a:pt x="72" y="943"/>
                        <a:pt x="72" y="943"/>
                      </a:cubicBezTo>
                      <a:moveTo>
                        <a:pt x="1088" y="0"/>
                      </a:moveTo>
                      <a:cubicBezTo>
                        <a:pt x="1001" y="170"/>
                        <a:pt x="879" y="341"/>
                        <a:pt x="724" y="498"/>
                      </a:cubicBezTo>
                      <a:cubicBezTo>
                        <a:pt x="879" y="341"/>
                        <a:pt x="1001" y="170"/>
                        <a:pt x="1088" y="0"/>
                      </a:cubicBezTo>
                      <a:cubicBezTo>
                        <a:pt x="1088" y="0"/>
                        <a:pt x="1088" y="0"/>
                        <a:pt x="1088" y="0"/>
                      </a:cubicBezTo>
                    </a:path>
                  </a:pathLst>
                </a:custGeom>
                <a:solidFill>
                  <a:srgbClr val="C6C6C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333" name="Freeform 42">
                  <a:extLst>
                    <a:ext uri="{FF2B5EF4-FFF2-40B4-BE49-F238E27FC236}">
                      <a16:creationId xmlns:a16="http://schemas.microsoft.com/office/drawing/2014/main" xmlns="" id="{7824761C-627E-4FCF-8F60-4303936DAD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41925" y="2493963"/>
                  <a:ext cx="317500" cy="171450"/>
                </a:xfrm>
                <a:custGeom>
                  <a:avLst/>
                  <a:gdLst/>
                  <a:ahLst/>
                  <a:cxnLst>
                    <a:cxn ang="0">
                      <a:pos x="344" y="0"/>
                    </a:cxn>
                    <a:cxn ang="0">
                      <a:pos x="0" y="186"/>
                    </a:cxn>
                    <a:cxn ang="0">
                      <a:pos x="0" y="186"/>
                    </a:cxn>
                    <a:cxn ang="0">
                      <a:pos x="344" y="0"/>
                    </a:cxn>
                  </a:cxnLst>
                  <a:rect l="0" t="0" r="r" b="b"/>
                  <a:pathLst>
                    <a:path w="344" h="186">
                      <a:moveTo>
                        <a:pt x="344" y="0"/>
                      </a:moveTo>
                      <a:cubicBezTo>
                        <a:pt x="230" y="79"/>
                        <a:pt x="114" y="141"/>
                        <a:pt x="0" y="186"/>
                      </a:cubicBezTo>
                      <a:cubicBezTo>
                        <a:pt x="0" y="186"/>
                        <a:pt x="0" y="186"/>
                        <a:pt x="0" y="186"/>
                      </a:cubicBezTo>
                      <a:cubicBezTo>
                        <a:pt x="114" y="141"/>
                        <a:pt x="230" y="79"/>
                        <a:pt x="344" y="0"/>
                      </a:cubicBezTo>
                    </a:path>
                  </a:pathLst>
                </a:custGeom>
                <a:solidFill>
                  <a:srgbClr val="26456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334" name="Freeform 14">
                  <a:extLst>
                    <a:ext uri="{FF2B5EF4-FFF2-40B4-BE49-F238E27FC236}">
                      <a16:creationId xmlns:a16="http://schemas.microsoft.com/office/drawing/2014/main" xmlns="" id="{011A7954-B152-4C0B-98BB-15F909B1563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88023" y="1203327"/>
                  <a:ext cx="541338" cy="539750"/>
                </a:xfrm>
                <a:custGeom>
                  <a:avLst/>
                  <a:gdLst/>
                  <a:ahLst/>
                  <a:cxnLst>
                    <a:cxn ang="0">
                      <a:pos x="0" y="142"/>
                    </a:cxn>
                    <a:cxn ang="0">
                      <a:pos x="233" y="357"/>
                    </a:cxn>
                    <a:cxn ang="0">
                      <a:pos x="452" y="587"/>
                    </a:cxn>
                    <a:cxn ang="0">
                      <a:pos x="573" y="12"/>
                    </a:cxn>
                    <a:cxn ang="0">
                      <a:pos x="0" y="142"/>
                    </a:cxn>
                  </a:cxnLst>
                  <a:rect l="0" t="0" r="r" b="b"/>
                  <a:pathLst>
                    <a:path w="588" h="587">
                      <a:moveTo>
                        <a:pt x="0" y="142"/>
                      </a:moveTo>
                      <a:cubicBezTo>
                        <a:pt x="79" y="210"/>
                        <a:pt x="157" y="281"/>
                        <a:pt x="233" y="357"/>
                      </a:cubicBezTo>
                      <a:cubicBezTo>
                        <a:pt x="310" y="433"/>
                        <a:pt x="383" y="510"/>
                        <a:pt x="452" y="587"/>
                      </a:cubicBezTo>
                      <a:cubicBezTo>
                        <a:pt x="546" y="384"/>
                        <a:pt x="588" y="184"/>
                        <a:pt x="573" y="12"/>
                      </a:cubicBezTo>
                      <a:cubicBezTo>
                        <a:pt x="401" y="0"/>
                        <a:pt x="202" y="45"/>
                        <a:pt x="0" y="142"/>
                      </a:cubicBezTo>
                    </a:path>
                  </a:pathLst>
                </a:custGeom>
                <a:solidFill>
                  <a:srgbClr val="0170B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19" name="Group 460">
              <a:extLst>
                <a:ext uri="{FF2B5EF4-FFF2-40B4-BE49-F238E27FC236}">
                  <a16:creationId xmlns:a16="http://schemas.microsoft.com/office/drawing/2014/main" xmlns="" id="{91FF7FF3-1DB3-4709-8221-986778C7084B}"/>
                </a:ext>
              </a:extLst>
            </p:cNvPr>
            <p:cNvGrpSpPr/>
            <p:nvPr/>
          </p:nvGrpSpPr>
          <p:grpSpPr>
            <a:xfrm flipH="1">
              <a:off x="4422941" y="1485684"/>
              <a:ext cx="2116381" cy="2306228"/>
              <a:chOff x="654280" y="1047000"/>
              <a:chExt cx="3037332" cy="3309787"/>
            </a:xfrm>
          </p:grpSpPr>
          <p:grpSp>
            <p:nvGrpSpPr>
              <p:cNvPr id="171" name="Group 461">
                <a:extLst>
                  <a:ext uri="{FF2B5EF4-FFF2-40B4-BE49-F238E27FC236}">
                    <a16:creationId xmlns:a16="http://schemas.microsoft.com/office/drawing/2014/main" xmlns="" id="{725D5DF7-E968-4A79-823A-4A9ADD22F89A}"/>
                  </a:ext>
                </a:extLst>
              </p:cNvPr>
              <p:cNvGrpSpPr/>
              <p:nvPr/>
            </p:nvGrpSpPr>
            <p:grpSpPr>
              <a:xfrm>
                <a:off x="654280" y="2079826"/>
                <a:ext cx="3024555" cy="2276961"/>
                <a:chOff x="604505" y="1981058"/>
                <a:chExt cx="3153719" cy="2374200"/>
              </a:xfrm>
            </p:grpSpPr>
            <p:grpSp>
              <p:nvGrpSpPr>
                <p:cNvPr id="192" name="Group 483">
                  <a:extLst>
                    <a:ext uri="{FF2B5EF4-FFF2-40B4-BE49-F238E27FC236}">
                      <a16:creationId xmlns:a16="http://schemas.microsoft.com/office/drawing/2014/main" xmlns="" id="{77FACCD8-6C61-4D21-8B52-CE1141A8FB80}"/>
                    </a:ext>
                  </a:extLst>
                </p:cNvPr>
                <p:cNvGrpSpPr/>
                <p:nvPr/>
              </p:nvGrpSpPr>
              <p:grpSpPr>
                <a:xfrm rot="15155533" flipH="1">
                  <a:off x="773232" y="1812331"/>
                  <a:ext cx="2374200" cy="2711653"/>
                  <a:chOff x="6326188" y="1654175"/>
                  <a:chExt cx="2410644" cy="3082384"/>
                </a:xfrm>
                <a:solidFill>
                  <a:schemeClr val="bg2">
                    <a:lumMod val="75000"/>
                  </a:schemeClr>
                </a:solidFill>
              </p:grpSpPr>
              <p:sp>
                <p:nvSpPr>
                  <p:cNvPr id="274" name="Freeform 129">
                    <a:extLst>
                      <a:ext uri="{FF2B5EF4-FFF2-40B4-BE49-F238E27FC236}">
                        <a16:creationId xmlns:a16="http://schemas.microsoft.com/office/drawing/2014/main" xmlns="" id="{B78AFD2B-162F-4C8D-B473-2E9C21B0B3B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27988" y="1720850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0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75" name="Freeform 130">
                    <a:extLst>
                      <a:ext uri="{FF2B5EF4-FFF2-40B4-BE49-F238E27FC236}">
                        <a16:creationId xmlns:a16="http://schemas.microsoft.com/office/drawing/2014/main" xmlns="" id="{83B98AFC-AA46-47D0-A738-E2BF7EF9799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724775" y="1841500"/>
                    <a:ext cx="3175" cy="3175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1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76" name="Freeform 131">
                    <a:extLst>
                      <a:ext uri="{FF2B5EF4-FFF2-40B4-BE49-F238E27FC236}">
                        <a16:creationId xmlns:a16="http://schemas.microsoft.com/office/drawing/2014/main" xmlns="" id="{4C82EB42-C4A2-4090-8A95-6B87F717457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218488" y="1671638"/>
                    <a:ext cx="12700" cy="1588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0" y="1"/>
                      </a:cxn>
                      <a:cxn ang="0">
                        <a:pos x="5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w="5" h="1">
                        <a:moveTo>
                          <a:pt x="0" y="1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lnTo>
                          <a:pt x="0" y="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77" name="Freeform 132">
                    <a:extLst>
                      <a:ext uri="{FF2B5EF4-FFF2-40B4-BE49-F238E27FC236}">
                        <a16:creationId xmlns:a16="http://schemas.microsoft.com/office/drawing/2014/main" xmlns="" id="{6326F319-34DB-43F7-BEAD-238CCBF3DDB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169150" y="2263775"/>
                    <a:ext cx="3175" cy="3175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1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78" name="Freeform 133">
                    <a:extLst>
                      <a:ext uri="{FF2B5EF4-FFF2-40B4-BE49-F238E27FC236}">
                        <a16:creationId xmlns:a16="http://schemas.microsoft.com/office/drawing/2014/main" xmlns="" id="{852CEB46-EC6C-4BD1-8925-F12B68755C3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80300" y="1995488"/>
                    <a:ext cx="4762" cy="4763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0" y="2"/>
                      </a:cxn>
                      <a:cxn ang="0">
                        <a:pos x="2" y="0"/>
                      </a:cxn>
                    </a:cxnLst>
                    <a:rect l="0" t="0" r="r" b="b"/>
                    <a:pathLst>
                      <a:path w="2" h="2">
                        <a:moveTo>
                          <a:pt x="2" y="0"/>
                        </a:moveTo>
                        <a:cubicBezTo>
                          <a:pt x="1" y="0"/>
                          <a:pt x="1" y="1"/>
                          <a:pt x="0" y="2"/>
                        </a:cubicBezTo>
                        <a:cubicBezTo>
                          <a:pt x="1" y="1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79" name="Freeform 134">
                    <a:extLst>
                      <a:ext uri="{FF2B5EF4-FFF2-40B4-BE49-F238E27FC236}">
                        <a16:creationId xmlns:a16="http://schemas.microsoft.com/office/drawing/2014/main" xmlns="" id="{86AAC1A5-22CE-456F-B451-E6112F11069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18500" y="1681163"/>
                    <a:ext cx="7937" cy="1588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0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>
                        <a:moveTo>
                          <a:pt x="3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1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80" name="Freeform 135">
                    <a:extLst>
                      <a:ext uri="{FF2B5EF4-FFF2-40B4-BE49-F238E27FC236}">
                        <a16:creationId xmlns:a16="http://schemas.microsoft.com/office/drawing/2014/main" xmlns="" id="{4C7D27D4-84C8-4680-9C52-72BFB61A44D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16938" y="1655763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1" y="0"/>
                      </a:cxn>
                      <a:cxn ang="0">
                        <a:pos x="1" y="0"/>
                      </a:cxn>
                      <a:cxn ang="0">
                        <a:pos x="1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81" name="Freeform 136">
                    <a:extLst>
                      <a:ext uri="{FF2B5EF4-FFF2-40B4-BE49-F238E27FC236}">
                        <a16:creationId xmlns:a16="http://schemas.microsoft.com/office/drawing/2014/main" xmlns="" id="{6044D674-F546-457C-860D-51D93E5DB31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34388" y="1654175"/>
                    <a:ext cx="7937" cy="1588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0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>
                        <a:moveTo>
                          <a:pt x="3" y="0"/>
                        </a:moveTo>
                        <a:cubicBezTo>
                          <a:pt x="2" y="0"/>
                          <a:pt x="1" y="0"/>
                          <a:pt x="0" y="0"/>
                        </a:cubicBezTo>
                        <a:cubicBezTo>
                          <a:pt x="1" y="0"/>
                          <a:pt x="3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82" name="Freeform 137">
                    <a:extLst>
                      <a:ext uri="{FF2B5EF4-FFF2-40B4-BE49-F238E27FC236}">
                        <a16:creationId xmlns:a16="http://schemas.microsoft.com/office/drawing/2014/main" xmlns="" id="{4E29EE9F-9525-4BAA-AFE7-EC4A3504703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32800" y="1654175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83" name="Freeform 138">
                    <a:extLst>
                      <a:ext uri="{FF2B5EF4-FFF2-40B4-BE49-F238E27FC236}">
                        <a16:creationId xmlns:a16="http://schemas.microsoft.com/office/drawing/2014/main" xmlns="" id="{F64835FE-EA9E-4E57-8871-C91B206F975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26188" y="4597400"/>
                    <a:ext cx="3175" cy="17463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" y="7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" h="7">
                        <a:moveTo>
                          <a:pt x="0" y="0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84" name="Freeform 139">
                    <a:extLst>
                      <a:ext uri="{FF2B5EF4-FFF2-40B4-BE49-F238E27FC236}">
                        <a16:creationId xmlns:a16="http://schemas.microsoft.com/office/drawing/2014/main" xmlns="" id="{96C1FF60-4C03-4041-B59B-CE7B666FE1C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789738" y="2773363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1" y="1"/>
                      </a:cxn>
                      <a:cxn ang="0">
                        <a:pos x="1" y="0"/>
                      </a:cxn>
                      <a:cxn ang="0">
                        <a:pos x="1" y="1"/>
                      </a:cxn>
                    </a:cxnLst>
                    <a:rect l="0" t="0" r="r" b="b"/>
                    <a:pathLst>
                      <a:path w="1" h="1">
                        <a:moveTo>
                          <a:pt x="1" y="1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1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85" name="Freeform 140">
                    <a:extLst>
                      <a:ext uri="{FF2B5EF4-FFF2-40B4-BE49-F238E27FC236}">
                        <a16:creationId xmlns:a16="http://schemas.microsoft.com/office/drawing/2014/main" xmlns="" id="{B7AE6B76-C074-472C-84B5-F38782C08A3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42063" y="4603750"/>
                    <a:ext cx="1587" cy="4763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2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h="2">
                        <a:moveTo>
                          <a:pt x="0" y="0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1"/>
                          <a:pt x="0" y="1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86" name="Freeform 141">
                    <a:extLst>
                      <a:ext uri="{FF2B5EF4-FFF2-40B4-BE49-F238E27FC236}">
                        <a16:creationId xmlns:a16="http://schemas.microsoft.com/office/drawing/2014/main" xmlns="" id="{EF52BD1C-2AA6-473C-9450-96A4A24C6F3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207375" y="1704975"/>
                    <a:ext cx="17462" cy="6350"/>
                  </a:xfrm>
                  <a:custGeom>
                    <a:avLst/>
                    <a:gdLst/>
                    <a:ahLst/>
                    <a:cxnLst>
                      <a:cxn ang="0">
                        <a:pos x="7" y="0"/>
                      </a:cxn>
                      <a:cxn ang="0">
                        <a:pos x="0" y="2"/>
                      </a:cxn>
                      <a:cxn ang="0">
                        <a:pos x="7" y="0"/>
                      </a:cxn>
                    </a:cxnLst>
                    <a:rect l="0" t="0" r="r" b="b"/>
                    <a:pathLst>
                      <a:path w="7" h="2">
                        <a:moveTo>
                          <a:pt x="7" y="0"/>
                        </a:moveTo>
                        <a:cubicBezTo>
                          <a:pt x="5" y="1"/>
                          <a:pt x="0" y="1"/>
                          <a:pt x="0" y="2"/>
                        </a:cubicBezTo>
                        <a:cubicBezTo>
                          <a:pt x="3" y="1"/>
                          <a:pt x="6" y="1"/>
                          <a:pt x="7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87" name="Freeform 142">
                    <a:extLst>
                      <a:ext uri="{FF2B5EF4-FFF2-40B4-BE49-F238E27FC236}">
                        <a16:creationId xmlns:a16="http://schemas.microsoft.com/office/drawing/2014/main" xmlns="" id="{354D8709-D0B8-49E6-96EE-BC6C601844D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788150" y="2924175"/>
                    <a:ext cx="1587" cy="4763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2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h="2">
                        <a:moveTo>
                          <a:pt x="0" y="0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1"/>
                          <a:pt x="0" y="1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88" name="Freeform 143">
                    <a:extLst>
                      <a:ext uri="{FF2B5EF4-FFF2-40B4-BE49-F238E27FC236}">
                        <a16:creationId xmlns:a16="http://schemas.microsoft.com/office/drawing/2014/main" xmlns="" id="{2C47C08D-2586-4132-BFEA-AF0093B9D1B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42063" y="4602163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h="1">
                        <a:moveTo>
                          <a:pt x="0" y="1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89" name="Rectangle 144">
                    <a:extLst>
                      <a:ext uri="{FF2B5EF4-FFF2-40B4-BE49-F238E27FC236}">
                        <a16:creationId xmlns:a16="http://schemas.microsoft.com/office/drawing/2014/main" xmlns="" id="{7F165B28-7C7B-4B8C-9CD6-DB2E803B30B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518275" y="3373438"/>
                    <a:ext cx="1587" cy="1588"/>
                  </a:xfrm>
                  <a:prstGeom prst="rect">
                    <a:avLst/>
                  </a:pr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90" name="Freeform 145">
                    <a:extLst>
                      <a:ext uri="{FF2B5EF4-FFF2-40B4-BE49-F238E27FC236}">
                        <a16:creationId xmlns:a16="http://schemas.microsoft.com/office/drawing/2014/main" xmlns="" id="{B9B87C75-96DB-4BFE-A64F-080AEAB1261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505575" y="3398838"/>
                    <a:ext cx="1587" cy="6350"/>
                  </a:xfrm>
                  <a:custGeom>
                    <a:avLst/>
                    <a:gdLst/>
                    <a:ahLst/>
                    <a:cxnLst>
                      <a:cxn ang="0">
                        <a:pos x="0" y="3"/>
                      </a:cxn>
                      <a:cxn ang="0">
                        <a:pos x="0" y="0"/>
                      </a:cxn>
                      <a:cxn ang="0">
                        <a:pos x="0" y="3"/>
                      </a:cxn>
                    </a:cxnLst>
                    <a:rect l="0" t="0" r="r" b="b"/>
                    <a:pathLst>
                      <a:path h="3">
                        <a:moveTo>
                          <a:pt x="0" y="3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2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91" name="Freeform 146">
                    <a:extLst>
                      <a:ext uri="{FF2B5EF4-FFF2-40B4-BE49-F238E27FC236}">
                        <a16:creationId xmlns:a16="http://schemas.microsoft.com/office/drawing/2014/main" xmlns="" id="{B2AFD7CA-0C2A-421F-AFC7-489AA9DC6BB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29363" y="4614863"/>
                    <a:ext cx="1587" cy="635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3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h="3">
                        <a:moveTo>
                          <a:pt x="0" y="0"/>
                        </a:move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2"/>
                          <a:pt x="0" y="1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92" name="Freeform 147">
                    <a:extLst>
                      <a:ext uri="{FF2B5EF4-FFF2-40B4-BE49-F238E27FC236}">
                        <a16:creationId xmlns:a16="http://schemas.microsoft.com/office/drawing/2014/main" xmlns="" id="{3E8AA883-D92E-49CE-8CEF-2B83D776DA5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405563" y="3765550"/>
                    <a:ext cx="3175" cy="4763"/>
                  </a:xfrm>
                  <a:custGeom>
                    <a:avLst/>
                    <a:gdLst/>
                    <a:ahLst/>
                    <a:cxnLst>
                      <a:cxn ang="0">
                        <a:pos x="0" y="2"/>
                      </a:cxn>
                      <a:cxn ang="0">
                        <a:pos x="1" y="0"/>
                      </a:cxn>
                      <a:cxn ang="0">
                        <a:pos x="0" y="2"/>
                      </a:cxn>
                    </a:cxnLst>
                    <a:rect l="0" t="0" r="r" b="b"/>
                    <a:pathLst>
                      <a:path w="1" h="2">
                        <a:moveTo>
                          <a:pt x="0" y="2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93" name="Freeform 148">
                    <a:extLst>
                      <a:ext uri="{FF2B5EF4-FFF2-40B4-BE49-F238E27FC236}">
                        <a16:creationId xmlns:a16="http://schemas.microsoft.com/office/drawing/2014/main" xmlns="" id="{4BA3E83B-6E36-4475-A262-B0E0A05774F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07288" y="1978025"/>
                    <a:ext cx="3175" cy="3175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1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1"/>
                          <a:pt x="0" y="1"/>
                          <a:pt x="1" y="0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94" name="Freeform 149">
                    <a:extLst>
                      <a:ext uri="{FF2B5EF4-FFF2-40B4-BE49-F238E27FC236}">
                        <a16:creationId xmlns:a16="http://schemas.microsoft.com/office/drawing/2014/main" xmlns="" id="{34749674-F208-494A-94CC-54C038BD259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35838" y="2182813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1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1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95" name="Freeform 150">
                    <a:extLst>
                      <a:ext uri="{FF2B5EF4-FFF2-40B4-BE49-F238E27FC236}">
                        <a16:creationId xmlns:a16="http://schemas.microsoft.com/office/drawing/2014/main" xmlns="" id="{FEB32EEC-0E20-47C6-B562-52D3208FFF8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39013" y="2171700"/>
                    <a:ext cx="6350" cy="11113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4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 h="4">
                        <a:moveTo>
                          <a:pt x="3" y="0"/>
                        </a:moveTo>
                        <a:cubicBezTo>
                          <a:pt x="2" y="1"/>
                          <a:pt x="0" y="3"/>
                          <a:pt x="0" y="4"/>
                        </a:cubicBezTo>
                        <a:cubicBezTo>
                          <a:pt x="1" y="3"/>
                          <a:pt x="2" y="2"/>
                          <a:pt x="3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96" name="Freeform 151">
                    <a:extLst>
                      <a:ext uri="{FF2B5EF4-FFF2-40B4-BE49-F238E27FC236}">
                        <a16:creationId xmlns:a16="http://schemas.microsoft.com/office/drawing/2014/main" xmlns="" id="{217576FA-7798-421C-A2EC-98496B3975C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16788" y="2200275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0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h="1">
                        <a:moveTo>
                          <a:pt x="0" y="1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97" name="Freeform 152">
                    <a:extLst>
                      <a:ext uri="{FF2B5EF4-FFF2-40B4-BE49-F238E27FC236}">
                        <a16:creationId xmlns:a16="http://schemas.microsoft.com/office/drawing/2014/main" xmlns="" id="{FC52251F-90E2-4E54-AB4A-A0C73BBA133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26338" y="2028825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98" name="Freeform 153">
                    <a:extLst>
                      <a:ext uri="{FF2B5EF4-FFF2-40B4-BE49-F238E27FC236}">
                        <a16:creationId xmlns:a16="http://schemas.microsoft.com/office/drawing/2014/main" xmlns="" id="{80336F24-9050-4922-B284-93061F417E5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81888" y="2063750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1" y="0"/>
                      </a:cxn>
                      <a:cxn ang="0">
                        <a:pos x="0" y="0"/>
                      </a:cxn>
                      <a:cxn ang="0">
                        <a:pos x="1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99" name="Freeform 154">
                    <a:extLst>
                      <a:ext uri="{FF2B5EF4-FFF2-40B4-BE49-F238E27FC236}">
                        <a16:creationId xmlns:a16="http://schemas.microsoft.com/office/drawing/2014/main" xmlns="" id="{CD354B62-FBD2-4F28-A2EC-F5AC6D2370E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221538" y="2301875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00" name="Freeform 155">
                    <a:extLst>
                      <a:ext uri="{FF2B5EF4-FFF2-40B4-BE49-F238E27FC236}">
                        <a16:creationId xmlns:a16="http://schemas.microsoft.com/office/drawing/2014/main" xmlns="" id="{7E873C69-E03F-42FD-8EAE-45F102025A5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471470" y="1748884"/>
                    <a:ext cx="2265362" cy="2987675"/>
                  </a:xfrm>
                  <a:custGeom>
                    <a:avLst/>
                    <a:gdLst/>
                    <a:ahLst/>
                    <a:cxnLst>
                      <a:cxn ang="0">
                        <a:pos x="295" y="351"/>
                      </a:cxn>
                      <a:cxn ang="0">
                        <a:pos x="339" y="296"/>
                      </a:cxn>
                      <a:cxn ang="0">
                        <a:pos x="362" y="265"/>
                      </a:cxn>
                      <a:cxn ang="0">
                        <a:pos x="377" y="249"/>
                      </a:cxn>
                      <a:cxn ang="0">
                        <a:pos x="403" y="224"/>
                      </a:cxn>
                      <a:cxn ang="0">
                        <a:pos x="411" y="216"/>
                      </a:cxn>
                      <a:cxn ang="0">
                        <a:pos x="427" y="202"/>
                      </a:cxn>
                      <a:cxn ang="0">
                        <a:pos x="458" y="180"/>
                      </a:cxn>
                      <a:cxn ang="0">
                        <a:pos x="477" y="162"/>
                      </a:cxn>
                      <a:cxn ang="0">
                        <a:pos x="512" y="134"/>
                      </a:cxn>
                      <a:cxn ang="0">
                        <a:pos x="530" y="124"/>
                      </a:cxn>
                      <a:cxn ang="0">
                        <a:pos x="558" y="106"/>
                      </a:cxn>
                      <a:cxn ang="0">
                        <a:pos x="583" y="94"/>
                      </a:cxn>
                      <a:cxn ang="0">
                        <a:pos x="620" y="71"/>
                      </a:cxn>
                      <a:cxn ang="0">
                        <a:pos x="662" y="54"/>
                      </a:cxn>
                      <a:cxn ang="0">
                        <a:pos x="704" y="40"/>
                      </a:cxn>
                      <a:cxn ang="0">
                        <a:pos x="735" y="30"/>
                      </a:cxn>
                      <a:cxn ang="0">
                        <a:pos x="758" y="25"/>
                      </a:cxn>
                      <a:cxn ang="0">
                        <a:pos x="759" y="26"/>
                      </a:cxn>
                      <a:cxn ang="0">
                        <a:pos x="785" y="19"/>
                      </a:cxn>
                      <a:cxn ang="0">
                        <a:pos x="800" y="15"/>
                      </a:cxn>
                      <a:cxn ang="0">
                        <a:pos x="820" y="12"/>
                      </a:cxn>
                      <a:cxn ang="0">
                        <a:pos x="870" y="10"/>
                      </a:cxn>
                      <a:cxn ang="0">
                        <a:pos x="906" y="8"/>
                      </a:cxn>
                      <a:cxn ang="0">
                        <a:pos x="880" y="2"/>
                      </a:cxn>
                      <a:cxn ang="0">
                        <a:pos x="860" y="3"/>
                      </a:cxn>
                      <a:cxn ang="0">
                        <a:pos x="836" y="3"/>
                      </a:cxn>
                      <a:cxn ang="0">
                        <a:pos x="793" y="6"/>
                      </a:cxn>
                      <a:cxn ang="0">
                        <a:pos x="772" y="11"/>
                      </a:cxn>
                      <a:cxn ang="0">
                        <a:pos x="753" y="14"/>
                      </a:cxn>
                      <a:cxn ang="0">
                        <a:pos x="685" y="33"/>
                      </a:cxn>
                      <a:cxn ang="0">
                        <a:pos x="652" y="43"/>
                      </a:cxn>
                      <a:cxn ang="0">
                        <a:pos x="635" y="50"/>
                      </a:cxn>
                      <a:cxn ang="0">
                        <a:pos x="605" y="64"/>
                      </a:cxn>
                      <a:cxn ang="0">
                        <a:pos x="569" y="81"/>
                      </a:cxn>
                      <a:cxn ang="0">
                        <a:pos x="547" y="90"/>
                      </a:cxn>
                      <a:cxn ang="0">
                        <a:pos x="500" y="120"/>
                      </a:cxn>
                      <a:cxn ang="0">
                        <a:pos x="454" y="152"/>
                      </a:cxn>
                      <a:cxn ang="0">
                        <a:pos x="418" y="183"/>
                      </a:cxn>
                      <a:cxn ang="0">
                        <a:pos x="399" y="199"/>
                      </a:cxn>
                      <a:cxn ang="0">
                        <a:pos x="372" y="223"/>
                      </a:cxn>
                      <a:cxn ang="0">
                        <a:pos x="333" y="260"/>
                      </a:cxn>
                      <a:cxn ang="0">
                        <a:pos x="303" y="297"/>
                      </a:cxn>
                      <a:cxn ang="0">
                        <a:pos x="252" y="360"/>
                      </a:cxn>
                      <a:cxn ang="0">
                        <a:pos x="200" y="442"/>
                      </a:cxn>
                      <a:cxn ang="0">
                        <a:pos x="184" y="468"/>
                      </a:cxn>
                      <a:cxn ang="0">
                        <a:pos x="168" y="498"/>
                      </a:cxn>
                      <a:cxn ang="0">
                        <a:pos x="143" y="549"/>
                      </a:cxn>
                      <a:cxn ang="0">
                        <a:pos x="99" y="648"/>
                      </a:cxn>
                      <a:cxn ang="0">
                        <a:pos x="68" y="741"/>
                      </a:cxn>
                      <a:cxn ang="0">
                        <a:pos x="38" y="844"/>
                      </a:cxn>
                      <a:cxn ang="0">
                        <a:pos x="0" y="1116"/>
                      </a:cxn>
                      <a:cxn ang="0">
                        <a:pos x="9" y="1197"/>
                      </a:cxn>
                      <a:cxn ang="0">
                        <a:pos x="11" y="1180"/>
                      </a:cxn>
                      <a:cxn ang="0">
                        <a:pos x="15" y="1154"/>
                      </a:cxn>
                      <a:cxn ang="0">
                        <a:pos x="18" y="1114"/>
                      </a:cxn>
                      <a:cxn ang="0">
                        <a:pos x="40" y="988"/>
                      </a:cxn>
                      <a:cxn ang="0">
                        <a:pos x="89" y="767"/>
                      </a:cxn>
                      <a:cxn ang="0">
                        <a:pos x="117" y="681"/>
                      </a:cxn>
                      <a:cxn ang="0">
                        <a:pos x="157" y="582"/>
                      </a:cxn>
                      <a:cxn ang="0">
                        <a:pos x="164" y="564"/>
                      </a:cxn>
                      <a:cxn ang="0">
                        <a:pos x="193" y="510"/>
                      </a:cxn>
                      <a:cxn ang="0">
                        <a:pos x="216" y="471"/>
                      </a:cxn>
                    </a:cxnLst>
                    <a:rect l="0" t="0" r="r" b="b"/>
                    <a:pathLst>
                      <a:path w="913" h="1204">
                        <a:moveTo>
                          <a:pt x="243" y="429"/>
                        </a:moveTo>
                        <a:cubicBezTo>
                          <a:pt x="254" y="411"/>
                          <a:pt x="268" y="388"/>
                          <a:pt x="280" y="372"/>
                        </a:cubicBezTo>
                        <a:cubicBezTo>
                          <a:pt x="282" y="368"/>
                          <a:pt x="286" y="362"/>
                          <a:pt x="289" y="357"/>
                        </a:cubicBezTo>
                        <a:cubicBezTo>
                          <a:pt x="291" y="358"/>
                          <a:pt x="291" y="358"/>
                          <a:pt x="291" y="358"/>
                        </a:cubicBezTo>
                        <a:cubicBezTo>
                          <a:pt x="294" y="353"/>
                          <a:pt x="294" y="353"/>
                          <a:pt x="294" y="353"/>
                        </a:cubicBezTo>
                        <a:cubicBezTo>
                          <a:pt x="296" y="351"/>
                          <a:pt x="292" y="356"/>
                          <a:pt x="295" y="354"/>
                        </a:cubicBezTo>
                        <a:cubicBezTo>
                          <a:pt x="295" y="351"/>
                          <a:pt x="295" y="351"/>
                          <a:pt x="295" y="351"/>
                        </a:cubicBezTo>
                        <a:cubicBezTo>
                          <a:pt x="296" y="351"/>
                          <a:pt x="304" y="341"/>
                          <a:pt x="299" y="349"/>
                        </a:cubicBezTo>
                        <a:cubicBezTo>
                          <a:pt x="304" y="343"/>
                          <a:pt x="308" y="338"/>
                          <a:pt x="313" y="332"/>
                        </a:cubicBezTo>
                        <a:cubicBezTo>
                          <a:pt x="316" y="329"/>
                          <a:pt x="313" y="329"/>
                          <a:pt x="317" y="325"/>
                        </a:cubicBezTo>
                        <a:cubicBezTo>
                          <a:pt x="318" y="325"/>
                          <a:pt x="316" y="327"/>
                          <a:pt x="317" y="327"/>
                        </a:cubicBezTo>
                        <a:cubicBezTo>
                          <a:pt x="328" y="316"/>
                          <a:pt x="325" y="311"/>
                          <a:pt x="335" y="300"/>
                        </a:cubicBezTo>
                        <a:cubicBezTo>
                          <a:pt x="334" y="301"/>
                          <a:pt x="334" y="301"/>
                          <a:pt x="334" y="301"/>
                        </a:cubicBezTo>
                        <a:cubicBezTo>
                          <a:pt x="336" y="299"/>
                          <a:pt x="339" y="296"/>
                          <a:pt x="339" y="296"/>
                        </a:cubicBezTo>
                        <a:cubicBezTo>
                          <a:pt x="336" y="296"/>
                          <a:pt x="338" y="298"/>
                          <a:pt x="334" y="301"/>
                        </a:cubicBezTo>
                        <a:cubicBezTo>
                          <a:pt x="333" y="299"/>
                          <a:pt x="337" y="296"/>
                          <a:pt x="336" y="295"/>
                        </a:cubicBezTo>
                        <a:cubicBezTo>
                          <a:pt x="338" y="293"/>
                          <a:pt x="339" y="291"/>
                          <a:pt x="341" y="289"/>
                        </a:cubicBezTo>
                        <a:cubicBezTo>
                          <a:pt x="345" y="286"/>
                          <a:pt x="349" y="280"/>
                          <a:pt x="353" y="278"/>
                        </a:cubicBezTo>
                        <a:cubicBezTo>
                          <a:pt x="354" y="276"/>
                          <a:pt x="355" y="273"/>
                          <a:pt x="358" y="269"/>
                        </a:cubicBezTo>
                        <a:cubicBezTo>
                          <a:pt x="362" y="267"/>
                          <a:pt x="359" y="270"/>
                          <a:pt x="363" y="267"/>
                        </a:cubicBezTo>
                        <a:cubicBezTo>
                          <a:pt x="362" y="265"/>
                          <a:pt x="362" y="265"/>
                          <a:pt x="362" y="265"/>
                        </a:cubicBezTo>
                        <a:cubicBezTo>
                          <a:pt x="365" y="262"/>
                          <a:pt x="365" y="263"/>
                          <a:pt x="365" y="264"/>
                        </a:cubicBezTo>
                        <a:cubicBezTo>
                          <a:pt x="369" y="260"/>
                          <a:pt x="367" y="260"/>
                          <a:pt x="371" y="256"/>
                        </a:cubicBezTo>
                        <a:cubicBezTo>
                          <a:pt x="370" y="259"/>
                          <a:pt x="370" y="259"/>
                          <a:pt x="370" y="259"/>
                        </a:cubicBezTo>
                        <a:cubicBezTo>
                          <a:pt x="373" y="256"/>
                          <a:pt x="374" y="255"/>
                          <a:pt x="378" y="251"/>
                        </a:cubicBezTo>
                        <a:cubicBezTo>
                          <a:pt x="378" y="251"/>
                          <a:pt x="377" y="253"/>
                          <a:pt x="375" y="254"/>
                        </a:cubicBezTo>
                        <a:cubicBezTo>
                          <a:pt x="379" y="253"/>
                          <a:pt x="379" y="250"/>
                          <a:pt x="380" y="248"/>
                        </a:cubicBezTo>
                        <a:cubicBezTo>
                          <a:pt x="379" y="249"/>
                          <a:pt x="376" y="251"/>
                          <a:pt x="377" y="249"/>
                        </a:cubicBezTo>
                        <a:cubicBezTo>
                          <a:pt x="379" y="247"/>
                          <a:pt x="381" y="244"/>
                          <a:pt x="383" y="243"/>
                        </a:cubicBezTo>
                        <a:cubicBezTo>
                          <a:pt x="381" y="246"/>
                          <a:pt x="381" y="246"/>
                          <a:pt x="381" y="246"/>
                        </a:cubicBezTo>
                        <a:cubicBezTo>
                          <a:pt x="385" y="241"/>
                          <a:pt x="383" y="243"/>
                          <a:pt x="388" y="238"/>
                        </a:cubicBezTo>
                        <a:cubicBezTo>
                          <a:pt x="388" y="239"/>
                          <a:pt x="388" y="239"/>
                          <a:pt x="388" y="239"/>
                        </a:cubicBezTo>
                        <a:cubicBezTo>
                          <a:pt x="390" y="235"/>
                          <a:pt x="395" y="232"/>
                          <a:pt x="400" y="227"/>
                        </a:cubicBezTo>
                        <a:cubicBezTo>
                          <a:pt x="399" y="228"/>
                          <a:pt x="399" y="228"/>
                          <a:pt x="399" y="228"/>
                        </a:cubicBezTo>
                        <a:cubicBezTo>
                          <a:pt x="401" y="226"/>
                          <a:pt x="402" y="225"/>
                          <a:pt x="403" y="224"/>
                        </a:cubicBezTo>
                        <a:cubicBezTo>
                          <a:pt x="399" y="226"/>
                          <a:pt x="400" y="225"/>
                          <a:pt x="399" y="224"/>
                        </a:cubicBezTo>
                        <a:cubicBezTo>
                          <a:pt x="404" y="222"/>
                          <a:pt x="403" y="218"/>
                          <a:pt x="410" y="213"/>
                        </a:cubicBezTo>
                        <a:cubicBezTo>
                          <a:pt x="410" y="214"/>
                          <a:pt x="409" y="216"/>
                          <a:pt x="407" y="217"/>
                        </a:cubicBezTo>
                        <a:cubicBezTo>
                          <a:pt x="406" y="220"/>
                          <a:pt x="407" y="221"/>
                          <a:pt x="404" y="225"/>
                        </a:cubicBezTo>
                        <a:cubicBezTo>
                          <a:pt x="406" y="223"/>
                          <a:pt x="408" y="220"/>
                          <a:pt x="408" y="221"/>
                        </a:cubicBezTo>
                        <a:cubicBezTo>
                          <a:pt x="408" y="219"/>
                          <a:pt x="408" y="219"/>
                          <a:pt x="408" y="219"/>
                        </a:cubicBezTo>
                        <a:cubicBezTo>
                          <a:pt x="409" y="218"/>
                          <a:pt x="410" y="217"/>
                          <a:pt x="411" y="216"/>
                        </a:cubicBezTo>
                        <a:cubicBezTo>
                          <a:pt x="411" y="215"/>
                          <a:pt x="408" y="217"/>
                          <a:pt x="410" y="214"/>
                        </a:cubicBezTo>
                        <a:cubicBezTo>
                          <a:pt x="414" y="210"/>
                          <a:pt x="413" y="213"/>
                          <a:pt x="413" y="212"/>
                        </a:cubicBezTo>
                        <a:cubicBezTo>
                          <a:pt x="418" y="208"/>
                          <a:pt x="414" y="209"/>
                          <a:pt x="419" y="205"/>
                        </a:cubicBezTo>
                        <a:cubicBezTo>
                          <a:pt x="419" y="206"/>
                          <a:pt x="418" y="207"/>
                          <a:pt x="418" y="207"/>
                        </a:cubicBezTo>
                        <a:cubicBezTo>
                          <a:pt x="422" y="205"/>
                          <a:pt x="426" y="200"/>
                          <a:pt x="428" y="200"/>
                        </a:cubicBezTo>
                        <a:cubicBezTo>
                          <a:pt x="428" y="201"/>
                          <a:pt x="428" y="201"/>
                          <a:pt x="427" y="202"/>
                        </a:cubicBezTo>
                        <a:cubicBezTo>
                          <a:pt x="427" y="202"/>
                          <a:pt x="427" y="202"/>
                          <a:pt x="427" y="202"/>
                        </a:cubicBezTo>
                        <a:cubicBezTo>
                          <a:pt x="424" y="207"/>
                          <a:pt x="430" y="199"/>
                          <a:pt x="430" y="201"/>
                        </a:cubicBezTo>
                        <a:cubicBezTo>
                          <a:pt x="429" y="201"/>
                          <a:pt x="434" y="197"/>
                          <a:pt x="436" y="195"/>
                        </a:cubicBezTo>
                        <a:cubicBezTo>
                          <a:pt x="435" y="195"/>
                          <a:pt x="435" y="195"/>
                          <a:pt x="435" y="195"/>
                        </a:cubicBezTo>
                        <a:cubicBezTo>
                          <a:pt x="440" y="186"/>
                          <a:pt x="436" y="197"/>
                          <a:pt x="443" y="190"/>
                        </a:cubicBezTo>
                        <a:cubicBezTo>
                          <a:pt x="447" y="186"/>
                          <a:pt x="441" y="192"/>
                          <a:pt x="443" y="189"/>
                        </a:cubicBezTo>
                        <a:cubicBezTo>
                          <a:pt x="446" y="186"/>
                          <a:pt x="448" y="186"/>
                          <a:pt x="452" y="182"/>
                        </a:cubicBezTo>
                        <a:cubicBezTo>
                          <a:pt x="454" y="181"/>
                          <a:pt x="457" y="180"/>
                          <a:pt x="458" y="180"/>
                        </a:cubicBezTo>
                        <a:cubicBezTo>
                          <a:pt x="461" y="178"/>
                          <a:pt x="467" y="174"/>
                          <a:pt x="468" y="172"/>
                        </a:cubicBezTo>
                        <a:cubicBezTo>
                          <a:pt x="462" y="175"/>
                          <a:pt x="464" y="177"/>
                          <a:pt x="457" y="180"/>
                        </a:cubicBezTo>
                        <a:cubicBezTo>
                          <a:pt x="458" y="178"/>
                          <a:pt x="458" y="178"/>
                          <a:pt x="458" y="178"/>
                        </a:cubicBezTo>
                        <a:cubicBezTo>
                          <a:pt x="462" y="174"/>
                          <a:pt x="467" y="170"/>
                          <a:pt x="470" y="168"/>
                        </a:cubicBezTo>
                        <a:cubicBezTo>
                          <a:pt x="469" y="168"/>
                          <a:pt x="469" y="168"/>
                          <a:pt x="469" y="168"/>
                        </a:cubicBezTo>
                        <a:cubicBezTo>
                          <a:pt x="474" y="163"/>
                          <a:pt x="475" y="161"/>
                          <a:pt x="481" y="157"/>
                        </a:cubicBezTo>
                        <a:cubicBezTo>
                          <a:pt x="482" y="157"/>
                          <a:pt x="479" y="160"/>
                          <a:pt x="477" y="162"/>
                        </a:cubicBezTo>
                        <a:cubicBezTo>
                          <a:pt x="481" y="160"/>
                          <a:pt x="480" y="159"/>
                          <a:pt x="486" y="155"/>
                        </a:cubicBezTo>
                        <a:cubicBezTo>
                          <a:pt x="487" y="156"/>
                          <a:pt x="482" y="158"/>
                          <a:pt x="482" y="159"/>
                        </a:cubicBezTo>
                        <a:cubicBezTo>
                          <a:pt x="488" y="154"/>
                          <a:pt x="488" y="154"/>
                          <a:pt x="488" y="154"/>
                        </a:cubicBezTo>
                        <a:cubicBezTo>
                          <a:pt x="488" y="154"/>
                          <a:pt x="488" y="154"/>
                          <a:pt x="488" y="154"/>
                        </a:cubicBezTo>
                        <a:cubicBezTo>
                          <a:pt x="488" y="152"/>
                          <a:pt x="493" y="151"/>
                          <a:pt x="497" y="148"/>
                        </a:cubicBezTo>
                        <a:cubicBezTo>
                          <a:pt x="506" y="141"/>
                          <a:pt x="506" y="139"/>
                          <a:pt x="510" y="134"/>
                        </a:cubicBezTo>
                        <a:cubicBezTo>
                          <a:pt x="512" y="133"/>
                          <a:pt x="513" y="134"/>
                          <a:pt x="512" y="134"/>
                        </a:cubicBezTo>
                        <a:cubicBezTo>
                          <a:pt x="510" y="135"/>
                          <a:pt x="510" y="135"/>
                          <a:pt x="510" y="136"/>
                        </a:cubicBezTo>
                        <a:cubicBezTo>
                          <a:pt x="513" y="134"/>
                          <a:pt x="518" y="133"/>
                          <a:pt x="516" y="135"/>
                        </a:cubicBezTo>
                        <a:cubicBezTo>
                          <a:pt x="521" y="131"/>
                          <a:pt x="514" y="135"/>
                          <a:pt x="517" y="133"/>
                        </a:cubicBezTo>
                        <a:cubicBezTo>
                          <a:pt x="524" y="128"/>
                          <a:pt x="524" y="128"/>
                          <a:pt x="524" y="128"/>
                        </a:cubicBezTo>
                        <a:cubicBezTo>
                          <a:pt x="522" y="128"/>
                          <a:pt x="520" y="130"/>
                          <a:pt x="523" y="127"/>
                        </a:cubicBezTo>
                        <a:cubicBezTo>
                          <a:pt x="526" y="125"/>
                          <a:pt x="527" y="124"/>
                          <a:pt x="531" y="121"/>
                        </a:cubicBezTo>
                        <a:cubicBezTo>
                          <a:pt x="531" y="122"/>
                          <a:pt x="533" y="122"/>
                          <a:pt x="530" y="124"/>
                        </a:cubicBezTo>
                        <a:cubicBezTo>
                          <a:pt x="533" y="123"/>
                          <a:pt x="536" y="121"/>
                          <a:pt x="536" y="119"/>
                        </a:cubicBezTo>
                        <a:cubicBezTo>
                          <a:pt x="531" y="121"/>
                          <a:pt x="543" y="114"/>
                          <a:pt x="539" y="115"/>
                        </a:cubicBezTo>
                        <a:cubicBezTo>
                          <a:pt x="544" y="113"/>
                          <a:pt x="544" y="113"/>
                          <a:pt x="544" y="113"/>
                        </a:cubicBezTo>
                        <a:cubicBezTo>
                          <a:pt x="543" y="114"/>
                          <a:pt x="543" y="114"/>
                          <a:pt x="541" y="115"/>
                        </a:cubicBezTo>
                        <a:cubicBezTo>
                          <a:pt x="543" y="115"/>
                          <a:pt x="545" y="112"/>
                          <a:pt x="546" y="111"/>
                        </a:cubicBezTo>
                        <a:cubicBezTo>
                          <a:pt x="548" y="111"/>
                          <a:pt x="552" y="108"/>
                          <a:pt x="553" y="109"/>
                        </a:cubicBezTo>
                        <a:cubicBezTo>
                          <a:pt x="554" y="108"/>
                          <a:pt x="557" y="106"/>
                          <a:pt x="558" y="106"/>
                        </a:cubicBezTo>
                        <a:cubicBezTo>
                          <a:pt x="560" y="105"/>
                          <a:pt x="558" y="105"/>
                          <a:pt x="559" y="104"/>
                        </a:cubicBezTo>
                        <a:cubicBezTo>
                          <a:pt x="566" y="100"/>
                          <a:pt x="566" y="100"/>
                          <a:pt x="566" y="100"/>
                        </a:cubicBezTo>
                        <a:cubicBezTo>
                          <a:pt x="567" y="101"/>
                          <a:pt x="568" y="102"/>
                          <a:pt x="567" y="103"/>
                        </a:cubicBezTo>
                        <a:cubicBezTo>
                          <a:pt x="570" y="101"/>
                          <a:pt x="567" y="101"/>
                          <a:pt x="571" y="98"/>
                        </a:cubicBezTo>
                        <a:cubicBezTo>
                          <a:pt x="570" y="101"/>
                          <a:pt x="577" y="96"/>
                          <a:pt x="575" y="100"/>
                        </a:cubicBezTo>
                        <a:cubicBezTo>
                          <a:pt x="577" y="99"/>
                          <a:pt x="584" y="96"/>
                          <a:pt x="588" y="93"/>
                        </a:cubicBezTo>
                        <a:cubicBezTo>
                          <a:pt x="589" y="91"/>
                          <a:pt x="583" y="95"/>
                          <a:pt x="583" y="94"/>
                        </a:cubicBezTo>
                        <a:cubicBezTo>
                          <a:pt x="593" y="88"/>
                          <a:pt x="592" y="85"/>
                          <a:pt x="601" y="81"/>
                        </a:cubicBezTo>
                        <a:cubicBezTo>
                          <a:pt x="598" y="82"/>
                          <a:pt x="598" y="82"/>
                          <a:pt x="598" y="82"/>
                        </a:cubicBezTo>
                        <a:cubicBezTo>
                          <a:pt x="603" y="79"/>
                          <a:pt x="602" y="80"/>
                          <a:pt x="605" y="77"/>
                        </a:cubicBezTo>
                        <a:cubicBezTo>
                          <a:pt x="604" y="79"/>
                          <a:pt x="612" y="78"/>
                          <a:pt x="620" y="74"/>
                        </a:cubicBezTo>
                        <a:cubicBezTo>
                          <a:pt x="620" y="73"/>
                          <a:pt x="615" y="75"/>
                          <a:pt x="616" y="73"/>
                        </a:cubicBezTo>
                        <a:cubicBezTo>
                          <a:pt x="621" y="70"/>
                          <a:pt x="621" y="70"/>
                          <a:pt x="621" y="70"/>
                        </a:cubicBezTo>
                        <a:cubicBezTo>
                          <a:pt x="622" y="70"/>
                          <a:pt x="621" y="71"/>
                          <a:pt x="620" y="71"/>
                        </a:cubicBezTo>
                        <a:cubicBezTo>
                          <a:pt x="625" y="69"/>
                          <a:pt x="630" y="69"/>
                          <a:pt x="631" y="67"/>
                        </a:cubicBezTo>
                        <a:cubicBezTo>
                          <a:pt x="637" y="67"/>
                          <a:pt x="637" y="67"/>
                          <a:pt x="637" y="67"/>
                        </a:cubicBezTo>
                        <a:cubicBezTo>
                          <a:pt x="634" y="67"/>
                          <a:pt x="634" y="67"/>
                          <a:pt x="634" y="67"/>
                        </a:cubicBezTo>
                        <a:cubicBezTo>
                          <a:pt x="635" y="66"/>
                          <a:pt x="640" y="63"/>
                          <a:pt x="641" y="62"/>
                        </a:cubicBezTo>
                        <a:cubicBezTo>
                          <a:pt x="646" y="59"/>
                          <a:pt x="649" y="59"/>
                          <a:pt x="652" y="59"/>
                        </a:cubicBezTo>
                        <a:cubicBezTo>
                          <a:pt x="651" y="58"/>
                          <a:pt x="648" y="58"/>
                          <a:pt x="652" y="56"/>
                        </a:cubicBezTo>
                        <a:cubicBezTo>
                          <a:pt x="653" y="58"/>
                          <a:pt x="662" y="53"/>
                          <a:pt x="662" y="54"/>
                        </a:cubicBezTo>
                        <a:cubicBezTo>
                          <a:pt x="664" y="54"/>
                          <a:pt x="668" y="53"/>
                          <a:pt x="667" y="52"/>
                        </a:cubicBezTo>
                        <a:cubicBezTo>
                          <a:pt x="668" y="54"/>
                          <a:pt x="668" y="54"/>
                          <a:pt x="668" y="54"/>
                        </a:cubicBezTo>
                        <a:cubicBezTo>
                          <a:pt x="667" y="52"/>
                          <a:pt x="674" y="49"/>
                          <a:pt x="679" y="47"/>
                        </a:cubicBezTo>
                        <a:cubicBezTo>
                          <a:pt x="679" y="50"/>
                          <a:pt x="684" y="45"/>
                          <a:pt x="688" y="46"/>
                        </a:cubicBezTo>
                        <a:cubicBezTo>
                          <a:pt x="688" y="44"/>
                          <a:pt x="696" y="43"/>
                          <a:pt x="697" y="41"/>
                        </a:cubicBezTo>
                        <a:cubicBezTo>
                          <a:pt x="701" y="39"/>
                          <a:pt x="701" y="41"/>
                          <a:pt x="702" y="41"/>
                        </a:cubicBezTo>
                        <a:cubicBezTo>
                          <a:pt x="704" y="40"/>
                          <a:pt x="704" y="40"/>
                          <a:pt x="704" y="40"/>
                        </a:cubicBezTo>
                        <a:cubicBezTo>
                          <a:pt x="706" y="40"/>
                          <a:pt x="713" y="38"/>
                          <a:pt x="718" y="37"/>
                        </a:cubicBezTo>
                        <a:cubicBezTo>
                          <a:pt x="722" y="35"/>
                          <a:pt x="722" y="35"/>
                          <a:pt x="722" y="35"/>
                        </a:cubicBezTo>
                        <a:cubicBezTo>
                          <a:pt x="723" y="35"/>
                          <a:pt x="723" y="35"/>
                          <a:pt x="723" y="35"/>
                        </a:cubicBezTo>
                        <a:cubicBezTo>
                          <a:pt x="724" y="34"/>
                          <a:pt x="727" y="33"/>
                          <a:pt x="725" y="33"/>
                        </a:cubicBezTo>
                        <a:cubicBezTo>
                          <a:pt x="727" y="33"/>
                          <a:pt x="727" y="33"/>
                          <a:pt x="727" y="33"/>
                        </a:cubicBezTo>
                        <a:cubicBezTo>
                          <a:pt x="727" y="31"/>
                          <a:pt x="730" y="31"/>
                          <a:pt x="735" y="29"/>
                        </a:cubicBezTo>
                        <a:cubicBezTo>
                          <a:pt x="736" y="29"/>
                          <a:pt x="736" y="30"/>
                          <a:pt x="735" y="30"/>
                        </a:cubicBezTo>
                        <a:cubicBezTo>
                          <a:pt x="737" y="30"/>
                          <a:pt x="736" y="31"/>
                          <a:pt x="738" y="31"/>
                        </a:cubicBezTo>
                        <a:cubicBezTo>
                          <a:pt x="736" y="31"/>
                          <a:pt x="745" y="26"/>
                          <a:pt x="739" y="27"/>
                        </a:cubicBezTo>
                        <a:cubicBezTo>
                          <a:pt x="738" y="26"/>
                          <a:pt x="741" y="25"/>
                          <a:pt x="744" y="24"/>
                        </a:cubicBezTo>
                        <a:cubicBezTo>
                          <a:pt x="745" y="26"/>
                          <a:pt x="745" y="26"/>
                          <a:pt x="745" y="26"/>
                        </a:cubicBezTo>
                        <a:cubicBezTo>
                          <a:pt x="748" y="23"/>
                          <a:pt x="748" y="23"/>
                          <a:pt x="748" y="23"/>
                        </a:cubicBezTo>
                        <a:cubicBezTo>
                          <a:pt x="751" y="22"/>
                          <a:pt x="753" y="23"/>
                          <a:pt x="756" y="22"/>
                        </a:cubicBezTo>
                        <a:cubicBezTo>
                          <a:pt x="753" y="23"/>
                          <a:pt x="750" y="27"/>
                          <a:pt x="758" y="25"/>
                        </a:cubicBezTo>
                        <a:cubicBezTo>
                          <a:pt x="754" y="26"/>
                          <a:pt x="752" y="28"/>
                          <a:pt x="750" y="28"/>
                        </a:cubicBezTo>
                        <a:cubicBezTo>
                          <a:pt x="752" y="28"/>
                          <a:pt x="752" y="28"/>
                          <a:pt x="750" y="29"/>
                        </a:cubicBezTo>
                        <a:cubicBezTo>
                          <a:pt x="756" y="27"/>
                          <a:pt x="752" y="28"/>
                          <a:pt x="758" y="26"/>
                        </a:cubicBezTo>
                        <a:cubicBezTo>
                          <a:pt x="758" y="28"/>
                          <a:pt x="759" y="28"/>
                          <a:pt x="764" y="27"/>
                        </a:cubicBezTo>
                        <a:cubicBezTo>
                          <a:pt x="760" y="27"/>
                          <a:pt x="760" y="27"/>
                          <a:pt x="760" y="27"/>
                        </a:cubicBezTo>
                        <a:cubicBezTo>
                          <a:pt x="761" y="27"/>
                          <a:pt x="761" y="27"/>
                          <a:pt x="761" y="26"/>
                        </a:cubicBezTo>
                        <a:cubicBezTo>
                          <a:pt x="760" y="27"/>
                          <a:pt x="759" y="26"/>
                          <a:pt x="759" y="26"/>
                        </a:cubicBezTo>
                        <a:cubicBezTo>
                          <a:pt x="760" y="26"/>
                          <a:pt x="765" y="23"/>
                          <a:pt x="766" y="23"/>
                        </a:cubicBezTo>
                        <a:cubicBezTo>
                          <a:pt x="760" y="22"/>
                          <a:pt x="776" y="19"/>
                          <a:pt x="772" y="19"/>
                        </a:cubicBezTo>
                        <a:cubicBezTo>
                          <a:pt x="773" y="18"/>
                          <a:pt x="777" y="17"/>
                          <a:pt x="777" y="18"/>
                        </a:cubicBezTo>
                        <a:cubicBezTo>
                          <a:pt x="772" y="20"/>
                          <a:pt x="781" y="19"/>
                          <a:pt x="781" y="20"/>
                        </a:cubicBezTo>
                        <a:cubicBezTo>
                          <a:pt x="782" y="19"/>
                          <a:pt x="777" y="20"/>
                          <a:pt x="779" y="19"/>
                        </a:cubicBezTo>
                        <a:cubicBezTo>
                          <a:pt x="782" y="18"/>
                          <a:pt x="784" y="19"/>
                          <a:pt x="786" y="19"/>
                        </a:cubicBezTo>
                        <a:cubicBezTo>
                          <a:pt x="785" y="19"/>
                          <a:pt x="785" y="19"/>
                          <a:pt x="785" y="19"/>
                        </a:cubicBezTo>
                        <a:cubicBezTo>
                          <a:pt x="789" y="19"/>
                          <a:pt x="789" y="19"/>
                          <a:pt x="789" y="19"/>
                        </a:cubicBezTo>
                        <a:cubicBezTo>
                          <a:pt x="790" y="18"/>
                          <a:pt x="785" y="19"/>
                          <a:pt x="789" y="17"/>
                        </a:cubicBezTo>
                        <a:cubicBezTo>
                          <a:pt x="790" y="18"/>
                          <a:pt x="794" y="16"/>
                          <a:pt x="794" y="17"/>
                        </a:cubicBezTo>
                        <a:cubicBezTo>
                          <a:pt x="792" y="18"/>
                          <a:pt x="794" y="19"/>
                          <a:pt x="790" y="20"/>
                        </a:cubicBezTo>
                        <a:cubicBezTo>
                          <a:pt x="793" y="20"/>
                          <a:pt x="802" y="18"/>
                          <a:pt x="798" y="17"/>
                        </a:cubicBezTo>
                        <a:cubicBezTo>
                          <a:pt x="802" y="17"/>
                          <a:pt x="802" y="17"/>
                          <a:pt x="802" y="17"/>
                        </a:cubicBezTo>
                        <a:cubicBezTo>
                          <a:pt x="800" y="16"/>
                          <a:pt x="793" y="16"/>
                          <a:pt x="800" y="15"/>
                        </a:cubicBezTo>
                        <a:cubicBezTo>
                          <a:pt x="800" y="15"/>
                          <a:pt x="800" y="15"/>
                          <a:pt x="800" y="15"/>
                        </a:cubicBezTo>
                        <a:cubicBezTo>
                          <a:pt x="805" y="13"/>
                          <a:pt x="805" y="13"/>
                          <a:pt x="805" y="13"/>
                        </a:cubicBezTo>
                        <a:cubicBezTo>
                          <a:pt x="807" y="14"/>
                          <a:pt x="807" y="14"/>
                          <a:pt x="807" y="14"/>
                        </a:cubicBezTo>
                        <a:cubicBezTo>
                          <a:pt x="807" y="13"/>
                          <a:pt x="808" y="13"/>
                          <a:pt x="810" y="13"/>
                        </a:cubicBezTo>
                        <a:cubicBezTo>
                          <a:pt x="810" y="13"/>
                          <a:pt x="812" y="13"/>
                          <a:pt x="812" y="14"/>
                        </a:cubicBezTo>
                        <a:cubicBezTo>
                          <a:pt x="817" y="13"/>
                          <a:pt x="817" y="12"/>
                          <a:pt x="817" y="12"/>
                        </a:cubicBezTo>
                        <a:cubicBezTo>
                          <a:pt x="820" y="11"/>
                          <a:pt x="821" y="11"/>
                          <a:pt x="820" y="12"/>
                        </a:cubicBezTo>
                        <a:cubicBezTo>
                          <a:pt x="824" y="12"/>
                          <a:pt x="831" y="11"/>
                          <a:pt x="834" y="11"/>
                        </a:cubicBezTo>
                        <a:cubicBezTo>
                          <a:pt x="839" y="10"/>
                          <a:pt x="833" y="11"/>
                          <a:pt x="836" y="10"/>
                        </a:cubicBezTo>
                        <a:cubicBezTo>
                          <a:pt x="841" y="12"/>
                          <a:pt x="854" y="9"/>
                          <a:pt x="863" y="8"/>
                        </a:cubicBezTo>
                        <a:cubicBezTo>
                          <a:pt x="860" y="6"/>
                          <a:pt x="865" y="7"/>
                          <a:pt x="867" y="5"/>
                        </a:cubicBezTo>
                        <a:cubicBezTo>
                          <a:pt x="865" y="6"/>
                          <a:pt x="875" y="7"/>
                          <a:pt x="868" y="8"/>
                        </a:cubicBezTo>
                        <a:cubicBezTo>
                          <a:pt x="872" y="7"/>
                          <a:pt x="872" y="7"/>
                          <a:pt x="872" y="7"/>
                        </a:cubicBezTo>
                        <a:cubicBezTo>
                          <a:pt x="876" y="8"/>
                          <a:pt x="865" y="9"/>
                          <a:pt x="870" y="10"/>
                        </a:cubicBezTo>
                        <a:cubicBezTo>
                          <a:pt x="875" y="9"/>
                          <a:pt x="878" y="7"/>
                          <a:pt x="884" y="7"/>
                        </a:cubicBezTo>
                        <a:cubicBezTo>
                          <a:pt x="882" y="9"/>
                          <a:pt x="889" y="7"/>
                          <a:pt x="888" y="9"/>
                        </a:cubicBezTo>
                        <a:cubicBezTo>
                          <a:pt x="887" y="9"/>
                          <a:pt x="885" y="9"/>
                          <a:pt x="883" y="9"/>
                        </a:cubicBezTo>
                        <a:cubicBezTo>
                          <a:pt x="884" y="9"/>
                          <a:pt x="884" y="9"/>
                          <a:pt x="884" y="9"/>
                        </a:cubicBezTo>
                        <a:cubicBezTo>
                          <a:pt x="896" y="9"/>
                          <a:pt x="887" y="7"/>
                          <a:pt x="894" y="6"/>
                        </a:cubicBezTo>
                        <a:cubicBezTo>
                          <a:pt x="901" y="6"/>
                          <a:pt x="899" y="7"/>
                          <a:pt x="900" y="8"/>
                        </a:cubicBezTo>
                        <a:cubicBezTo>
                          <a:pt x="901" y="8"/>
                          <a:pt x="904" y="8"/>
                          <a:pt x="906" y="8"/>
                        </a:cubicBezTo>
                        <a:cubicBezTo>
                          <a:pt x="902" y="9"/>
                          <a:pt x="898" y="7"/>
                          <a:pt x="900" y="6"/>
                        </a:cubicBezTo>
                        <a:cubicBezTo>
                          <a:pt x="903" y="7"/>
                          <a:pt x="911" y="6"/>
                          <a:pt x="913" y="5"/>
                        </a:cubicBezTo>
                        <a:cubicBezTo>
                          <a:pt x="902" y="3"/>
                          <a:pt x="906" y="5"/>
                          <a:pt x="896" y="3"/>
                        </a:cubicBezTo>
                        <a:cubicBezTo>
                          <a:pt x="895" y="4"/>
                          <a:pt x="895" y="5"/>
                          <a:pt x="889" y="5"/>
                        </a:cubicBezTo>
                        <a:cubicBezTo>
                          <a:pt x="893" y="4"/>
                          <a:pt x="889" y="4"/>
                          <a:pt x="888" y="4"/>
                        </a:cubicBezTo>
                        <a:cubicBezTo>
                          <a:pt x="889" y="5"/>
                          <a:pt x="884" y="4"/>
                          <a:pt x="882" y="5"/>
                        </a:cubicBezTo>
                        <a:cubicBezTo>
                          <a:pt x="880" y="4"/>
                          <a:pt x="885" y="2"/>
                          <a:pt x="880" y="2"/>
                        </a:cubicBezTo>
                        <a:cubicBezTo>
                          <a:pt x="879" y="5"/>
                          <a:pt x="879" y="5"/>
                          <a:pt x="879" y="5"/>
                        </a:cubicBezTo>
                        <a:cubicBezTo>
                          <a:pt x="876" y="4"/>
                          <a:pt x="879" y="3"/>
                          <a:pt x="875" y="4"/>
                        </a:cubicBezTo>
                        <a:cubicBezTo>
                          <a:pt x="877" y="2"/>
                          <a:pt x="874" y="2"/>
                          <a:pt x="880" y="1"/>
                        </a:cubicBezTo>
                        <a:cubicBezTo>
                          <a:pt x="872" y="0"/>
                          <a:pt x="868" y="3"/>
                          <a:pt x="862" y="4"/>
                        </a:cubicBezTo>
                        <a:cubicBezTo>
                          <a:pt x="863" y="4"/>
                          <a:pt x="863" y="4"/>
                          <a:pt x="864" y="4"/>
                        </a:cubicBezTo>
                        <a:cubicBezTo>
                          <a:pt x="862" y="4"/>
                          <a:pt x="860" y="4"/>
                          <a:pt x="858" y="5"/>
                        </a:cubicBezTo>
                        <a:cubicBezTo>
                          <a:pt x="854" y="4"/>
                          <a:pt x="861" y="3"/>
                          <a:pt x="860" y="3"/>
                        </a:cubicBezTo>
                        <a:cubicBezTo>
                          <a:pt x="854" y="3"/>
                          <a:pt x="854" y="3"/>
                          <a:pt x="854" y="3"/>
                        </a:cubicBezTo>
                        <a:cubicBezTo>
                          <a:pt x="853" y="3"/>
                          <a:pt x="853" y="3"/>
                          <a:pt x="853" y="3"/>
                        </a:cubicBezTo>
                        <a:cubicBezTo>
                          <a:pt x="852" y="4"/>
                          <a:pt x="850" y="4"/>
                          <a:pt x="850" y="4"/>
                        </a:cubicBezTo>
                        <a:cubicBezTo>
                          <a:pt x="851" y="3"/>
                          <a:pt x="852" y="2"/>
                          <a:pt x="853" y="1"/>
                        </a:cubicBezTo>
                        <a:cubicBezTo>
                          <a:pt x="847" y="3"/>
                          <a:pt x="847" y="3"/>
                          <a:pt x="847" y="3"/>
                        </a:cubicBezTo>
                        <a:cubicBezTo>
                          <a:pt x="847" y="3"/>
                          <a:pt x="841" y="3"/>
                          <a:pt x="846" y="2"/>
                        </a:cubicBezTo>
                        <a:cubicBezTo>
                          <a:pt x="836" y="3"/>
                          <a:pt x="836" y="3"/>
                          <a:pt x="836" y="3"/>
                        </a:cubicBezTo>
                        <a:cubicBezTo>
                          <a:pt x="835" y="2"/>
                          <a:pt x="835" y="2"/>
                          <a:pt x="835" y="2"/>
                        </a:cubicBezTo>
                        <a:cubicBezTo>
                          <a:pt x="832" y="2"/>
                          <a:pt x="832" y="3"/>
                          <a:pt x="835" y="2"/>
                        </a:cubicBezTo>
                        <a:cubicBezTo>
                          <a:pt x="832" y="2"/>
                          <a:pt x="820" y="7"/>
                          <a:pt x="821" y="4"/>
                        </a:cubicBezTo>
                        <a:cubicBezTo>
                          <a:pt x="814" y="6"/>
                          <a:pt x="811" y="6"/>
                          <a:pt x="801" y="8"/>
                        </a:cubicBezTo>
                        <a:cubicBezTo>
                          <a:pt x="808" y="6"/>
                          <a:pt x="793" y="8"/>
                          <a:pt x="800" y="6"/>
                        </a:cubicBezTo>
                        <a:cubicBezTo>
                          <a:pt x="796" y="6"/>
                          <a:pt x="795" y="8"/>
                          <a:pt x="791" y="9"/>
                        </a:cubicBezTo>
                        <a:cubicBezTo>
                          <a:pt x="788" y="9"/>
                          <a:pt x="789" y="7"/>
                          <a:pt x="793" y="6"/>
                        </a:cubicBezTo>
                        <a:cubicBezTo>
                          <a:pt x="789" y="7"/>
                          <a:pt x="789" y="7"/>
                          <a:pt x="789" y="7"/>
                        </a:cubicBezTo>
                        <a:cubicBezTo>
                          <a:pt x="789" y="7"/>
                          <a:pt x="789" y="7"/>
                          <a:pt x="789" y="7"/>
                        </a:cubicBezTo>
                        <a:cubicBezTo>
                          <a:pt x="785" y="9"/>
                          <a:pt x="785" y="9"/>
                          <a:pt x="785" y="9"/>
                        </a:cubicBezTo>
                        <a:cubicBezTo>
                          <a:pt x="781" y="9"/>
                          <a:pt x="784" y="7"/>
                          <a:pt x="780" y="8"/>
                        </a:cubicBezTo>
                        <a:cubicBezTo>
                          <a:pt x="779" y="9"/>
                          <a:pt x="779" y="9"/>
                          <a:pt x="779" y="9"/>
                        </a:cubicBezTo>
                        <a:cubicBezTo>
                          <a:pt x="776" y="9"/>
                          <a:pt x="776" y="9"/>
                          <a:pt x="776" y="9"/>
                        </a:cubicBezTo>
                        <a:cubicBezTo>
                          <a:pt x="777" y="9"/>
                          <a:pt x="775" y="10"/>
                          <a:pt x="772" y="11"/>
                        </a:cubicBezTo>
                        <a:cubicBezTo>
                          <a:pt x="772" y="11"/>
                          <a:pt x="772" y="11"/>
                          <a:pt x="772" y="11"/>
                        </a:cubicBezTo>
                        <a:cubicBezTo>
                          <a:pt x="769" y="12"/>
                          <a:pt x="769" y="12"/>
                          <a:pt x="769" y="12"/>
                        </a:cubicBezTo>
                        <a:cubicBezTo>
                          <a:pt x="772" y="10"/>
                          <a:pt x="765" y="12"/>
                          <a:pt x="767" y="11"/>
                        </a:cubicBezTo>
                        <a:cubicBezTo>
                          <a:pt x="764" y="11"/>
                          <a:pt x="764" y="11"/>
                          <a:pt x="758" y="13"/>
                        </a:cubicBezTo>
                        <a:cubicBezTo>
                          <a:pt x="759" y="14"/>
                          <a:pt x="759" y="14"/>
                          <a:pt x="759" y="14"/>
                        </a:cubicBezTo>
                        <a:cubicBezTo>
                          <a:pt x="752" y="16"/>
                          <a:pt x="759" y="12"/>
                          <a:pt x="753" y="14"/>
                        </a:cubicBezTo>
                        <a:cubicBezTo>
                          <a:pt x="753" y="14"/>
                          <a:pt x="753" y="14"/>
                          <a:pt x="753" y="14"/>
                        </a:cubicBezTo>
                        <a:cubicBezTo>
                          <a:pt x="745" y="15"/>
                          <a:pt x="740" y="19"/>
                          <a:pt x="733" y="19"/>
                        </a:cubicBezTo>
                        <a:cubicBezTo>
                          <a:pt x="737" y="18"/>
                          <a:pt x="735" y="17"/>
                          <a:pt x="735" y="18"/>
                        </a:cubicBezTo>
                        <a:cubicBezTo>
                          <a:pt x="730" y="19"/>
                          <a:pt x="722" y="22"/>
                          <a:pt x="716" y="24"/>
                        </a:cubicBezTo>
                        <a:cubicBezTo>
                          <a:pt x="714" y="24"/>
                          <a:pt x="713" y="23"/>
                          <a:pt x="708" y="24"/>
                        </a:cubicBezTo>
                        <a:cubicBezTo>
                          <a:pt x="704" y="26"/>
                          <a:pt x="703" y="26"/>
                          <a:pt x="702" y="27"/>
                        </a:cubicBezTo>
                        <a:cubicBezTo>
                          <a:pt x="698" y="28"/>
                          <a:pt x="691" y="31"/>
                          <a:pt x="690" y="30"/>
                        </a:cubicBezTo>
                        <a:cubicBezTo>
                          <a:pt x="690" y="31"/>
                          <a:pt x="687" y="31"/>
                          <a:pt x="685" y="33"/>
                        </a:cubicBezTo>
                        <a:cubicBezTo>
                          <a:pt x="684" y="32"/>
                          <a:pt x="684" y="32"/>
                          <a:pt x="684" y="32"/>
                        </a:cubicBezTo>
                        <a:cubicBezTo>
                          <a:pt x="685" y="33"/>
                          <a:pt x="685" y="33"/>
                          <a:pt x="685" y="33"/>
                        </a:cubicBezTo>
                        <a:cubicBezTo>
                          <a:pt x="677" y="33"/>
                          <a:pt x="674" y="38"/>
                          <a:pt x="666" y="39"/>
                        </a:cubicBezTo>
                        <a:cubicBezTo>
                          <a:pt x="667" y="39"/>
                          <a:pt x="667" y="39"/>
                          <a:pt x="667" y="39"/>
                        </a:cubicBezTo>
                        <a:cubicBezTo>
                          <a:pt x="665" y="40"/>
                          <a:pt x="665" y="40"/>
                          <a:pt x="665" y="40"/>
                        </a:cubicBezTo>
                        <a:cubicBezTo>
                          <a:pt x="664" y="40"/>
                          <a:pt x="665" y="39"/>
                          <a:pt x="665" y="38"/>
                        </a:cubicBezTo>
                        <a:cubicBezTo>
                          <a:pt x="661" y="40"/>
                          <a:pt x="656" y="42"/>
                          <a:pt x="652" y="43"/>
                        </a:cubicBezTo>
                        <a:cubicBezTo>
                          <a:pt x="654" y="43"/>
                          <a:pt x="654" y="43"/>
                          <a:pt x="654" y="43"/>
                        </a:cubicBezTo>
                        <a:cubicBezTo>
                          <a:pt x="652" y="44"/>
                          <a:pt x="650" y="46"/>
                          <a:pt x="647" y="47"/>
                        </a:cubicBezTo>
                        <a:cubicBezTo>
                          <a:pt x="651" y="43"/>
                          <a:pt x="642" y="48"/>
                          <a:pt x="641" y="48"/>
                        </a:cubicBezTo>
                        <a:cubicBezTo>
                          <a:pt x="644" y="46"/>
                          <a:pt x="644" y="46"/>
                          <a:pt x="644" y="46"/>
                        </a:cubicBezTo>
                        <a:cubicBezTo>
                          <a:pt x="640" y="48"/>
                          <a:pt x="640" y="48"/>
                          <a:pt x="641" y="49"/>
                        </a:cubicBezTo>
                        <a:cubicBezTo>
                          <a:pt x="636" y="51"/>
                          <a:pt x="636" y="48"/>
                          <a:pt x="632" y="51"/>
                        </a:cubicBezTo>
                        <a:cubicBezTo>
                          <a:pt x="635" y="50"/>
                          <a:pt x="635" y="50"/>
                          <a:pt x="635" y="50"/>
                        </a:cubicBezTo>
                        <a:cubicBezTo>
                          <a:pt x="637" y="50"/>
                          <a:pt x="635" y="52"/>
                          <a:pt x="632" y="53"/>
                        </a:cubicBezTo>
                        <a:cubicBezTo>
                          <a:pt x="632" y="53"/>
                          <a:pt x="630" y="53"/>
                          <a:pt x="632" y="52"/>
                        </a:cubicBezTo>
                        <a:cubicBezTo>
                          <a:pt x="628" y="54"/>
                          <a:pt x="622" y="57"/>
                          <a:pt x="620" y="58"/>
                        </a:cubicBezTo>
                        <a:cubicBezTo>
                          <a:pt x="618" y="58"/>
                          <a:pt x="618" y="57"/>
                          <a:pt x="619" y="57"/>
                        </a:cubicBezTo>
                        <a:cubicBezTo>
                          <a:pt x="611" y="61"/>
                          <a:pt x="616" y="58"/>
                          <a:pt x="608" y="63"/>
                        </a:cubicBezTo>
                        <a:cubicBezTo>
                          <a:pt x="607" y="62"/>
                          <a:pt x="607" y="62"/>
                          <a:pt x="607" y="62"/>
                        </a:cubicBezTo>
                        <a:cubicBezTo>
                          <a:pt x="605" y="64"/>
                          <a:pt x="605" y="64"/>
                          <a:pt x="605" y="64"/>
                        </a:cubicBezTo>
                        <a:cubicBezTo>
                          <a:pt x="600" y="65"/>
                          <a:pt x="600" y="65"/>
                          <a:pt x="600" y="65"/>
                        </a:cubicBezTo>
                        <a:cubicBezTo>
                          <a:pt x="602" y="65"/>
                          <a:pt x="602" y="65"/>
                          <a:pt x="602" y="65"/>
                        </a:cubicBezTo>
                        <a:cubicBezTo>
                          <a:pt x="599" y="67"/>
                          <a:pt x="598" y="68"/>
                          <a:pt x="595" y="69"/>
                        </a:cubicBezTo>
                        <a:cubicBezTo>
                          <a:pt x="595" y="68"/>
                          <a:pt x="595" y="68"/>
                          <a:pt x="595" y="68"/>
                        </a:cubicBezTo>
                        <a:cubicBezTo>
                          <a:pt x="588" y="72"/>
                          <a:pt x="586" y="71"/>
                          <a:pt x="579" y="76"/>
                        </a:cubicBezTo>
                        <a:cubicBezTo>
                          <a:pt x="579" y="76"/>
                          <a:pt x="580" y="75"/>
                          <a:pt x="580" y="74"/>
                        </a:cubicBezTo>
                        <a:cubicBezTo>
                          <a:pt x="574" y="79"/>
                          <a:pt x="575" y="76"/>
                          <a:pt x="569" y="81"/>
                        </a:cubicBezTo>
                        <a:cubicBezTo>
                          <a:pt x="569" y="80"/>
                          <a:pt x="568" y="80"/>
                          <a:pt x="568" y="80"/>
                        </a:cubicBezTo>
                        <a:cubicBezTo>
                          <a:pt x="565" y="82"/>
                          <a:pt x="565" y="82"/>
                          <a:pt x="565" y="82"/>
                        </a:cubicBezTo>
                        <a:cubicBezTo>
                          <a:pt x="565" y="81"/>
                          <a:pt x="565" y="81"/>
                          <a:pt x="565" y="81"/>
                        </a:cubicBezTo>
                        <a:cubicBezTo>
                          <a:pt x="563" y="84"/>
                          <a:pt x="563" y="84"/>
                          <a:pt x="563" y="84"/>
                        </a:cubicBezTo>
                        <a:cubicBezTo>
                          <a:pt x="561" y="84"/>
                          <a:pt x="561" y="84"/>
                          <a:pt x="561" y="84"/>
                        </a:cubicBezTo>
                        <a:cubicBezTo>
                          <a:pt x="560" y="85"/>
                          <a:pt x="560" y="85"/>
                          <a:pt x="560" y="85"/>
                        </a:cubicBezTo>
                        <a:cubicBezTo>
                          <a:pt x="556" y="85"/>
                          <a:pt x="552" y="89"/>
                          <a:pt x="547" y="90"/>
                        </a:cubicBezTo>
                        <a:cubicBezTo>
                          <a:pt x="548" y="91"/>
                          <a:pt x="548" y="91"/>
                          <a:pt x="548" y="91"/>
                        </a:cubicBezTo>
                        <a:cubicBezTo>
                          <a:pt x="539" y="100"/>
                          <a:pt x="522" y="104"/>
                          <a:pt x="510" y="114"/>
                        </a:cubicBezTo>
                        <a:cubicBezTo>
                          <a:pt x="510" y="113"/>
                          <a:pt x="510" y="113"/>
                          <a:pt x="510" y="113"/>
                        </a:cubicBezTo>
                        <a:cubicBezTo>
                          <a:pt x="505" y="118"/>
                          <a:pt x="505" y="118"/>
                          <a:pt x="505" y="118"/>
                        </a:cubicBezTo>
                        <a:cubicBezTo>
                          <a:pt x="502" y="119"/>
                          <a:pt x="507" y="116"/>
                          <a:pt x="505" y="116"/>
                        </a:cubicBezTo>
                        <a:cubicBezTo>
                          <a:pt x="500" y="120"/>
                          <a:pt x="504" y="119"/>
                          <a:pt x="498" y="123"/>
                        </a:cubicBezTo>
                        <a:cubicBezTo>
                          <a:pt x="494" y="125"/>
                          <a:pt x="498" y="122"/>
                          <a:pt x="500" y="120"/>
                        </a:cubicBezTo>
                        <a:cubicBezTo>
                          <a:pt x="494" y="125"/>
                          <a:pt x="485" y="132"/>
                          <a:pt x="481" y="134"/>
                        </a:cubicBezTo>
                        <a:cubicBezTo>
                          <a:pt x="481" y="135"/>
                          <a:pt x="480" y="135"/>
                          <a:pt x="481" y="135"/>
                        </a:cubicBezTo>
                        <a:cubicBezTo>
                          <a:pt x="477" y="138"/>
                          <a:pt x="472" y="142"/>
                          <a:pt x="467" y="145"/>
                        </a:cubicBezTo>
                        <a:cubicBezTo>
                          <a:pt x="467" y="144"/>
                          <a:pt x="468" y="143"/>
                          <a:pt x="469" y="143"/>
                        </a:cubicBezTo>
                        <a:cubicBezTo>
                          <a:pt x="467" y="144"/>
                          <a:pt x="465" y="145"/>
                          <a:pt x="464" y="146"/>
                        </a:cubicBezTo>
                        <a:cubicBezTo>
                          <a:pt x="465" y="144"/>
                          <a:pt x="465" y="144"/>
                          <a:pt x="465" y="144"/>
                        </a:cubicBezTo>
                        <a:cubicBezTo>
                          <a:pt x="462" y="147"/>
                          <a:pt x="456" y="152"/>
                          <a:pt x="454" y="152"/>
                        </a:cubicBezTo>
                        <a:cubicBezTo>
                          <a:pt x="455" y="152"/>
                          <a:pt x="455" y="153"/>
                          <a:pt x="453" y="155"/>
                        </a:cubicBezTo>
                        <a:cubicBezTo>
                          <a:pt x="450" y="155"/>
                          <a:pt x="445" y="162"/>
                          <a:pt x="440" y="165"/>
                        </a:cubicBezTo>
                        <a:cubicBezTo>
                          <a:pt x="440" y="164"/>
                          <a:pt x="444" y="161"/>
                          <a:pt x="443" y="162"/>
                        </a:cubicBezTo>
                        <a:cubicBezTo>
                          <a:pt x="440" y="163"/>
                          <a:pt x="439" y="166"/>
                          <a:pt x="437" y="168"/>
                        </a:cubicBezTo>
                        <a:cubicBezTo>
                          <a:pt x="437" y="167"/>
                          <a:pt x="437" y="167"/>
                          <a:pt x="437" y="167"/>
                        </a:cubicBezTo>
                        <a:cubicBezTo>
                          <a:pt x="427" y="176"/>
                          <a:pt x="427" y="176"/>
                          <a:pt x="427" y="176"/>
                        </a:cubicBezTo>
                        <a:cubicBezTo>
                          <a:pt x="425" y="176"/>
                          <a:pt x="418" y="184"/>
                          <a:pt x="418" y="183"/>
                        </a:cubicBezTo>
                        <a:cubicBezTo>
                          <a:pt x="414" y="186"/>
                          <a:pt x="421" y="181"/>
                          <a:pt x="417" y="185"/>
                        </a:cubicBezTo>
                        <a:cubicBezTo>
                          <a:pt x="415" y="185"/>
                          <a:pt x="413" y="189"/>
                          <a:pt x="412" y="188"/>
                        </a:cubicBezTo>
                        <a:cubicBezTo>
                          <a:pt x="413" y="187"/>
                          <a:pt x="413" y="187"/>
                          <a:pt x="413" y="187"/>
                        </a:cubicBezTo>
                        <a:cubicBezTo>
                          <a:pt x="410" y="190"/>
                          <a:pt x="410" y="190"/>
                          <a:pt x="410" y="190"/>
                        </a:cubicBezTo>
                        <a:cubicBezTo>
                          <a:pt x="411" y="187"/>
                          <a:pt x="411" y="187"/>
                          <a:pt x="411" y="187"/>
                        </a:cubicBezTo>
                        <a:cubicBezTo>
                          <a:pt x="408" y="190"/>
                          <a:pt x="407" y="193"/>
                          <a:pt x="408" y="193"/>
                        </a:cubicBezTo>
                        <a:cubicBezTo>
                          <a:pt x="405" y="195"/>
                          <a:pt x="401" y="199"/>
                          <a:pt x="399" y="199"/>
                        </a:cubicBezTo>
                        <a:cubicBezTo>
                          <a:pt x="400" y="198"/>
                          <a:pt x="400" y="198"/>
                          <a:pt x="400" y="198"/>
                        </a:cubicBezTo>
                        <a:cubicBezTo>
                          <a:pt x="393" y="205"/>
                          <a:pt x="386" y="207"/>
                          <a:pt x="382" y="214"/>
                        </a:cubicBezTo>
                        <a:cubicBezTo>
                          <a:pt x="381" y="214"/>
                          <a:pt x="381" y="214"/>
                          <a:pt x="382" y="213"/>
                        </a:cubicBezTo>
                        <a:cubicBezTo>
                          <a:pt x="378" y="217"/>
                          <a:pt x="378" y="217"/>
                          <a:pt x="378" y="217"/>
                        </a:cubicBezTo>
                        <a:cubicBezTo>
                          <a:pt x="378" y="215"/>
                          <a:pt x="378" y="215"/>
                          <a:pt x="378" y="215"/>
                        </a:cubicBezTo>
                        <a:cubicBezTo>
                          <a:pt x="372" y="223"/>
                          <a:pt x="372" y="223"/>
                          <a:pt x="372" y="223"/>
                        </a:cubicBezTo>
                        <a:cubicBezTo>
                          <a:pt x="372" y="223"/>
                          <a:pt x="372" y="223"/>
                          <a:pt x="372" y="223"/>
                        </a:cubicBezTo>
                        <a:cubicBezTo>
                          <a:pt x="367" y="227"/>
                          <a:pt x="360" y="235"/>
                          <a:pt x="354" y="241"/>
                        </a:cubicBezTo>
                        <a:cubicBezTo>
                          <a:pt x="355" y="240"/>
                          <a:pt x="355" y="240"/>
                          <a:pt x="355" y="240"/>
                        </a:cubicBezTo>
                        <a:cubicBezTo>
                          <a:pt x="349" y="247"/>
                          <a:pt x="348" y="246"/>
                          <a:pt x="344" y="251"/>
                        </a:cubicBezTo>
                        <a:cubicBezTo>
                          <a:pt x="344" y="251"/>
                          <a:pt x="344" y="251"/>
                          <a:pt x="344" y="250"/>
                        </a:cubicBezTo>
                        <a:cubicBezTo>
                          <a:pt x="340" y="255"/>
                          <a:pt x="340" y="255"/>
                          <a:pt x="340" y="255"/>
                        </a:cubicBezTo>
                        <a:cubicBezTo>
                          <a:pt x="340" y="253"/>
                          <a:pt x="340" y="253"/>
                          <a:pt x="340" y="253"/>
                        </a:cubicBezTo>
                        <a:cubicBezTo>
                          <a:pt x="338" y="258"/>
                          <a:pt x="331" y="262"/>
                          <a:pt x="333" y="260"/>
                        </a:cubicBezTo>
                        <a:cubicBezTo>
                          <a:pt x="332" y="263"/>
                          <a:pt x="329" y="266"/>
                          <a:pt x="329" y="267"/>
                        </a:cubicBezTo>
                        <a:cubicBezTo>
                          <a:pt x="325" y="272"/>
                          <a:pt x="328" y="268"/>
                          <a:pt x="325" y="271"/>
                        </a:cubicBezTo>
                        <a:cubicBezTo>
                          <a:pt x="321" y="274"/>
                          <a:pt x="322" y="276"/>
                          <a:pt x="317" y="280"/>
                        </a:cubicBezTo>
                        <a:cubicBezTo>
                          <a:pt x="317" y="280"/>
                          <a:pt x="317" y="280"/>
                          <a:pt x="317" y="280"/>
                        </a:cubicBezTo>
                        <a:cubicBezTo>
                          <a:pt x="315" y="282"/>
                          <a:pt x="314" y="284"/>
                          <a:pt x="311" y="287"/>
                        </a:cubicBezTo>
                        <a:cubicBezTo>
                          <a:pt x="312" y="286"/>
                          <a:pt x="312" y="286"/>
                          <a:pt x="312" y="286"/>
                        </a:cubicBezTo>
                        <a:cubicBezTo>
                          <a:pt x="308" y="292"/>
                          <a:pt x="305" y="291"/>
                          <a:pt x="303" y="297"/>
                        </a:cubicBezTo>
                        <a:cubicBezTo>
                          <a:pt x="301" y="299"/>
                          <a:pt x="298" y="304"/>
                          <a:pt x="297" y="303"/>
                        </a:cubicBezTo>
                        <a:cubicBezTo>
                          <a:pt x="283" y="322"/>
                          <a:pt x="283" y="322"/>
                          <a:pt x="283" y="322"/>
                        </a:cubicBezTo>
                        <a:cubicBezTo>
                          <a:pt x="281" y="322"/>
                          <a:pt x="282" y="324"/>
                          <a:pt x="278" y="327"/>
                        </a:cubicBezTo>
                        <a:cubicBezTo>
                          <a:pt x="279" y="328"/>
                          <a:pt x="279" y="328"/>
                          <a:pt x="279" y="328"/>
                        </a:cubicBezTo>
                        <a:cubicBezTo>
                          <a:pt x="272" y="337"/>
                          <a:pt x="262" y="347"/>
                          <a:pt x="254" y="358"/>
                        </a:cubicBezTo>
                        <a:cubicBezTo>
                          <a:pt x="253" y="357"/>
                          <a:pt x="253" y="357"/>
                          <a:pt x="253" y="357"/>
                        </a:cubicBezTo>
                        <a:cubicBezTo>
                          <a:pt x="252" y="360"/>
                          <a:pt x="252" y="360"/>
                          <a:pt x="252" y="360"/>
                        </a:cubicBezTo>
                        <a:cubicBezTo>
                          <a:pt x="244" y="372"/>
                          <a:pt x="233" y="387"/>
                          <a:pt x="226" y="396"/>
                        </a:cubicBezTo>
                        <a:cubicBezTo>
                          <a:pt x="225" y="400"/>
                          <a:pt x="223" y="405"/>
                          <a:pt x="219" y="410"/>
                        </a:cubicBezTo>
                        <a:cubicBezTo>
                          <a:pt x="219" y="409"/>
                          <a:pt x="219" y="409"/>
                          <a:pt x="219" y="409"/>
                        </a:cubicBezTo>
                        <a:cubicBezTo>
                          <a:pt x="214" y="418"/>
                          <a:pt x="209" y="428"/>
                          <a:pt x="202" y="437"/>
                        </a:cubicBezTo>
                        <a:cubicBezTo>
                          <a:pt x="202" y="436"/>
                          <a:pt x="202" y="437"/>
                          <a:pt x="202" y="436"/>
                        </a:cubicBezTo>
                        <a:cubicBezTo>
                          <a:pt x="202" y="439"/>
                          <a:pt x="199" y="442"/>
                          <a:pt x="197" y="444"/>
                        </a:cubicBezTo>
                        <a:cubicBezTo>
                          <a:pt x="200" y="442"/>
                          <a:pt x="200" y="442"/>
                          <a:pt x="200" y="442"/>
                        </a:cubicBezTo>
                        <a:cubicBezTo>
                          <a:pt x="199" y="445"/>
                          <a:pt x="196" y="448"/>
                          <a:pt x="194" y="449"/>
                        </a:cubicBezTo>
                        <a:cubicBezTo>
                          <a:pt x="192" y="454"/>
                          <a:pt x="192" y="454"/>
                          <a:pt x="192" y="454"/>
                        </a:cubicBezTo>
                        <a:cubicBezTo>
                          <a:pt x="192" y="455"/>
                          <a:pt x="192" y="455"/>
                          <a:pt x="192" y="455"/>
                        </a:cubicBezTo>
                        <a:cubicBezTo>
                          <a:pt x="192" y="456"/>
                          <a:pt x="192" y="456"/>
                          <a:pt x="192" y="456"/>
                        </a:cubicBezTo>
                        <a:cubicBezTo>
                          <a:pt x="189" y="458"/>
                          <a:pt x="189" y="458"/>
                          <a:pt x="189" y="458"/>
                        </a:cubicBezTo>
                        <a:cubicBezTo>
                          <a:pt x="189" y="459"/>
                          <a:pt x="186" y="465"/>
                          <a:pt x="186" y="467"/>
                        </a:cubicBezTo>
                        <a:cubicBezTo>
                          <a:pt x="185" y="467"/>
                          <a:pt x="182" y="471"/>
                          <a:pt x="184" y="468"/>
                        </a:cubicBezTo>
                        <a:cubicBezTo>
                          <a:pt x="175" y="484"/>
                          <a:pt x="175" y="484"/>
                          <a:pt x="175" y="484"/>
                        </a:cubicBezTo>
                        <a:cubicBezTo>
                          <a:pt x="176" y="482"/>
                          <a:pt x="176" y="482"/>
                          <a:pt x="176" y="482"/>
                        </a:cubicBezTo>
                        <a:cubicBezTo>
                          <a:pt x="178" y="482"/>
                          <a:pt x="175" y="487"/>
                          <a:pt x="174" y="489"/>
                        </a:cubicBezTo>
                        <a:cubicBezTo>
                          <a:pt x="175" y="486"/>
                          <a:pt x="172" y="488"/>
                          <a:pt x="171" y="490"/>
                        </a:cubicBezTo>
                        <a:cubicBezTo>
                          <a:pt x="170" y="492"/>
                          <a:pt x="173" y="488"/>
                          <a:pt x="173" y="489"/>
                        </a:cubicBezTo>
                        <a:cubicBezTo>
                          <a:pt x="172" y="493"/>
                          <a:pt x="169" y="499"/>
                          <a:pt x="168" y="500"/>
                        </a:cubicBezTo>
                        <a:cubicBezTo>
                          <a:pt x="168" y="498"/>
                          <a:pt x="168" y="498"/>
                          <a:pt x="168" y="498"/>
                        </a:cubicBezTo>
                        <a:cubicBezTo>
                          <a:pt x="167" y="502"/>
                          <a:pt x="164" y="503"/>
                          <a:pt x="162" y="507"/>
                        </a:cubicBezTo>
                        <a:cubicBezTo>
                          <a:pt x="161" y="511"/>
                          <a:pt x="159" y="513"/>
                          <a:pt x="161" y="513"/>
                        </a:cubicBezTo>
                        <a:cubicBezTo>
                          <a:pt x="159" y="518"/>
                          <a:pt x="159" y="514"/>
                          <a:pt x="158" y="516"/>
                        </a:cubicBezTo>
                        <a:cubicBezTo>
                          <a:pt x="158" y="518"/>
                          <a:pt x="154" y="525"/>
                          <a:pt x="153" y="525"/>
                        </a:cubicBezTo>
                        <a:cubicBezTo>
                          <a:pt x="153" y="529"/>
                          <a:pt x="145" y="538"/>
                          <a:pt x="147" y="540"/>
                        </a:cubicBezTo>
                        <a:cubicBezTo>
                          <a:pt x="143" y="544"/>
                          <a:pt x="143" y="544"/>
                          <a:pt x="143" y="544"/>
                        </a:cubicBezTo>
                        <a:cubicBezTo>
                          <a:pt x="144" y="544"/>
                          <a:pt x="145" y="545"/>
                          <a:pt x="143" y="549"/>
                        </a:cubicBezTo>
                        <a:cubicBezTo>
                          <a:pt x="141" y="552"/>
                          <a:pt x="141" y="551"/>
                          <a:pt x="140" y="551"/>
                        </a:cubicBezTo>
                        <a:cubicBezTo>
                          <a:pt x="141" y="554"/>
                          <a:pt x="141" y="554"/>
                          <a:pt x="141" y="554"/>
                        </a:cubicBezTo>
                        <a:cubicBezTo>
                          <a:pt x="130" y="571"/>
                          <a:pt x="121" y="596"/>
                          <a:pt x="111" y="615"/>
                        </a:cubicBezTo>
                        <a:cubicBezTo>
                          <a:pt x="107" y="624"/>
                          <a:pt x="104" y="636"/>
                          <a:pt x="99" y="647"/>
                        </a:cubicBezTo>
                        <a:cubicBezTo>
                          <a:pt x="100" y="645"/>
                          <a:pt x="100" y="645"/>
                          <a:pt x="100" y="645"/>
                        </a:cubicBezTo>
                        <a:cubicBezTo>
                          <a:pt x="95" y="656"/>
                          <a:pt x="95" y="656"/>
                          <a:pt x="95" y="656"/>
                        </a:cubicBezTo>
                        <a:cubicBezTo>
                          <a:pt x="99" y="648"/>
                          <a:pt x="99" y="648"/>
                          <a:pt x="99" y="648"/>
                        </a:cubicBezTo>
                        <a:cubicBezTo>
                          <a:pt x="98" y="651"/>
                          <a:pt x="98" y="653"/>
                          <a:pt x="97" y="655"/>
                        </a:cubicBezTo>
                        <a:cubicBezTo>
                          <a:pt x="92" y="666"/>
                          <a:pt x="85" y="681"/>
                          <a:pt x="81" y="696"/>
                        </a:cubicBezTo>
                        <a:cubicBezTo>
                          <a:pt x="80" y="706"/>
                          <a:pt x="77" y="702"/>
                          <a:pt x="76" y="711"/>
                        </a:cubicBezTo>
                        <a:cubicBezTo>
                          <a:pt x="76" y="710"/>
                          <a:pt x="76" y="710"/>
                          <a:pt x="76" y="709"/>
                        </a:cubicBezTo>
                        <a:cubicBezTo>
                          <a:pt x="73" y="719"/>
                          <a:pt x="72" y="725"/>
                          <a:pt x="70" y="735"/>
                        </a:cubicBezTo>
                        <a:cubicBezTo>
                          <a:pt x="68" y="733"/>
                          <a:pt x="68" y="741"/>
                          <a:pt x="67" y="740"/>
                        </a:cubicBezTo>
                        <a:cubicBezTo>
                          <a:pt x="68" y="741"/>
                          <a:pt x="68" y="741"/>
                          <a:pt x="68" y="741"/>
                        </a:cubicBezTo>
                        <a:cubicBezTo>
                          <a:pt x="67" y="743"/>
                          <a:pt x="65" y="748"/>
                          <a:pt x="65" y="747"/>
                        </a:cubicBezTo>
                        <a:cubicBezTo>
                          <a:pt x="64" y="752"/>
                          <a:pt x="64" y="752"/>
                          <a:pt x="64" y="752"/>
                        </a:cubicBezTo>
                        <a:cubicBezTo>
                          <a:pt x="63" y="752"/>
                          <a:pt x="63" y="752"/>
                          <a:pt x="63" y="752"/>
                        </a:cubicBezTo>
                        <a:cubicBezTo>
                          <a:pt x="62" y="757"/>
                          <a:pt x="59" y="770"/>
                          <a:pt x="56" y="772"/>
                        </a:cubicBezTo>
                        <a:cubicBezTo>
                          <a:pt x="53" y="787"/>
                          <a:pt x="47" y="809"/>
                          <a:pt x="42" y="827"/>
                        </a:cubicBezTo>
                        <a:cubicBezTo>
                          <a:pt x="43" y="830"/>
                          <a:pt x="41" y="835"/>
                          <a:pt x="40" y="839"/>
                        </a:cubicBezTo>
                        <a:cubicBezTo>
                          <a:pt x="38" y="844"/>
                          <a:pt x="38" y="844"/>
                          <a:pt x="38" y="844"/>
                        </a:cubicBezTo>
                        <a:cubicBezTo>
                          <a:pt x="38" y="848"/>
                          <a:pt x="38" y="853"/>
                          <a:pt x="36" y="856"/>
                        </a:cubicBezTo>
                        <a:cubicBezTo>
                          <a:pt x="36" y="856"/>
                          <a:pt x="36" y="856"/>
                          <a:pt x="36" y="856"/>
                        </a:cubicBezTo>
                        <a:cubicBezTo>
                          <a:pt x="36" y="860"/>
                          <a:pt x="34" y="864"/>
                          <a:pt x="34" y="868"/>
                        </a:cubicBezTo>
                        <a:cubicBezTo>
                          <a:pt x="33" y="873"/>
                          <a:pt x="32" y="877"/>
                          <a:pt x="31" y="876"/>
                        </a:cubicBezTo>
                        <a:cubicBezTo>
                          <a:pt x="33" y="877"/>
                          <a:pt x="29" y="886"/>
                          <a:pt x="29" y="886"/>
                        </a:cubicBezTo>
                        <a:cubicBezTo>
                          <a:pt x="29" y="886"/>
                          <a:pt x="15" y="946"/>
                          <a:pt x="7" y="1014"/>
                        </a:cubicBezTo>
                        <a:cubicBezTo>
                          <a:pt x="3" y="1049"/>
                          <a:pt x="1" y="1085"/>
                          <a:pt x="0" y="1116"/>
                        </a:cubicBezTo>
                        <a:cubicBezTo>
                          <a:pt x="0" y="1148"/>
                          <a:pt x="1" y="1175"/>
                          <a:pt x="4" y="1189"/>
                        </a:cubicBezTo>
                        <a:cubicBezTo>
                          <a:pt x="5" y="1191"/>
                          <a:pt x="5" y="1197"/>
                          <a:pt x="6" y="1195"/>
                        </a:cubicBezTo>
                        <a:cubicBezTo>
                          <a:pt x="7" y="1199"/>
                          <a:pt x="5" y="1201"/>
                          <a:pt x="6" y="1202"/>
                        </a:cubicBezTo>
                        <a:cubicBezTo>
                          <a:pt x="7" y="1196"/>
                          <a:pt x="9" y="1204"/>
                          <a:pt x="10" y="1198"/>
                        </a:cubicBezTo>
                        <a:cubicBezTo>
                          <a:pt x="10" y="1202"/>
                          <a:pt x="10" y="1202"/>
                          <a:pt x="10" y="1202"/>
                        </a:cubicBezTo>
                        <a:cubicBezTo>
                          <a:pt x="11" y="1203"/>
                          <a:pt x="9" y="1197"/>
                          <a:pt x="11" y="1198"/>
                        </a:cubicBezTo>
                        <a:cubicBezTo>
                          <a:pt x="9" y="1197"/>
                          <a:pt x="9" y="1197"/>
                          <a:pt x="9" y="1197"/>
                        </a:cubicBezTo>
                        <a:cubicBezTo>
                          <a:pt x="9" y="1194"/>
                          <a:pt x="9" y="1192"/>
                          <a:pt x="10" y="1191"/>
                        </a:cubicBezTo>
                        <a:cubicBezTo>
                          <a:pt x="9" y="1188"/>
                          <a:pt x="7" y="1186"/>
                          <a:pt x="8" y="1180"/>
                        </a:cubicBezTo>
                        <a:cubicBezTo>
                          <a:pt x="8" y="1182"/>
                          <a:pt x="8" y="1182"/>
                          <a:pt x="8" y="1182"/>
                        </a:cubicBezTo>
                        <a:cubicBezTo>
                          <a:pt x="8" y="1176"/>
                          <a:pt x="9" y="1178"/>
                          <a:pt x="10" y="1177"/>
                        </a:cubicBezTo>
                        <a:cubicBezTo>
                          <a:pt x="10" y="1178"/>
                          <a:pt x="10" y="1178"/>
                          <a:pt x="10" y="1178"/>
                        </a:cubicBezTo>
                        <a:cubicBezTo>
                          <a:pt x="11" y="1174"/>
                          <a:pt x="11" y="1174"/>
                          <a:pt x="11" y="1174"/>
                        </a:cubicBezTo>
                        <a:cubicBezTo>
                          <a:pt x="10" y="1177"/>
                          <a:pt x="11" y="1183"/>
                          <a:pt x="11" y="1180"/>
                        </a:cubicBezTo>
                        <a:cubicBezTo>
                          <a:pt x="12" y="1174"/>
                          <a:pt x="11" y="1182"/>
                          <a:pt x="11" y="1177"/>
                        </a:cubicBezTo>
                        <a:cubicBezTo>
                          <a:pt x="11" y="1174"/>
                          <a:pt x="12" y="1175"/>
                          <a:pt x="12" y="1175"/>
                        </a:cubicBezTo>
                        <a:cubicBezTo>
                          <a:pt x="12" y="1170"/>
                          <a:pt x="12" y="1170"/>
                          <a:pt x="12" y="1170"/>
                        </a:cubicBezTo>
                        <a:cubicBezTo>
                          <a:pt x="13" y="1170"/>
                          <a:pt x="12" y="1173"/>
                          <a:pt x="13" y="1171"/>
                        </a:cubicBezTo>
                        <a:cubicBezTo>
                          <a:pt x="12" y="1164"/>
                          <a:pt x="12" y="1164"/>
                          <a:pt x="12" y="1164"/>
                        </a:cubicBezTo>
                        <a:cubicBezTo>
                          <a:pt x="14" y="1163"/>
                          <a:pt x="11" y="1157"/>
                          <a:pt x="13" y="1154"/>
                        </a:cubicBezTo>
                        <a:cubicBezTo>
                          <a:pt x="14" y="1159"/>
                          <a:pt x="14" y="1153"/>
                          <a:pt x="15" y="1154"/>
                        </a:cubicBezTo>
                        <a:cubicBezTo>
                          <a:pt x="15" y="1142"/>
                          <a:pt x="15" y="1142"/>
                          <a:pt x="15" y="1142"/>
                        </a:cubicBezTo>
                        <a:cubicBezTo>
                          <a:pt x="16" y="1141"/>
                          <a:pt x="16" y="1145"/>
                          <a:pt x="16" y="1144"/>
                        </a:cubicBezTo>
                        <a:cubicBezTo>
                          <a:pt x="16" y="1141"/>
                          <a:pt x="15" y="1140"/>
                          <a:pt x="15" y="1139"/>
                        </a:cubicBezTo>
                        <a:cubicBezTo>
                          <a:pt x="16" y="1138"/>
                          <a:pt x="16" y="1130"/>
                          <a:pt x="17" y="1130"/>
                        </a:cubicBezTo>
                        <a:cubicBezTo>
                          <a:pt x="19" y="1122"/>
                          <a:pt x="15" y="1127"/>
                          <a:pt x="17" y="1119"/>
                        </a:cubicBezTo>
                        <a:cubicBezTo>
                          <a:pt x="18" y="1118"/>
                          <a:pt x="17" y="1125"/>
                          <a:pt x="18" y="1122"/>
                        </a:cubicBezTo>
                        <a:cubicBezTo>
                          <a:pt x="18" y="1114"/>
                          <a:pt x="18" y="1114"/>
                          <a:pt x="18" y="1114"/>
                        </a:cubicBezTo>
                        <a:cubicBezTo>
                          <a:pt x="18" y="1115"/>
                          <a:pt x="19" y="1116"/>
                          <a:pt x="19" y="1119"/>
                        </a:cubicBezTo>
                        <a:cubicBezTo>
                          <a:pt x="21" y="1098"/>
                          <a:pt x="26" y="1087"/>
                          <a:pt x="27" y="1067"/>
                        </a:cubicBezTo>
                        <a:cubicBezTo>
                          <a:pt x="28" y="1065"/>
                          <a:pt x="27" y="1069"/>
                          <a:pt x="28" y="1071"/>
                        </a:cubicBezTo>
                        <a:cubicBezTo>
                          <a:pt x="28" y="1057"/>
                          <a:pt x="32" y="1052"/>
                          <a:pt x="33" y="1040"/>
                        </a:cubicBezTo>
                        <a:cubicBezTo>
                          <a:pt x="32" y="1040"/>
                          <a:pt x="32" y="1040"/>
                          <a:pt x="32" y="1040"/>
                        </a:cubicBezTo>
                        <a:cubicBezTo>
                          <a:pt x="36" y="1024"/>
                          <a:pt x="37" y="1004"/>
                          <a:pt x="41" y="986"/>
                        </a:cubicBezTo>
                        <a:cubicBezTo>
                          <a:pt x="40" y="988"/>
                          <a:pt x="40" y="988"/>
                          <a:pt x="40" y="988"/>
                        </a:cubicBezTo>
                        <a:cubicBezTo>
                          <a:pt x="39" y="985"/>
                          <a:pt x="40" y="981"/>
                          <a:pt x="40" y="978"/>
                        </a:cubicBezTo>
                        <a:cubicBezTo>
                          <a:pt x="40" y="977"/>
                          <a:pt x="41" y="980"/>
                          <a:pt x="42" y="975"/>
                        </a:cubicBezTo>
                        <a:cubicBezTo>
                          <a:pt x="41" y="976"/>
                          <a:pt x="41" y="978"/>
                          <a:pt x="40" y="977"/>
                        </a:cubicBezTo>
                        <a:cubicBezTo>
                          <a:pt x="45" y="962"/>
                          <a:pt x="50" y="928"/>
                          <a:pt x="56" y="903"/>
                        </a:cubicBezTo>
                        <a:cubicBezTo>
                          <a:pt x="62" y="868"/>
                          <a:pt x="72" y="831"/>
                          <a:pt x="81" y="797"/>
                        </a:cubicBezTo>
                        <a:cubicBezTo>
                          <a:pt x="79" y="802"/>
                          <a:pt x="78" y="799"/>
                          <a:pt x="79" y="796"/>
                        </a:cubicBezTo>
                        <a:cubicBezTo>
                          <a:pt x="86" y="786"/>
                          <a:pt x="84" y="777"/>
                          <a:pt x="89" y="767"/>
                        </a:cubicBezTo>
                        <a:cubicBezTo>
                          <a:pt x="94" y="747"/>
                          <a:pt x="103" y="731"/>
                          <a:pt x="106" y="712"/>
                        </a:cubicBezTo>
                        <a:cubicBezTo>
                          <a:pt x="107" y="712"/>
                          <a:pt x="107" y="712"/>
                          <a:pt x="107" y="712"/>
                        </a:cubicBezTo>
                        <a:cubicBezTo>
                          <a:pt x="108" y="710"/>
                          <a:pt x="108" y="709"/>
                          <a:pt x="109" y="706"/>
                        </a:cubicBezTo>
                        <a:cubicBezTo>
                          <a:pt x="109" y="706"/>
                          <a:pt x="109" y="706"/>
                          <a:pt x="109" y="706"/>
                        </a:cubicBezTo>
                        <a:cubicBezTo>
                          <a:pt x="112" y="700"/>
                          <a:pt x="113" y="691"/>
                          <a:pt x="115" y="688"/>
                        </a:cubicBezTo>
                        <a:cubicBezTo>
                          <a:pt x="114" y="687"/>
                          <a:pt x="114" y="687"/>
                          <a:pt x="114" y="687"/>
                        </a:cubicBezTo>
                        <a:cubicBezTo>
                          <a:pt x="116" y="683"/>
                          <a:pt x="116" y="685"/>
                          <a:pt x="117" y="681"/>
                        </a:cubicBezTo>
                        <a:cubicBezTo>
                          <a:pt x="117" y="681"/>
                          <a:pt x="117" y="681"/>
                          <a:pt x="117" y="681"/>
                        </a:cubicBezTo>
                        <a:cubicBezTo>
                          <a:pt x="118" y="676"/>
                          <a:pt x="118" y="676"/>
                          <a:pt x="118" y="676"/>
                        </a:cubicBezTo>
                        <a:cubicBezTo>
                          <a:pt x="120" y="677"/>
                          <a:pt x="122" y="665"/>
                          <a:pt x="124" y="663"/>
                        </a:cubicBezTo>
                        <a:cubicBezTo>
                          <a:pt x="126" y="657"/>
                          <a:pt x="129" y="648"/>
                          <a:pt x="132" y="640"/>
                        </a:cubicBezTo>
                        <a:cubicBezTo>
                          <a:pt x="134" y="639"/>
                          <a:pt x="137" y="630"/>
                          <a:pt x="140" y="624"/>
                        </a:cubicBezTo>
                        <a:cubicBezTo>
                          <a:pt x="145" y="613"/>
                          <a:pt x="151" y="596"/>
                          <a:pt x="158" y="582"/>
                        </a:cubicBezTo>
                        <a:cubicBezTo>
                          <a:pt x="157" y="582"/>
                          <a:pt x="157" y="582"/>
                          <a:pt x="157" y="582"/>
                        </a:cubicBezTo>
                        <a:cubicBezTo>
                          <a:pt x="159" y="578"/>
                          <a:pt x="159" y="578"/>
                          <a:pt x="159" y="578"/>
                        </a:cubicBezTo>
                        <a:cubicBezTo>
                          <a:pt x="159" y="578"/>
                          <a:pt x="159" y="578"/>
                          <a:pt x="159" y="578"/>
                        </a:cubicBezTo>
                        <a:cubicBezTo>
                          <a:pt x="162" y="576"/>
                          <a:pt x="163" y="569"/>
                          <a:pt x="165" y="567"/>
                        </a:cubicBezTo>
                        <a:cubicBezTo>
                          <a:pt x="163" y="568"/>
                          <a:pt x="164" y="569"/>
                          <a:pt x="163" y="572"/>
                        </a:cubicBezTo>
                        <a:cubicBezTo>
                          <a:pt x="161" y="574"/>
                          <a:pt x="161" y="571"/>
                          <a:pt x="163" y="567"/>
                        </a:cubicBezTo>
                        <a:cubicBezTo>
                          <a:pt x="164" y="567"/>
                          <a:pt x="164" y="567"/>
                          <a:pt x="164" y="567"/>
                        </a:cubicBezTo>
                        <a:cubicBezTo>
                          <a:pt x="164" y="564"/>
                          <a:pt x="164" y="564"/>
                          <a:pt x="164" y="564"/>
                        </a:cubicBezTo>
                        <a:cubicBezTo>
                          <a:pt x="165" y="564"/>
                          <a:pt x="167" y="562"/>
                          <a:pt x="168" y="562"/>
                        </a:cubicBezTo>
                        <a:cubicBezTo>
                          <a:pt x="174" y="550"/>
                          <a:pt x="176" y="541"/>
                          <a:pt x="183" y="528"/>
                        </a:cubicBezTo>
                        <a:cubicBezTo>
                          <a:pt x="183" y="530"/>
                          <a:pt x="187" y="519"/>
                          <a:pt x="188" y="523"/>
                        </a:cubicBezTo>
                        <a:cubicBezTo>
                          <a:pt x="191" y="515"/>
                          <a:pt x="186" y="523"/>
                          <a:pt x="186" y="519"/>
                        </a:cubicBezTo>
                        <a:cubicBezTo>
                          <a:pt x="188" y="517"/>
                          <a:pt x="188" y="515"/>
                          <a:pt x="189" y="515"/>
                        </a:cubicBezTo>
                        <a:cubicBezTo>
                          <a:pt x="189" y="516"/>
                          <a:pt x="191" y="513"/>
                          <a:pt x="190" y="515"/>
                        </a:cubicBezTo>
                        <a:cubicBezTo>
                          <a:pt x="193" y="510"/>
                          <a:pt x="193" y="510"/>
                          <a:pt x="193" y="510"/>
                        </a:cubicBezTo>
                        <a:cubicBezTo>
                          <a:pt x="193" y="510"/>
                          <a:pt x="193" y="511"/>
                          <a:pt x="193" y="512"/>
                        </a:cubicBezTo>
                        <a:cubicBezTo>
                          <a:pt x="197" y="501"/>
                          <a:pt x="203" y="494"/>
                          <a:pt x="207" y="485"/>
                        </a:cubicBezTo>
                        <a:cubicBezTo>
                          <a:pt x="207" y="484"/>
                          <a:pt x="205" y="488"/>
                          <a:pt x="205" y="487"/>
                        </a:cubicBezTo>
                        <a:cubicBezTo>
                          <a:pt x="209" y="478"/>
                          <a:pt x="211" y="480"/>
                          <a:pt x="215" y="471"/>
                        </a:cubicBezTo>
                        <a:cubicBezTo>
                          <a:pt x="214" y="473"/>
                          <a:pt x="214" y="473"/>
                          <a:pt x="214" y="473"/>
                        </a:cubicBezTo>
                        <a:cubicBezTo>
                          <a:pt x="215" y="470"/>
                          <a:pt x="215" y="469"/>
                          <a:pt x="219" y="465"/>
                        </a:cubicBezTo>
                        <a:cubicBezTo>
                          <a:pt x="220" y="465"/>
                          <a:pt x="217" y="469"/>
                          <a:pt x="216" y="471"/>
                        </a:cubicBezTo>
                        <a:cubicBezTo>
                          <a:pt x="218" y="468"/>
                          <a:pt x="223" y="461"/>
                          <a:pt x="220" y="462"/>
                        </a:cubicBezTo>
                        <a:cubicBezTo>
                          <a:pt x="222" y="459"/>
                          <a:pt x="224" y="458"/>
                          <a:pt x="225" y="456"/>
                        </a:cubicBezTo>
                        <a:cubicBezTo>
                          <a:pt x="225" y="456"/>
                          <a:pt x="223" y="459"/>
                          <a:pt x="223" y="457"/>
                        </a:cubicBezTo>
                        <a:cubicBezTo>
                          <a:pt x="227" y="452"/>
                          <a:pt x="231" y="444"/>
                          <a:pt x="235" y="439"/>
                        </a:cubicBezTo>
                        <a:cubicBezTo>
                          <a:pt x="235" y="439"/>
                          <a:pt x="236" y="439"/>
                          <a:pt x="236" y="439"/>
                        </a:cubicBezTo>
                        <a:cubicBezTo>
                          <a:pt x="238" y="434"/>
                          <a:pt x="239" y="436"/>
                          <a:pt x="243" y="429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01" name="Freeform 156">
                    <a:extLst>
                      <a:ext uri="{FF2B5EF4-FFF2-40B4-BE49-F238E27FC236}">
                        <a16:creationId xmlns:a16="http://schemas.microsoft.com/office/drawing/2014/main" xmlns="" id="{76887870-8E6E-4798-9B63-5E202794145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26338" y="2025650"/>
                    <a:ext cx="7937" cy="7938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1"/>
                      </a:cxn>
                      <a:cxn ang="0">
                        <a:pos x="0" y="3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 h="3">
                        <a:moveTo>
                          <a:pt x="3" y="0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2"/>
                          <a:pt x="1" y="2"/>
                          <a:pt x="0" y="3"/>
                        </a:cubicBezTo>
                        <a:lnTo>
                          <a:pt x="3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02" name="Freeform 157">
                    <a:extLst>
                      <a:ext uri="{FF2B5EF4-FFF2-40B4-BE49-F238E27FC236}">
                        <a16:creationId xmlns:a16="http://schemas.microsoft.com/office/drawing/2014/main" xmlns="" id="{DF12B5C2-FB82-4B6A-885E-587971157CB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278688" y="2239963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1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h="1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03" name="Freeform 158">
                    <a:extLst>
                      <a:ext uri="{FF2B5EF4-FFF2-40B4-BE49-F238E27FC236}">
                        <a16:creationId xmlns:a16="http://schemas.microsoft.com/office/drawing/2014/main" xmlns="" id="{8AD8EDFE-9900-4275-958B-B777CD08722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221538" y="2297113"/>
                    <a:ext cx="7937" cy="4763"/>
                  </a:xfrm>
                  <a:custGeom>
                    <a:avLst/>
                    <a:gdLst/>
                    <a:ahLst/>
                    <a:cxnLst>
                      <a:cxn ang="0">
                        <a:pos x="2" y="2"/>
                      </a:cxn>
                      <a:cxn ang="0">
                        <a:pos x="0" y="2"/>
                      </a:cxn>
                      <a:cxn ang="0">
                        <a:pos x="2" y="2"/>
                      </a:cxn>
                    </a:cxnLst>
                    <a:rect l="0" t="0" r="r" b="b"/>
                    <a:pathLst>
                      <a:path w="3" h="2">
                        <a:moveTo>
                          <a:pt x="2" y="2"/>
                        </a:moveTo>
                        <a:cubicBezTo>
                          <a:pt x="3" y="0"/>
                          <a:pt x="1" y="1"/>
                          <a:pt x="0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04" name="Freeform 159">
                    <a:extLst>
                      <a:ext uri="{FF2B5EF4-FFF2-40B4-BE49-F238E27FC236}">
                        <a16:creationId xmlns:a16="http://schemas.microsoft.com/office/drawing/2014/main" xmlns="" id="{EFB7D397-0BA1-446B-ADA2-E06D948043E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685088" y="1916113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1" y="0"/>
                      </a:cxn>
                      <a:cxn ang="0">
                        <a:pos x="0" y="0"/>
                      </a:cxn>
                      <a:cxn ang="0">
                        <a:pos x="1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05" name="Freeform 160">
                    <a:extLst>
                      <a:ext uri="{FF2B5EF4-FFF2-40B4-BE49-F238E27FC236}">
                        <a16:creationId xmlns:a16="http://schemas.microsoft.com/office/drawing/2014/main" xmlns="" id="{944872F6-3869-43D1-8042-8DF728F0BF8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67688" y="1717675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06" name="Freeform 161">
                    <a:extLst>
                      <a:ext uri="{FF2B5EF4-FFF2-40B4-BE49-F238E27FC236}">
                        <a16:creationId xmlns:a16="http://schemas.microsoft.com/office/drawing/2014/main" xmlns="" id="{D6181F28-F687-4881-A273-0C043438619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32763" y="1720850"/>
                    <a:ext cx="6350" cy="1588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1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 h="1">
                        <a:moveTo>
                          <a:pt x="3" y="0"/>
                        </a:moveTo>
                        <a:cubicBezTo>
                          <a:pt x="2" y="0"/>
                          <a:pt x="1" y="1"/>
                          <a:pt x="0" y="1"/>
                        </a:cubicBezTo>
                        <a:cubicBezTo>
                          <a:pt x="1" y="1"/>
                          <a:pt x="2" y="1"/>
                          <a:pt x="3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07" name="Freeform 162">
                    <a:extLst>
                      <a:ext uri="{FF2B5EF4-FFF2-40B4-BE49-F238E27FC236}">
                        <a16:creationId xmlns:a16="http://schemas.microsoft.com/office/drawing/2014/main" xmlns="" id="{645F5E02-57F6-4EFF-A211-55217D15E80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77138" y="1984375"/>
                    <a:ext cx="4762" cy="4763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0" y="2"/>
                      </a:cxn>
                      <a:cxn ang="0">
                        <a:pos x="2" y="0"/>
                      </a:cxn>
                    </a:cxnLst>
                    <a:rect l="0" t="0" r="r" b="b"/>
                    <a:pathLst>
                      <a:path w="2" h="2">
                        <a:moveTo>
                          <a:pt x="2" y="0"/>
                        </a:move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1" y="1"/>
                          <a:pt x="2" y="1"/>
                          <a:pt x="2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08" name="Freeform 163">
                    <a:extLst>
                      <a:ext uri="{FF2B5EF4-FFF2-40B4-BE49-F238E27FC236}">
                        <a16:creationId xmlns:a16="http://schemas.microsoft.com/office/drawing/2014/main" xmlns="" id="{8C64667B-2C0A-427E-ACD4-59C57B10B63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20063" y="1725613"/>
                    <a:ext cx="7937" cy="3175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1"/>
                      </a:cxn>
                      <a:cxn ang="0">
                        <a:pos x="0" y="1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 h="1">
                        <a:moveTo>
                          <a:pt x="3" y="0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lnTo>
                          <a:pt x="3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09" name="Freeform 164">
                    <a:extLst>
                      <a:ext uri="{FF2B5EF4-FFF2-40B4-BE49-F238E27FC236}">
                        <a16:creationId xmlns:a16="http://schemas.microsoft.com/office/drawing/2014/main" xmlns="" id="{7C318468-D5E0-49F4-95B6-663EC52628E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67688" y="1716088"/>
                    <a:ext cx="9525" cy="1588"/>
                  </a:xfrm>
                  <a:custGeom>
                    <a:avLst/>
                    <a:gdLst/>
                    <a:ahLst/>
                    <a:cxnLst>
                      <a:cxn ang="0">
                        <a:pos x="4" y="0"/>
                      </a:cxn>
                      <a:cxn ang="0">
                        <a:pos x="0" y="1"/>
                      </a:cxn>
                      <a:cxn ang="0">
                        <a:pos x="4" y="0"/>
                      </a:cxn>
                    </a:cxnLst>
                    <a:rect l="0" t="0" r="r" b="b"/>
                    <a:pathLst>
                      <a:path w="4" h="1">
                        <a:moveTo>
                          <a:pt x="4" y="0"/>
                        </a:moveTo>
                        <a:cubicBezTo>
                          <a:pt x="3" y="1"/>
                          <a:pt x="1" y="1"/>
                          <a:pt x="0" y="1"/>
                        </a:cubicBezTo>
                        <a:cubicBezTo>
                          <a:pt x="2" y="1"/>
                          <a:pt x="3" y="1"/>
                          <a:pt x="4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10" name="Freeform 165">
                    <a:extLst>
                      <a:ext uri="{FF2B5EF4-FFF2-40B4-BE49-F238E27FC236}">
                        <a16:creationId xmlns:a16="http://schemas.microsoft.com/office/drawing/2014/main" xmlns="" id="{19FB34BE-0D00-402E-8851-EC5230A90CE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50188" y="1822450"/>
                    <a:ext cx="4762" cy="4763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2" y="1"/>
                      </a:cxn>
                      <a:cxn ang="0">
                        <a:pos x="2" y="0"/>
                      </a:cxn>
                    </a:cxnLst>
                    <a:rect l="0" t="0" r="r" b="b"/>
                    <a:pathLst>
                      <a:path w="2" h="2">
                        <a:moveTo>
                          <a:pt x="2" y="0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0" y="2"/>
                          <a:pt x="1" y="1"/>
                          <a:pt x="2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11" name="Freeform 166">
                    <a:extLst>
                      <a:ext uri="{FF2B5EF4-FFF2-40B4-BE49-F238E27FC236}">
                        <a16:creationId xmlns:a16="http://schemas.microsoft.com/office/drawing/2014/main" xmlns="" id="{6C4B3257-E472-4C48-8203-E2BF10DF66A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94663" y="1738313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2" y="0"/>
                      </a:cxn>
                      <a:cxn ang="0">
                        <a:pos x="0" y="1"/>
                      </a:cxn>
                      <a:cxn ang="0">
                        <a:pos x="2" y="0"/>
                      </a:cxn>
                    </a:cxnLst>
                    <a:rect l="0" t="0" r="r" b="b"/>
                    <a:pathLst>
                      <a:path w="2" h="1">
                        <a:moveTo>
                          <a:pt x="2" y="0"/>
                        </a:moveTo>
                        <a:lnTo>
                          <a:pt x="2" y="0"/>
                        </a:lnTo>
                        <a:lnTo>
                          <a:pt x="0" y="1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12" name="Freeform 167">
                    <a:extLst>
                      <a:ext uri="{FF2B5EF4-FFF2-40B4-BE49-F238E27FC236}">
                        <a16:creationId xmlns:a16="http://schemas.microsoft.com/office/drawing/2014/main" xmlns="" id="{EC445C74-8823-417E-ACDE-9973FCA1A9D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204200" y="1711325"/>
                    <a:ext cx="4762" cy="1588"/>
                  </a:xfrm>
                  <a:custGeom>
                    <a:avLst/>
                    <a:gdLst/>
                    <a:ahLst/>
                    <a:cxnLst>
                      <a:cxn ang="0">
                        <a:pos x="1" y="0"/>
                      </a:cxn>
                      <a:cxn ang="0">
                        <a:pos x="0" y="0"/>
                      </a:cxn>
                      <a:cxn ang="0">
                        <a:pos x="2" y="0"/>
                      </a:cxn>
                      <a:cxn ang="0">
                        <a:pos x="1" y="0"/>
                      </a:cxn>
                    </a:cxnLst>
                    <a:rect l="0" t="0" r="r" b="b"/>
                    <a:pathLst>
                      <a:path w="2">
                        <a:moveTo>
                          <a:pt x="1" y="0"/>
                        </a:move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13" name="Freeform 168">
                    <a:extLst>
                      <a:ext uri="{FF2B5EF4-FFF2-40B4-BE49-F238E27FC236}">
                        <a16:creationId xmlns:a16="http://schemas.microsoft.com/office/drawing/2014/main" xmlns="" id="{3702C5B3-F3EB-4242-8A27-52584B791BE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956550" y="1779588"/>
                    <a:ext cx="1587" cy="4763"/>
                  </a:xfrm>
                  <a:custGeom>
                    <a:avLst/>
                    <a:gdLst/>
                    <a:ahLst/>
                    <a:cxnLst>
                      <a:cxn ang="0">
                        <a:pos x="1" y="2"/>
                      </a:cxn>
                      <a:cxn ang="0">
                        <a:pos x="1" y="0"/>
                      </a:cxn>
                      <a:cxn ang="0">
                        <a:pos x="1" y="2"/>
                      </a:cxn>
                    </a:cxnLst>
                    <a:rect l="0" t="0" r="r" b="b"/>
                    <a:pathLst>
                      <a:path w="1" h="2">
                        <a:moveTo>
                          <a:pt x="1" y="2"/>
                        </a:moveTo>
                        <a:cubicBezTo>
                          <a:pt x="1" y="1"/>
                          <a:pt x="1" y="1"/>
                          <a:pt x="1" y="0"/>
                        </a:cubicBezTo>
                        <a:cubicBezTo>
                          <a:pt x="0" y="1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193" name="Group 484">
                  <a:extLst>
                    <a:ext uri="{FF2B5EF4-FFF2-40B4-BE49-F238E27FC236}">
                      <a16:creationId xmlns:a16="http://schemas.microsoft.com/office/drawing/2014/main" xmlns="" id="{5CE12652-CFF5-4096-8223-48E01111FBC0}"/>
                    </a:ext>
                  </a:extLst>
                </p:cNvPr>
                <p:cNvGrpSpPr/>
                <p:nvPr/>
              </p:nvGrpSpPr>
              <p:grpSpPr>
                <a:xfrm rot="15155533" flipH="1">
                  <a:off x="1114059" y="1803071"/>
                  <a:ext cx="2159193" cy="2610180"/>
                  <a:chOff x="6326188" y="1654175"/>
                  <a:chExt cx="2192337" cy="2967038"/>
                </a:xfrm>
                <a:solidFill>
                  <a:schemeClr val="bg2">
                    <a:lumMod val="75000"/>
                  </a:schemeClr>
                </a:solidFill>
              </p:grpSpPr>
              <p:sp>
                <p:nvSpPr>
                  <p:cNvPr id="235" name="Freeform 129">
                    <a:extLst>
                      <a:ext uri="{FF2B5EF4-FFF2-40B4-BE49-F238E27FC236}">
                        <a16:creationId xmlns:a16="http://schemas.microsoft.com/office/drawing/2014/main" xmlns="" id="{A26B6753-FA69-4173-97F7-ED8AD0A96E7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27988" y="1720850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0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36" name="Freeform 130">
                    <a:extLst>
                      <a:ext uri="{FF2B5EF4-FFF2-40B4-BE49-F238E27FC236}">
                        <a16:creationId xmlns:a16="http://schemas.microsoft.com/office/drawing/2014/main" xmlns="" id="{A653D3F9-23D4-4BEC-AAEA-0E87678A033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724775" y="1841500"/>
                    <a:ext cx="3175" cy="3175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1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37" name="Freeform 131">
                    <a:extLst>
                      <a:ext uri="{FF2B5EF4-FFF2-40B4-BE49-F238E27FC236}">
                        <a16:creationId xmlns:a16="http://schemas.microsoft.com/office/drawing/2014/main" xmlns="" id="{5D110981-6A8D-4834-8710-48B68D73319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218488" y="1671638"/>
                    <a:ext cx="12700" cy="1588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0" y="1"/>
                      </a:cxn>
                      <a:cxn ang="0">
                        <a:pos x="5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w="5" h="1">
                        <a:moveTo>
                          <a:pt x="0" y="1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lnTo>
                          <a:pt x="0" y="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38" name="Freeform 132">
                    <a:extLst>
                      <a:ext uri="{FF2B5EF4-FFF2-40B4-BE49-F238E27FC236}">
                        <a16:creationId xmlns:a16="http://schemas.microsoft.com/office/drawing/2014/main" xmlns="" id="{2C726C42-BFFB-4299-8710-5181AB19871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169150" y="2263775"/>
                    <a:ext cx="3175" cy="3175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1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39" name="Freeform 133">
                    <a:extLst>
                      <a:ext uri="{FF2B5EF4-FFF2-40B4-BE49-F238E27FC236}">
                        <a16:creationId xmlns:a16="http://schemas.microsoft.com/office/drawing/2014/main" xmlns="" id="{FF83D418-E1D0-4DBC-89B9-5EF99894517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80300" y="1995488"/>
                    <a:ext cx="4762" cy="4763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0" y="2"/>
                      </a:cxn>
                      <a:cxn ang="0">
                        <a:pos x="2" y="0"/>
                      </a:cxn>
                    </a:cxnLst>
                    <a:rect l="0" t="0" r="r" b="b"/>
                    <a:pathLst>
                      <a:path w="2" h="2">
                        <a:moveTo>
                          <a:pt x="2" y="0"/>
                        </a:moveTo>
                        <a:cubicBezTo>
                          <a:pt x="1" y="0"/>
                          <a:pt x="1" y="1"/>
                          <a:pt x="0" y="2"/>
                        </a:cubicBezTo>
                        <a:cubicBezTo>
                          <a:pt x="1" y="1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40" name="Freeform 134">
                    <a:extLst>
                      <a:ext uri="{FF2B5EF4-FFF2-40B4-BE49-F238E27FC236}">
                        <a16:creationId xmlns:a16="http://schemas.microsoft.com/office/drawing/2014/main" xmlns="" id="{8358D9E1-8683-4148-8798-74FA5F5DED0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18500" y="1681163"/>
                    <a:ext cx="7937" cy="1588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0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>
                        <a:moveTo>
                          <a:pt x="3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1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41" name="Freeform 135">
                    <a:extLst>
                      <a:ext uri="{FF2B5EF4-FFF2-40B4-BE49-F238E27FC236}">
                        <a16:creationId xmlns:a16="http://schemas.microsoft.com/office/drawing/2014/main" xmlns="" id="{BFB9C5A0-7370-43C8-8543-E8D493023D9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16938" y="1655763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1" y="0"/>
                      </a:cxn>
                      <a:cxn ang="0">
                        <a:pos x="1" y="0"/>
                      </a:cxn>
                      <a:cxn ang="0">
                        <a:pos x="1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42" name="Freeform 136">
                    <a:extLst>
                      <a:ext uri="{FF2B5EF4-FFF2-40B4-BE49-F238E27FC236}">
                        <a16:creationId xmlns:a16="http://schemas.microsoft.com/office/drawing/2014/main" xmlns="" id="{EC1D68EE-A489-4174-BA08-913A3AD4893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34388" y="1654175"/>
                    <a:ext cx="7937" cy="1588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0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>
                        <a:moveTo>
                          <a:pt x="3" y="0"/>
                        </a:moveTo>
                        <a:cubicBezTo>
                          <a:pt x="2" y="0"/>
                          <a:pt x="1" y="0"/>
                          <a:pt x="0" y="0"/>
                        </a:cubicBezTo>
                        <a:cubicBezTo>
                          <a:pt x="1" y="0"/>
                          <a:pt x="3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43" name="Freeform 137">
                    <a:extLst>
                      <a:ext uri="{FF2B5EF4-FFF2-40B4-BE49-F238E27FC236}">
                        <a16:creationId xmlns:a16="http://schemas.microsoft.com/office/drawing/2014/main" xmlns="" id="{9682CED1-61AB-4BB5-9231-1FB1281FBAA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32800" y="1654175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44" name="Freeform 138">
                    <a:extLst>
                      <a:ext uri="{FF2B5EF4-FFF2-40B4-BE49-F238E27FC236}">
                        <a16:creationId xmlns:a16="http://schemas.microsoft.com/office/drawing/2014/main" xmlns="" id="{28FA490E-E13E-452D-83BD-2CCADF8025E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26188" y="4597400"/>
                    <a:ext cx="3175" cy="17463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" y="7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" h="7">
                        <a:moveTo>
                          <a:pt x="0" y="0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45" name="Freeform 139">
                    <a:extLst>
                      <a:ext uri="{FF2B5EF4-FFF2-40B4-BE49-F238E27FC236}">
                        <a16:creationId xmlns:a16="http://schemas.microsoft.com/office/drawing/2014/main" xmlns="" id="{5FCD105E-4570-44BB-A290-E4A52A08047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789738" y="2773363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1" y="1"/>
                      </a:cxn>
                      <a:cxn ang="0">
                        <a:pos x="1" y="0"/>
                      </a:cxn>
                      <a:cxn ang="0">
                        <a:pos x="1" y="1"/>
                      </a:cxn>
                    </a:cxnLst>
                    <a:rect l="0" t="0" r="r" b="b"/>
                    <a:pathLst>
                      <a:path w="1" h="1">
                        <a:moveTo>
                          <a:pt x="1" y="1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1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46" name="Freeform 140">
                    <a:extLst>
                      <a:ext uri="{FF2B5EF4-FFF2-40B4-BE49-F238E27FC236}">
                        <a16:creationId xmlns:a16="http://schemas.microsoft.com/office/drawing/2014/main" xmlns="" id="{05C5DF65-3E1C-4854-B17C-F495D8ACF18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42063" y="4603750"/>
                    <a:ext cx="1587" cy="4763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2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h="2">
                        <a:moveTo>
                          <a:pt x="0" y="0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1"/>
                          <a:pt x="0" y="1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47" name="Freeform 141">
                    <a:extLst>
                      <a:ext uri="{FF2B5EF4-FFF2-40B4-BE49-F238E27FC236}">
                        <a16:creationId xmlns:a16="http://schemas.microsoft.com/office/drawing/2014/main" xmlns="" id="{D7821B97-A742-434C-948C-F886FE2845B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207375" y="1704975"/>
                    <a:ext cx="17462" cy="6350"/>
                  </a:xfrm>
                  <a:custGeom>
                    <a:avLst/>
                    <a:gdLst/>
                    <a:ahLst/>
                    <a:cxnLst>
                      <a:cxn ang="0">
                        <a:pos x="7" y="0"/>
                      </a:cxn>
                      <a:cxn ang="0">
                        <a:pos x="0" y="2"/>
                      </a:cxn>
                      <a:cxn ang="0">
                        <a:pos x="7" y="0"/>
                      </a:cxn>
                    </a:cxnLst>
                    <a:rect l="0" t="0" r="r" b="b"/>
                    <a:pathLst>
                      <a:path w="7" h="2">
                        <a:moveTo>
                          <a:pt x="7" y="0"/>
                        </a:moveTo>
                        <a:cubicBezTo>
                          <a:pt x="5" y="1"/>
                          <a:pt x="0" y="1"/>
                          <a:pt x="0" y="2"/>
                        </a:cubicBezTo>
                        <a:cubicBezTo>
                          <a:pt x="3" y="1"/>
                          <a:pt x="6" y="1"/>
                          <a:pt x="7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48" name="Freeform 142">
                    <a:extLst>
                      <a:ext uri="{FF2B5EF4-FFF2-40B4-BE49-F238E27FC236}">
                        <a16:creationId xmlns:a16="http://schemas.microsoft.com/office/drawing/2014/main" xmlns="" id="{4AA25A17-CDBB-4F66-A6CE-87E1F772B26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788150" y="2924175"/>
                    <a:ext cx="1587" cy="4763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2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h="2">
                        <a:moveTo>
                          <a:pt x="0" y="0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1"/>
                          <a:pt x="0" y="1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49" name="Freeform 143">
                    <a:extLst>
                      <a:ext uri="{FF2B5EF4-FFF2-40B4-BE49-F238E27FC236}">
                        <a16:creationId xmlns:a16="http://schemas.microsoft.com/office/drawing/2014/main" xmlns="" id="{884AC192-B4E3-4CE7-84E8-E62B613A912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42063" y="4602163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h="1">
                        <a:moveTo>
                          <a:pt x="0" y="1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50" name="Rectangle 144">
                    <a:extLst>
                      <a:ext uri="{FF2B5EF4-FFF2-40B4-BE49-F238E27FC236}">
                        <a16:creationId xmlns:a16="http://schemas.microsoft.com/office/drawing/2014/main" xmlns="" id="{2B68BFD1-3B0E-4581-8398-F1863849ACD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518275" y="3373438"/>
                    <a:ext cx="1587" cy="1588"/>
                  </a:xfrm>
                  <a:prstGeom prst="rect">
                    <a:avLst/>
                  </a:pr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51" name="Freeform 145">
                    <a:extLst>
                      <a:ext uri="{FF2B5EF4-FFF2-40B4-BE49-F238E27FC236}">
                        <a16:creationId xmlns:a16="http://schemas.microsoft.com/office/drawing/2014/main" xmlns="" id="{8EF6DD28-21BC-47A4-A905-45B7296DF6E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505575" y="3398838"/>
                    <a:ext cx="1587" cy="6350"/>
                  </a:xfrm>
                  <a:custGeom>
                    <a:avLst/>
                    <a:gdLst/>
                    <a:ahLst/>
                    <a:cxnLst>
                      <a:cxn ang="0">
                        <a:pos x="0" y="3"/>
                      </a:cxn>
                      <a:cxn ang="0">
                        <a:pos x="0" y="0"/>
                      </a:cxn>
                      <a:cxn ang="0">
                        <a:pos x="0" y="3"/>
                      </a:cxn>
                    </a:cxnLst>
                    <a:rect l="0" t="0" r="r" b="b"/>
                    <a:pathLst>
                      <a:path h="3">
                        <a:moveTo>
                          <a:pt x="0" y="3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2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52" name="Freeform 146">
                    <a:extLst>
                      <a:ext uri="{FF2B5EF4-FFF2-40B4-BE49-F238E27FC236}">
                        <a16:creationId xmlns:a16="http://schemas.microsoft.com/office/drawing/2014/main" xmlns="" id="{E6B3603F-D240-4C88-93E0-ED01F06A8FC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29363" y="4614863"/>
                    <a:ext cx="1587" cy="635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3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h="3">
                        <a:moveTo>
                          <a:pt x="0" y="0"/>
                        </a:move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2"/>
                          <a:pt x="0" y="1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53" name="Freeform 147">
                    <a:extLst>
                      <a:ext uri="{FF2B5EF4-FFF2-40B4-BE49-F238E27FC236}">
                        <a16:creationId xmlns:a16="http://schemas.microsoft.com/office/drawing/2014/main" xmlns="" id="{224DB6A5-B99C-4C1F-B3B7-3F33F083C09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405563" y="3765550"/>
                    <a:ext cx="3175" cy="4763"/>
                  </a:xfrm>
                  <a:custGeom>
                    <a:avLst/>
                    <a:gdLst/>
                    <a:ahLst/>
                    <a:cxnLst>
                      <a:cxn ang="0">
                        <a:pos x="0" y="2"/>
                      </a:cxn>
                      <a:cxn ang="0">
                        <a:pos x="1" y="0"/>
                      </a:cxn>
                      <a:cxn ang="0">
                        <a:pos x="0" y="2"/>
                      </a:cxn>
                    </a:cxnLst>
                    <a:rect l="0" t="0" r="r" b="b"/>
                    <a:pathLst>
                      <a:path w="1" h="2">
                        <a:moveTo>
                          <a:pt x="0" y="2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54" name="Freeform 148">
                    <a:extLst>
                      <a:ext uri="{FF2B5EF4-FFF2-40B4-BE49-F238E27FC236}">
                        <a16:creationId xmlns:a16="http://schemas.microsoft.com/office/drawing/2014/main" xmlns="" id="{9BB54DA2-5AFA-462A-8050-610A684C51E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07288" y="1978025"/>
                    <a:ext cx="3175" cy="3175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1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1"/>
                          <a:pt x="0" y="1"/>
                          <a:pt x="1" y="0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55" name="Freeform 149">
                    <a:extLst>
                      <a:ext uri="{FF2B5EF4-FFF2-40B4-BE49-F238E27FC236}">
                        <a16:creationId xmlns:a16="http://schemas.microsoft.com/office/drawing/2014/main" xmlns="" id="{CD1FE541-310D-4DD9-AF38-FF3F15179B7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35838" y="2182813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1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1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56" name="Freeform 150">
                    <a:extLst>
                      <a:ext uri="{FF2B5EF4-FFF2-40B4-BE49-F238E27FC236}">
                        <a16:creationId xmlns:a16="http://schemas.microsoft.com/office/drawing/2014/main" xmlns="" id="{106BBA7A-93FD-4664-B1C1-C95009A5DBD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39013" y="2171700"/>
                    <a:ext cx="6350" cy="11113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4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 h="4">
                        <a:moveTo>
                          <a:pt x="3" y="0"/>
                        </a:moveTo>
                        <a:cubicBezTo>
                          <a:pt x="2" y="1"/>
                          <a:pt x="0" y="3"/>
                          <a:pt x="0" y="4"/>
                        </a:cubicBezTo>
                        <a:cubicBezTo>
                          <a:pt x="1" y="3"/>
                          <a:pt x="2" y="2"/>
                          <a:pt x="3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57" name="Freeform 151">
                    <a:extLst>
                      <a:ext uri="{FF2B5EF4-FFF2-40B4-BE49-F238E27FC236}">
                        <a16:creationId xmlns:a16="http://schemas.microsoft.com/office/drawing/2014/main" xmlns="" id="{DF39CD3F-992F-49A2-996B-5B9C68E58C3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16788" y="2200275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0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h="1">
                        <a:moveTo>
                          <a:pt x="0" y="1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58" name="Freeform 152">
                    <a:extLst>
                      <a:ext uri="{FF2B5EF4-FFF2-40B4-BE49-F238E27FC236}">
                        <a16:creationId xmlns:a16="http://schemas.microsoft.com/office/drawing/2014/main" xmlns="" id="{D7E94A5D-8F60-4C15-8962-D11F84C99BE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26338" y="2028825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59" name="Freeform 153">
                    <a:extLst>
                      <a:ext uri="{FF2B5EF4-FFF2-40B4-BE49-F238E27FC236}">
                        <a16:creationId xmlns:a16="http://schemas.microsoft.com/office/drawing/2014/main" xmlns="" id="{F7ABB711-A329-4F37-B214-E1DD379EA61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81888" y="2063750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1" y="0"/>
                      </a:cxn>
                      <a:cxn ang="0">
                        <a:pos x="0" y="0"/>
                      </a:cxn>
                      <a:cxn ang="0">
                        <a:pos x="1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60" name="Freeform 154">
                    <a:extLst>
                      <a:ext uri="{FF2B5EF4-FFF2-40B4-BE49-F238E27FC236}">
                        <a16:creationId xmlns:a16="http://schemas.microsoft.com/office/drawing/2014/main" xmlns="" id="{4CD3DD7F-4FEC-449B-AF93-B005DABFD99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221538" y="2301875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61" name="Freeform 156">
                    <a:extLst>
                      <a:ext uri="{FF2B5EF4-FFF2-40B4-BE49-F238E27FC236}">
                        <a16:creationId xmlns:a16="http://schemas.microsoft.com/office/drawing/2014/main" xmlns="" id="{890EC428-84C5-4C99-B80E-879C0236F2D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26338" y="2025650"/>
                    <a:ext cx="7937" cy="7938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1"/>
                      </a:cxn>
                      <a:cxn ang="0">
                        <a:pos x="0" y="3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 h="3">
                        <a:moveTo>
                          <a:pt x="3" y="0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2"/>
                          <a:pt x="1" y="2"/>
                          <a:pt x="0" y="3"/>
                        </a:cubicBezTo>
                        <a:lnTo>
                          <a:pt x="3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62" name="Freeform 157">
                    <a:extLst>
                      <a:ext uri="{FF2B5EF4-FFF2-40B4-BE49-F238E27FC236}">
                        <a16:creationId xmlns:a16="http://schemas.microsoft.com/office/drawing/2014/main" xmlns="" id="{784DDD2C-AF37-4FF6-B1A6-E715F9FE0BD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278688" y="2239963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1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h="1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63" name="Freeform 158">
                    <a:extLst>
                      <a:ext uri="{FF2B5EF4-FFF2-40B4-BE49-F238E27FC236}">
                        <a16:creationId xmlns:a16="http://schemas.microsoft.com/office/drawing/2014/main" xmlns="" id="{C5376DBA-1387-4322-922B-E6BD6F7C833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221538" y="2297113"/>
                    <a:ext cx="7937" cy="4763"/>
                  </a:xfrm>
                  <a:custGeom>
                    <a:avLst/>
                    <a:gdLst/>
                    <a:ahLst/>
                    <a:cxnLst>
                      <a:cxn ang="0">
                        <a:pos x="2" y="2"/>
                      </a:cxn>
                      <a:cxn ang="0">
                        <a:pos x="0" y="2"/>
                      </a:cxn>
                      <a:cxn ang="0">
                        <a:pos x="2" y="2"/>
                      </a:cxn>
                    </a:cxnLst>
                    <a:rect l="0" t="0" r="r" b="b"/>
                    <a:pathLst>
                      <a:path w="3" h="2">
                        <a:moveTo>
                          <a:pt x="2" y="2"/>
                        </a:moveTo>
                        <a:cubicBezTo>
                          <a:pt x="3" y="0"/>
                          <a:pt x="1" y="1"/>
                          <a:pt x="0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64" name="Freeform 159">
                    <a:extLst>
                      <a:ext uri="{FF2B5EF4-FFF2-40B4-BE49-F238E27FC236}">
                        <a16:creationId xmlns:a16="http://schemas.microsoft.com/office/drawing/2014/main" xmlns="" id="{39CEA25B-4919-4303-8503-56BB1E37E53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685088" y="1916113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1" y="0"/>
                      </a:cxn>
                      <a:cxn ang="0">
                        <a:pos x="0" y="0"/>
                      </a:cxn>
                      <a:cxn ang="0">
                        <a:pos x="1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65" name="Freeform 160">
                    <a:extLst>
                      <a:ext uri="{FF2B5EF4-FFF2-40B4-BE49-F238E27FC236}">
                        <a16:creationId xmlns:a16="http://schemas.microsoft.com/office/drawing/2014/main" xmlns="" id="{699DC785-C5EE-41DA-86BB-088501F42E4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67688" y="1717675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66" name="Freeform 161">
                    <a:extLst>
                      <a:ext uri="{FF2B5EF4-FFF2-40B4-BE49-F238E27FC236}">
                        <a16:creationId xmlns:a16="http://schemas.microsoft.com/office/drawing/2014/main" xmlns="" id="{E99CD161-99C0-4B5C-8D23-C1C36854E76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32763" y="1720850"/>
                    <a:ext cx="6350" cy="1588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1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 h="1">
                        <a:moveTo>
                          <a:pt x="3" y="0"/>
                        </a:moveTo>
                        <a:cubicBezTo>
                          <a:pt x="2" y="0"/>
                          <a:pt x="1" y="1"/>
                          <a:pt x="0" y="1"/>
                        </a:cubicBezTo>
                        <a:cubicBezTo>
                          <a:pt x="1" y="1"/>
                          <a:pt x="2" y="1"/>
                          <a:pt x="3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67" name="Freeform 162">
                    <a:extLst>
                      <a:ext uri="{FF2B5EF4-FFF2-40B4-BE49-F238E27FC236}">
                        <a16:creationId xmlns:a16="http://schemas.microsoft.com/office/drawing/2014/main" xmlns="" id="{84B02530-1217-4CBF-B615-3FB8F480D03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77138" y="1984375"/>
                    <a:ext cx="4762" cy="4763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0" y="2"/>
                      </a:cxn>
                      <a:cxn ang="0">
                        <a:pos x="2" y="0"/>
                      </a:cxn>
                    </a:cxnLst>
                    <a:rect l="0" t="0" r="r" b="b"/>
                    <a:pathLst>
                      <a:path w="2" h="2">
                        <a:moveTo>
                          <a:pt x="2" y="0"/>
                        </a:move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1" y="1"/>
                          <a:pt x="2" y="1"/>
                          <a:pt x="2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68" name="Freeform 163">
                    <a:extLst>
                      <a:ext uri="{FF2B5EF4-FFF2-40B4-BE49-F238E27FC236}">
                        <a16:creationId xmlns:a16="http://schemas.microsoft.com/office/drawing/2014/main" xmlns="" id="{948C3DD7-9819-43C2-8AD2-E7984ACA291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20063" y="1725613"/>
                    <a:ext cx="7937" cy="3175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1"/>
                      </a:cxn>
                      <a:cxn ang="0">
                        <a:pos x="0" y="1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 h="1">
                        <a:moveTo>
                          <a:pt x="3" y="0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lnTo>
                          <a:pt x="3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69" name="Freeform 164">
                    <a:extLst>
                      <a:ext uri="{FF2B5EF4-FFF2-40B4-BE49-F238E27FC236}">
                        <a16:creationId xmlns:a16="http://schemas.microsoft.com/office/drawing/2014/main" xmlns="" id="{926577A8-4C54-4133-9755-245BA372833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67688" y="1716088"/>
                    <a:ext cx="9525" cy="1588"/>
                  </a:xfrm>
                  <a:custGeom>
                    <a:avLst/>
                    <a:gdLst/>
                    <a:ahLst/>
                    <a:cxnLst>
                      <a:cxn ang="0">
                        <a:pos x="4" y="0"/>
                      </a:cxn>
                      <a:cxn ang="0">
                        <a:pos x="0" y="1"/>
                      </a:cxn>
                      <a:cxn ang="0">
                        <a:pos x="4" y="0"/>
                      </a:cxn>
                    </a:cxnLst>
                    <a:rect l="0" t="0" r="r" b="b"/>
                    <a:pathLst>
                      <a:path w="4" h="1">
                        <a:moveTo>
                          <a:pt x="4" y="0"/>
                        </a:moveTo>
                        <a:cubicBezTo>
                          <a:pt x="3" y="1"/>
                          <a:pt x="1" y="1"/>
                          <a:pt x="0" y="1"/>
                        </a:cubicBezTo>
                        <a:cubicBezTo>
                          <a:pt x="2" y="1"/>
                          <a:pt x="3" y="1"/>
                          <a:pt x="4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70" name="Freeform 165">
                    <a:extLst>
                      <a:ext uri="{FF2B5EF4-FFF2-40B4-BE49-F238E27FC236}">
                        <a16:creationId xmlns:a16="http://schemas.microsoft.com/office/drawing/2014/main" xmlns="" id="{0CB1DFE4-8D6A-491B-82D1-BCE5A461BEF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50188" y="1822450"/>
                    <a:ext cx="4762" cy="4763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2" y="1"/>
                      </a:cxn>
                      <a:cxn ang="0">
                        <a:pos x="2" y="0"/>
                      </a:cxn>
                    </a:cxnLst>
                    <a:rect l="0" t="0" r="r" b="b"/>
                    <a:pathLst>
                      <a:path w="2" h="2">
                        <a:moveTo>
                          <a:pt x="2" y="0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0" y="2"/>
                          <a:pt x="1" y="1"/>
                          <a:pt x="2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71" name="Freeform 166">
                    <a:extLst>
                      <a:ext uri="{FF2B5EF4-FFF2-40B4-BE49-F238E27FC236}">
                        <a16:creationId xmlns:a16="http://schemas.microsoft.com/office/drawing/2014/main" xmlns="" id="{07A6BE8F-F15C-48E9-BB6D-C6A7E3EB562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94663" y="1738313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2" y="0"/>
                      </a:cxn>
                      <a:cxn ang="0">
                        <a:pos x="0" y="1"/>
                      </a:cxn>
                      <a:cxn ang="0">
                        <a:pos x="2" y="0"/>
                      </a:cxn>
                    </a:cxnLst>
                    <a:rect l="0" t="0" r="r" b="b"/>
                    <a:pathLst>
                      <a:path w="2" h="1">
                        <a:moveTo>
                          <a:pt x="2" y="0"/>
                        </a:moveTo>
                        <a:lnTo>
                          <a:pt x="2" y="0"/>
                        </a:lnTo>
                        <a:lnTo>
                          <a:pt x="0" y="1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72" name="Freeform 167">
                    <a:extLst>
                      <a:ext uri="{FF2B5EF4-FFF2-40B4-BE49-F238E27FC236}">
                        <a16:creationId xmlns:a16="http://schemas.microsoft.com/office/drawing/2014/main" xmlns="" id="{7EB47CDD-252C-4689-8C6E-8974221BBA7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204200" y="1711325"/>
                    <a:ext cx="4762" cy="1588"/>
                  </a:xfrm>
                  <a:custGeom>
                    <a:avLst/>
                    <a:gdLst/>
                    <a:ahLst/>
                    <a:cxnLst>
                      <a:cxn ang="0">
                        <a:pos x="1" y="0"/>
                      </a:cxn>
                      <a:cxn ang="0">
                        <a:pos x="0" y="0"/>
                      </a:cxn>
                      <a:cxn ang="0">
                        <a:pos x="2" y="0"/>
                      </a:cxn>
                      <a:cxn ang="0">
                        <a:pos x="1" y="0"/>
                      </a:cxn>
                    </a:cxnLst>
                    <a:rect l="0" t="0" r="r" b="b"/>
                    <a:pathLst>
                      <a:path w="2">
                        <a:moveTo>
                          <a:pt x="1" y="0"/>
                        </a:move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73" name="Freeform 168">
                    <a:extLst>
                      <a:ext uri="{FF2B5EF4-FFF2-40B4-BE49-F238E27FC236}">
                        <a16:creationId xmlns:a16="http://schemas.microsoft.com/office/drawing/2014/main" xmlns="" id="{0F325E5F-B93A-40F2-A853-846B6F77334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956550" y="1779588"/>
                    <a:ext cx="1587" cy="4763"/>
                  </a:xfrm>
                  <a:custGeom>
                    <a:avLst/>
                    <a:gdLst/>
                    <a:ahLst/>
                    <a:cxnLst>
                      <a:cxn ang="0">
                        <a:pos x="1" y="2"/>
                      </a:cxn>
                      <a:cxn ang="0">
                        <a:pos x="1" y="0"/>
                      </a:cxn>
                      <a:cxn ang="0">
                        <a:pos x="1" y="2"/>
                      </a:cxn>
                    </a:cxnLst>
                    <a:rect l="0" t="0" r="r" b="b"/>
                    <a:pathLst>
                      <a:path w="1" h="2">
                        <a:moveTo>
                          <a:pt x="1" y="2"/>
                        </a:moveTo>
                        <a:cubicBezTo>
                          <a:pt x="1" y="1"/>
                          <a:pt x="1" y="1"/>
                          <a:pt x="1" y="0"/>
                        </a:cubicBezTo>
                        <a:cubicBezTo>
                          <a:pt x="0" y="1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194" name="Group 485">
                  <a:extLst>
                    <a:ext uri="{FF2B5EF4-FFF2-40B4-BE49-F238E27FC236}">
                      <a16:creationId xmlns:a16="http://schemas.microsoft.com/office/drawing/2014/main" xmlns="" id="{F576A0E3-8383-4BFB-BABE-6E98F9F13F5A}"/>
                    </a:ext>
                  </a:extLst>
                </p:cNvPr>
                <p:cNvGrpSpPr/>
                <p:nvPr/>
              </p:nvGrpSpPr>
              <p:grpSpPr>
                <a:xfrm rot="15155533" flipH="1">
                  <a:off x="1264410" y="1845476"/>
                  <a:ext cx="2259435" cy="2728193"/>
                  <a:chOff x="6224407" y="1520027"/>
                  <a:chExt cx="2294118" cy="3101186"/>
                </a:xfrm>
                <a:solidFill>
                  <a:schemeClr val="bg2">
                    <a:lumMod val="75000"/>
                  </a:schemeClr>
                </a:solidFill>
              </p:grpSpPr>
              <p:sp>
                <p:nvSpPr>
                  <p:cNvPr id="195" name="Freeform 129">
                    <a:extLst>
                      <a:ext uri="{FF2B5EF4-FFF2-40B4-BE49-F238E27FC236}">
                        <a16:creationId xmlns:a16="http://schemas.microsoft.com/office/drawing/2014/main" xmlns="" id="{E14D39CE-E688-4588-8BF9-B6147E6B542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27988" y="1720850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0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96" name="Freeform 130">
                    <a:extLst>
                      <a:ext uri="{FF2B5EF4-FFF2-40B4-BE49-F238E27FC236}">
                        <a16:creationId xmlns:a16="http://schemas.microsoft.com/office/drawing/2014/main" xmlns="" id="{3F8E2580-E282-452B-954A-E0E60C0671E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724775" y="1841500"/>
                    <a:ext cx="3175" cy="3175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1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97" name="Freeform 131">
                    <a:extLst>
                      <a:ext uri="{FF2B5EF4-FFF2-40B4-BE49-F238E27FC236}">
                        <a16:creationId xmlns:a16="http://schemas.microsoft.com/office/drawing/2014/main" xmlns="" id="{4AAE0CBB-A48F-4835-BAB3-196A9484D4A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218488" y="1671638"/>
                    <a:ext cx="12700" cy="1588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0" y="1"/>
                      </a:cxn>
                      <a:cxn ang="0">
                        <a:pos x="5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w="5" h="1">
                        <a:moveTo>
                          <a:pt x="0" y="1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lnTo>
                          <a:pt x="0" y="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98" name="Freeform 132">
                    <a:extLst>
                      <a:ext uri="{FF2B5EF4-FFF2-40B4-BE49-F238E27FC236}">
                        <a16:creationId xmlns:a16="http://schemas.microsoft.com/office/drawing/2014/main" xmlns="" id="{2AA1DF35-610C-4D07-96A3-9733B660DCF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169150" y="2263775"/>
                    <a:ext cx="3175" cy="3175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1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99" name="Freeform 133">
                    <a:extLst>
                      <a:ext uri="{FF2B5EF4-FFF2-40B4-BE49-F238E27FC236}">
                        <a16:creationId xmlns:a16="http://schemas.microsoft.com/office/drawing/2014/main" xmlns="" id="{FC190DC3-038E-4226-AC49-1C9637AA0AD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80300" y="1995488"/>
                    <a:ext cx="4762" cy="4763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0" y="2"/>
                      </a:cxn>
                      <a:cxn ang="0">
                        <a:pos x="2" y="0"/>
                      </a:cxn>
                    </a:cxnLst>
                    <a:rect l="0" t="0" r="r" b="b"/>
                    <a:pathLst>
                      <a:path w="2" h="2">
                        <a:moveTo>
                          <a:pt x="2" y="0"/>
                        </a:moveTo>
                        <a:cubicBezTo>
                          <a:pt x="1" y="0"/>
                          <a:pt x="1" y="1"/>
                          <a:pt x="0" y="2"/>
                        </a:cubicBezTo>
                        <a:cubicBezTo>
                          <a:pt x="1" y="1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00" name="Freeform 134">
                    <a:extLst>
                      <a:ext uri="{FF2B5EF4-FFF2-40B4-BE49-F238E27FC236}">
                        <a16:creationId xmlns:a16="http://schemas.microsoft.com/office/drawing/2014/main" xmlns="" id="{11B81008-4FAD-4103-83F0-D94090F7272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18500" y="1681163"/>
                    <a:ext cx="7937" cy="1588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0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>
                        <a:moveTo>
                          <a:pt x="3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1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01" name="Freeform 135">
                    <a:extLst>
                      <a:ext uri="{FF2B5EF4-FFF2-40B4-BE49-F238E27FC236}">
                        <a16:creationId xmlns:a16="http://schemas.microsoft.com/office/drawing/2014/main" xmlns="" id="{3AD86C82-EE86-4DD5-925C-6488925B576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16938" y="1655763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1" y="0"/>
                      </a:cxn>
                      <a:cxn ang="0">
                        <a:pos x="1" y="0"/>
                      </a:cxn>
                      <a:cxn ang="0">
                        <a:pos x="1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02" name="Freeform 136">
                    <a:extLst>
                      <a:ext uri="{FF2B5EF4-FFF2-40B4-BE49-F238E27FC236}">
                        <a16:creationId xmlns:a16="http://schemas.microsoft.com/office/drawing/2014/main" xmlns="" id="{B2C65D64-04AE-48E6-9B0F-23B097D0BE2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34388" y="1654175"/>
                    <a:ext cx="7937" cy="1588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0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>
                        <a:moveTo>
                          <a:pt x="3" y="0"/>
                        </a:moveTo>
                        <a:cubicBezTo>
                          <a:pt x="2" y="0"/>
                          <a:pt x="1" y="0"/>
                          <a:pt x="0" y="0"/>
                        </a:cubicBezTo>
                        <a:cubicBezTo>
                          <a:pt x="1" y="0"/>
                          <a:pt x="3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03" name="Freeform 137">
                    <a:extLst>
                      <a:ext uri="{FF2B5EF4-FFF2-40B4-BE49-F238E27FC236}">
                        <a16:creationId xmlns:a16="http://schemas.microsoft.com/office/drawing/2014/main" xmlns="" id="{28FFF572-D8BA-4F7F-A7CB-1424B01AEC4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32800" y="1654175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04" name="Freeform 138">
                    <a:extLst>
                      <a:ext uri="{FF2B5EF4-FFF2-40B4-BE49-F238E27FC236}">
                        <a16:creationId xmlns:a16="http://schemas.microsoft.com/office/drawing/2014/main" xmlns="" id="{2D3B9B04-5B22-4453-A0B9-86A4E4E0182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26188" y="4597400"/>
                    <a:ext cx="3175" cy="17463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" y="7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" h="7">
                        <a:moveTo>
                          <a:pt x="0" y="0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05" name="Freeform 139">
                    <a:extLst>
                      <a:ext uri="{FF2B5EF4-FFF2-40B4-BE49-F238E27FC236}">
                        <a16:creationId xmlns:a16="http://schemas.microsoft.com/office/drawing/2014/main" xmlns="" id="{ABBB0F7C-F75C-49D6-B4B3-7E0CCD2B64E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789738" y="2773363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1" y="1"/>
                      </a:cxn>
                      <a:cxn ang="0">
                        <a:pos x="1" y="0"/>
                      </a:cxn>
                      <a:cxn ang="0">
                        <a:pos x="1" y="1"/>
                      </a:cxn>
                    </a:cxnLst>
                    <a:rect l="0" t="0" r="r" b="b"/>
                    <a:pathLst>
                      <a:path w="1" h="1">
                        <a:moveTo>
                          <a:pt x="1" y="1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1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06" name="Freeform 140">
                    <a:extLst>
                      <a:ext uri="{FF2B5EF4-FFF2-40B4-BE49-F238E27FC236}">
                        <a16:creationId xmlns:a16="http://schemas.microsoft.com/office/drawing/2014/main" xmlns="" id="{AF3E1B13-8F80-4AB4-BD28-15485A1CC74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42063" y="4603750"/>
                    <a:ext cx="1587" cy="4763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2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h="2">
                        <a:moveTo>
                          <a:pt x="0" y="0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1"/>
                          <a:pt x="0" y="1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07" name="Freeform 141">
                    <a:extLst>
                      <a:ext uri="{FF2B5EF4-FFF2-40B4-BE49-F238E27FC236}">
                        <a16:creationId xmlns:a16="http://schemas.microsoft.com/office/drawing/2014/main" xmlns="" id="{57DA7F93-10FE-4877-A5DD-9F550B54BFB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207375" y="1704975"/>
                    <a:ext cx="17462" cy="6350"/>
                  </a:xfrm>
                  <a:custGeom>
                    <a:avLst/>
                    <a:gdLst/>
                    <a:ahLst/>
                    <a:cxnLst>
                      <a:cxn ang="0">
                        <a:pos x="7" y="0"/>
                      </a:cxn>
                      <a:cxn ang="0">
                        <a:pos x="0" y="2"/>
                      </a:cxn>
                      <a:cxn ang="0">
                        <a:pos x="7" y="0"/>
                      </a:cxn>
                    </a:cxnLst>
                    <a:rect l="0" t="0" r="r" b="b"/>
                    <a:pathLst>
                      <a:path w="7" h="2">
                        <a:moveTo>
                          <a:pt x="7" y="0"/>
                        </a:moveTo>
                        <a:cubicBezTo>
                          <a:pt x="5" y="1"/>
                          <a:pt x="0" y="1"/>
                          <a:pt x="0" y="2"/>
                        </a:cubicBezTo>
                        <a:cubicBezTo>
                          <a:pt x="3" y="1"/>
                          <a:pt x="6" y="1"/>
                          <a:pt x="7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08" name="Freeform 142">
                    <a:extLst>
                      <a:ext uri="{FF2B5EF4-FFF2-40B4-BE49-F238E27FC236}">
                        <a16:creationId xmlns:a16="http://schemas.microsoft.com/office/drawing/2014/main" xmlns="" id="{CF486FEB-8E5F-417C-A1C2-4342C649367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788150" y="2924175"/>
                    <a:ext cx="1587" cy="4763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2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h="2">
                        <a:moveTo>
                          <a:pt x="0" y="0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1"/>
                          <a:pt x="0" y="1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09" name="Freeform 143">
                    <a:extLst>
                      <a:ext uri="{FF2B5EF4-FFF2-40B4-BE49-F238E27FC236}">
                        <a16:creationId xmlns:a16="http://schemas.microsoft.com/office/drawing/2014/main" xmlns="" id="{6C82306D-5BDB-4B6B-9DC8-3B1F6C1C9A9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42063" y="4602163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h="1">
                        <a:moveTo>
                          <a:pt x="0" y="1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10" name="Rectangle 144">
                    <a:extLst>
                      <a:ext uri="{FF2B5EF4-FFF2-40B4-BE49-F238E27FC236}">
                        <a16:creationId xmlns:a16="http://schemas.microsoft.com/office/drawing/2014/main" xmlns="" id="{78F2449B-B74F-47E3-863A-912DE5CDDBF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518275" y="3373438"/>
                    <a:ext cx="1587" cy="1588"/>
                  </a:xfrm>
                  <a:prstGeom prst="rect">
                    <a:avLst/>
                  </a:pr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11" name="Freeform 145">
                    <a:extLst>
                      <a:ext uri="{FF2B5EF4-FFF2-40B4-BE49-F238E27FC236}">
                        <a16:creationId xmlns:a16="http://schemas.microsoft.com/office/drawing/2014/main" xmlns="" id="{CC859C6E-B7EF-4C0C-B781-5DC2204D86F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505575" y="3398838"/>
                    <a:ext cx="1587" cy="6350"/>
                  </a:xfrm>
                  <a:custGeom>
                    <a:avLst/>
                    <a:gdLst/>
                    <a:ahLst/>
                    <a:cxnLst>
                      <a:cxn ang="0">
                        <a:pos x="0" y="3"/>
                      </a:cxn>
                      <a:cxn ang="0">
                        <a:pos x="0" y="0"/>
                      </a:cxn>
                      <a:cxn ang="0">
                        <a:pos x="0" y="3"/>
                      </a:cxn>
                    </a:cxnLst>
                    <a:rect l="0" t="0" r="r" b="b"/>
                    <a:pathLst>
                      <a:path h="3">
                        <a:moveTo>
                          <a:pt x="0" y="3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2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12" name="Freeform 146">
                    <a:extLst>
                      <a:ext uri="{FF2B5EF4-FFF2-40B4-BE49-F238E27FC236}">
                        <a16:creationId xmlns:a16="http://schemas.microsoft.com/office/drawing/2014/main" xmlns="" id="{8AD5C36B-31DF-41DD-8DAE-2B97761B7FE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29363" y="4614863"/>
                    <a:ext cx="1587" cy="635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3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h="3">
                        <a:moveTo>
                          <a:pt x="0" y="0"/>
                        </a:move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2"/>
                          <a:pt x="0" y="1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13" name="Freeform 147">
                    <a:extLst>
                      <a:ext uri="{FF2B5EF4-FFF2-40B4-BE49-F238E27FC236}">
                        <a16:creationId xmlns:a16="http://schemas.microsoft.com/office/drawing/2014/main" xmlns="" id="{0A8CADC4-4F36-4EAF-BC75-08CDFE2B6EB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405563" y="3765550"/>
                    <a:ext cx="3175" cy="4763"/>
                  </a:xfrm>
                  <a:custGeom>
                    <a:avLst/>
                    <a:gdLst/>
                    <a:ahLst/>
                    <a:cxnLst>
                      <a:cxn ang="0">
                        <a:pos x="0" y="2"/>
                      </a:cxn>
                      <a:cxn ang="0">
                        <a:pos x="1" y="0"/>
                      </a:cxn>
                      <a:cxn ang="0">
                        <a:pos x="0" y="2"/>
                      </a:cxn>
                    </a:cxnLst>
                    <a:rect l="0" t="0" r="r" b="b"/>
                    <a:pathLst>
                      <a:path w="1" h="2">
                        <a:moveTo>
                          <a:pt x="0" y="2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14" name="Freeform 148">
                    <a:extLst>
                      <a:ext uri="{FF2B5EF4-FFF2-40B4-BE49-F238E27FC236}">
                        <a16:creationId xmlns:a16="http://schemas.microsoft.com/office/drawing/2014/main" xmlns="" id="{0A0E57CD-9193-4BB6-8A77-E74B1684BFD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07288" y="1978025"/>
                    <a:ext cx="3175" cy="3175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1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1"/>
                          <a:pt x="0" y="1"/>
                          <a:pt x="1" y="0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15" name="Freeform 149">
                    <a:extLst>
                      <a:ext uri="{FF2B5EF4-FFF2-40B4-BE49-F238E27FC236}">
                        <a16:creationId xmlns:a16="http://schemas.microsoft.com/office/drawing/2014/main" xmlns="" id="{9465FFF2-A268-4244-9F0E-072C12342D8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35838" y="2182813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1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1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16" name="Freeform 150">
                    <a:extLst>
                      <a:ext uri="{FF2B5EF4-FFF2-40B4-BE49-F238E27FC236}">
                        <a16:creationId xmlns:a16="http://schemas.microsoft.com/office/drawing/2014/main" xmlns="" id="{F09FCB1A-23C8-49E9-AE4D-C0AB1C62378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39013" y="2171700"/>
                    <a:ext cx="6350" cy="11113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4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 h="4">
                        <a:moveTo>
                          <a:pt x="3" y="0"/>
                        </a:moveTo>
                        <a:cubicBezTo>
                          <a:pt x="2" y="1"/>
                          <a:pt x="0" y="3"/>
                          <a:pt x="0" y="4"/>
                        </a:cubicBezTo>
                        <a:cubicBezTo>
                          <a:pt x="1" y="3"/>
                          <a:pt x="2" y="2"/>
                          <a:pt x="3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17" name="Freeform 151">
                    <a:extLst>
                      <a:ext uri="{FF2B5EF4-FFF2-40B4-BE49-F238E27FC236}">
                        <a16:creationId xmlns:a16="http://schemas.microsoft.com/office/drawing/2014/main" xmlns="" id="{8C299C25-D0CD-4BDF-8C1E-F6E6997C69E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16788" y="2200275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0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h="1">
                        <a:moveTo>
                          <a:pt x="0" y="1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18" name="Freeform 152">
                    <a:extLst>
                      <a:ext uri="{FF2B5EF4-FFF2-40B4-BE49-F238E27FC236}">
                        <a16:creationId xmlns:a16="http://schemas.microsoft.com/office/drawing/2014/main" xmlns="" id="{DB6562A4-57F6-482F-BBC0-2D506E32B77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26338" y="2028825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19" name="Freeform 153">
                    <a:extLst>
                      <a:ext uri="{FF2B5EF4-FFF2-40B4-BE49-F238E27FC236}">
                        <a16:creationId xmlns:a16="http://schemas.microsoft.com/office/drawing/2014/main" xmlns="" id="{27BFDE85-A747-4081-AB6A-8D7A95278CB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81888" y="2063750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1" y="0"/>
                      </a:cxn>
                      <a:cxn ang="0">
                        <a:pos x="0" y="0"/>
                      </a:cxn>
                      <a:cxn ang="0">
                        <a:pos x="1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20" name="Freeform 154">
                    <a:extLst>
                      <a:ext uri="{FF2B5EF4-FFF2-40B4-BE49-F238E27FC236}">
                        <a16:creationId xmlns:a16="http://schemas.microsoft.com/office/drawing/2014/main" xmlns="" id="{F3FDDCC6-7AB6-431E-97A1-3C5753AE4F2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221538" y="2301875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21" name="Freeform 155">
                    <a:extLst>
                      <a:ext uri="{FF2B5EF4-FFF2-40B4-BE49-F238E27FC236}">
                        <a16:creationId xmlns:a16="http://schemas.microsoft.com/office/drawing/2014/main" xmlns="" id="{DE3F02DE-E727-411B-A7C4-4CF553E65B4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224407" y="1520027"/>
                    <a:ext cx="2265362" cy="2987675"/>
                  </a:xfrm>
                  <a:custGeom>
                    <a:avLst/>
                    <a:gdLst/>
                    <a:ahLst/>
                    <a:cxnLst>
                      <a:cxn ang="0">
                        <a:pos x="295" y="351"/>
                      </a:cxn>
                      <a:cxn ang="0">
                        <a:pos x="339" y="296"/>
                      </a:cxn>
                      <a:cxn ang="0">
                        <a:pos x="362" y="265"/>
                      </a:cxn>
                      <a:cxn ang="0">
                        <a:pos x="377" y="249"/>
                      </a:cxn>
                      <a:cxn ang="0">
                        <a:pos x="403" y="224"/>
                      </a:cxn>
                      <a:cxn ang="0">
                        <a:pos x="411" y="216"/>
                      </a:cxn>
                      <a:cxn ang="0">
                        <a:pos x="427" y="202"/>
                      </a:cxn>
                      <a:cxn ang="0">
                        <a:pos x="458" y="180"/>
                      </a:cxn>
                      <a:cxn ang="0">
                        <a:pos x="477" y="162"/>
                      </a:cxn>
                      <a:cxn ang="0">
                        <a:pos x="512" y="134"/>
                      </a:cxn>
                      <a:cxn ang="0">
                        <a:pos x="530" y="124"/>
                      </a:cxn>
                      <a:cxn ang="0">
                        <a:pos x="558" y="106"/>
                      </a:cxn>
                      <a:cxn ang="0">
                        <a:pos x="583" y="94"/>
                      </a:cxn>
                      <a:cxn ang="0">
                        <a:pos x="620" y="71"/>
                      </a:cxn>
                      <a:cxn ang="0">
                        <a:pos x="662" y="54"/>
                      </a:cxn>
                      <a:cxn ang="0">
                        <a:pos x="704" y="40"/>
                      </a:cxn>
                      <a:cxn ang="0">
                        <a:pos x="735" y="30"/>
                      </a:cxn>
                      <a:cxn ang="0">
                        <a:pos x="758" y="25"/>
                      </a:cxn>
                      <a:cxn ang="0">
                        <a:pos x="759" y="26"/>
                      </a:cxn>
                      <a:cxn ang="0">
                        <a:pos x="785" y="19"/>
                      </a:cxn>
                      <a:cxn ang="0">
                        <a:pos x="800" y="15"/>
                      </a:cxn>
                      <a:cxn ang="0">
                        <a:pos x="820" y="12"/>
                      </a:cxn>
                      <a:cxn ang="0">
                        <a:pos x="870" y="10"/>
                      </a:cxn>
                      <a:cxn ang="0">
                        <a:pos x="906" y="8"/>
                      </a:cxn>
                      <a:cxn ang="0">
                        <a:pos x="880" y="2"/>
                      </a:cxn>
                      <a:cxn ang="0">
                        <a:pos x="860" y="3"/>
                      </a:cxn>
                      <a:cxn ang="0">
                        <a:pos x="836" y="3"/>
                      </a:cxn>
                      <a:cxn ang="0">
                        <a:pos x="793" y="6"/>
                      </a:cxn>
                      <a:cxn ang="0">
                        <a:pos x="772" y="11"/>
                      </a:cxn>
                      <a:cxn ang="0">
                        <a:pos x="753" y="14"/>
                      </a:cxn>
                      <a:cxn ang="0">
                        <a:pos x="685" y="33"/>
                      </a:cxn>
                      <a:cxn ang="0">
                        <a:pos x="652" y="43"/>
                      </a:cxn>
                      <a:cxn ang="0">
                        <a:pos x="635" y="50"/>
                      </a:cxn>
                      <a:cxn ang="0">
                        <a:pos x="605" y="64"/>
                      </a:cxn>
                      <a:cxn ang="0">
                        <a:pos x="569" y="81"/>
                      </a:cxn>
                      <a:cxn ang="0">
                        <a:pos x="547" y="90"/>
                      </a:cxn>
                      <a:cxn ang="0">
                        <a:pos x="500" y="120"/>
                      </a:cxn>
                      <a:cxn ang="0">
                        <a:pos x="454" y="152"/>
                      </a:cxn>
                      <a:cxn ang="0">
                        <a:pos x="418" y="183"/>
                      </a:cxn>
                      <a:cxn ang="0">
                        <a:pos x="399" y="199"/>
                      </a:cxn>
                      <a:cxn ang="0">
                        <a:pos x="372" y="223"/>
                      </a:cxn>
                      <a:cxn ang="0">
                        <a:pos x="333" y="260"/>
                      </a:cxn>
                      <a:cxn ang="0">
                        <a:pos x="303" y="297"/>
                      </a:cxn>
                      <a:cxn ang="0">
                        <a:pos x="252" y="360"/>
                      </a:cxn>
                      <a:cxn ang="0">
                        <a:pos x="200" y="442"/>
                      </a:cxn>
                      <a:cxn ang="0">
                        <a:pos x="184" y="468"/>
                      </a:cxn>
                      <a:cxn ang="0">
                        <a:pos x="168" y="498"/>
                      </a:cxn>
                      <a:cxn ang="0">
                        <a:pos x="143" y="549"/>
                      </a:cxn>
                      <a:cxn ang="0">
                        <a:pos x="99" y="648"/>
                      </a:cxn>
                      <a:cxn ang="0">
                        <a:pos x="68" y="741"/>
                      </a:cxn>
                      <a:cxn ang="0">
                        <a:pos x="38" y="844"/>
                      </a:cxn>
                      <a:cxn ang="0">
                        <a:pos x="0" y="1116"/>
                      </a:cxn>
                      <a:cxn ang="0">
                        <a:pos x="9" y="1197"/>
                      </a:cxn>
                      <a:cxn ang="0">
                        <a:pos x="11" y="1180"/>
                      </a:cxn>
                      <a:cxn ang="0">
                        <a:pos x="15" y="1154"/>
                      </a:cxn>
                      <a:cxn ang="0">
                        <a:pos x="18" y="1114"/>
                      </a:cxn>
                      <a:cxn ang="0">
                        <a:pos x="40" y="988"/>
                      </a:cxn>
                      <a:cxn ang="0">
                        <a:pos x="89" y="767"/>
                      </a:cxn>
                      <a:cxn ang="0">
                        <a:pos x="117" y="681"/>
                      </a:cxn>
                      <a:cxn ang="0">
                        <a:pos x="157" y="582"/>
                      </a:cxn>
                      <a:cxn ang="0">
                        <a:pos x="164" y="564"/>
                      </a:cxn>
                      <a:cxn ang="0">
                        <a:pos x="193" y="510"/>
                      </a:cxn>
                      <a:cxn ang="0">
                        <a:pos x="216" y="471"/>
                      </a:cxn>
                    </a:cxnLst>
                    <a:rect l="0" t="0" r="r" b="b"/>
                    <a:pathLst>
                      <a:path w="913" h="1204">
                        <a:moveTo>
                          <a:pt x="243" y="429"/>
                        </a:moveTo>
                        <a:cubicBezTo>
                          <a:pt x="254" y="411"/>
                          <a:pt x="268" y="388"/>
                          <a:pt x="280" y="372"/>
                        </a:cubicBezTo>
                        <a:cubicBezTo>
                          <a:pt x="282" y="368"/>
                          <a:pt x="286" y="362"/>
                          <a:pt x="289" y="357"/>
                        </a:cubicBezTo>
                        <a:cubicBezTo>
                          <a:pt x="291" y="358"/>
                          <a:pt x="291" y="358"/>
                          <a:pt x="291" y="358"/>
                        </a:cubicBezTo>
                        <a:cubicBezTo>
                          <a:pt x="294" y="353"/>
                          <a:pt x="294" y="353"/>
                          <a:pt x="294" y="353"/>
                        </a:cubicBezTo>
                        <a:cubicBezTo>
                          <a:pt x="296" y="351"/>
                          <a:pt x="292" y="356"/>
                          <a:pt x="295" y="354"/>
                        </a:cubicBezTo>
                        <a:cubicBezTo>
                          <a:pt x="295" y="351"/>
                          <a:pt x="295" y="351"/>
                          <a:pt x="295" y="351"/>
                        </a:cubicBezTo>
                        <a:cubicBezTo>
                          <a:pt x="296" y="351"/>
                          <a:pt x="304" y="341"/>
                          <a:pt x="299" y="349"/>
                        </a:cubicBezTo>
                        <a:cubicBezTo>
                          <a:pt x="304" y="343"/>
                          <a:pt x="308" y="338"/>
                          <a:pt x="313" y="332"/>
                        </a:cubicBezTo>
                        <a:cubicBezTo>
                          <a:pt x="316" y="329"/>
                          <a:pt x="313" y="329"/>
                          <a:pt x="317" y="325"/>
                        </a:cubicBezTo>
                        <a:cubicBezTo>
                          <a:pt x="318" y="325"/>
                          <a:pt x="316" y="327"/>
                          <a:pt x="317" y="327"/>
                        </a:cubicBezTo>
                        <a:cubicBezTo>
                          <a:pt x="328" y="316"/>
                          <a:pt x="325" y="311"/>
                          <a:pt x="335" y="300"/>
                        </a:cubicBezTo>
                        <a:cubicBezTo>
                          <a:pt x="334" y="301"/>
                          <a:pt x="334" y="301"/>
                          <a:pt x="334" y="301"/>
                        </a:cubicBezTo>
                        <a:cubicBezTo>
                          <a:pt x="336" y="299"/>
                          <a:pt x="339" y="296"/>
                          <a:pt x="339" y="296"/>
                        </a:cubicBezTo>
                        <a:cubicBezTo>
                          <a:pt x="336" y="296"/>
                          <a:pt x="338" y="298"/>
                          <a:pt x="334" y="301"/>
                        </a:cubicBezTo>
                        <a:cubicBezTo>
                          <a:pt x="333" y="299"/>
                          <a:pt x="337" y="296"/>
                          <a:pt x="336" y="295"/>
                        </a:cubicBezTo>
                        <a:cubicBezTo>
                          <a:pt x="338" y="293"/>
                          <a:pt x="339" y="291"/>
                          <a:pt x="341" y="289"/>
                        </a:cubicBezTo>
                        <a:cubicBezTo>
                          <a:pt x="345" y="286"/>
                          <a:pt x="349" y="280"/>
                          <a:pt x="353" y="278"/>
                        </a:cubicBezTo>
                        <a:cubicBezTo>
                          <a:pt x="354" y="276"/>
                          <a:pt x="355" y="273"/>
                          <a:pt x="358" y="269"/>
                        </a:cubicBezTo>
                        <a:cubicBezTo>
                          <a:pt x="362" y="267"/>
                          <a:pt x="359" y="270"/>
                          <a:pt x="363" y="267"/>
                        </a:cubicBezTo>
                        <a:cubicBezTo>
                          <a:pt x="362" y="265"/>
                          <a:pt x="362" y="265"/>
                          <a:pt x="362" y="265"/>
                        </a:cubicBezTo>
                        <a:cubicBezTo>
                          <a:pt x="365" y="262"/>
                          <a:pt x="365" y="263"/>
                          <a:pt x="365" y="264"/>
                        </a:cubicBezTo>
                        <a:cubicBezTo>
                          <a:pt x="369" y="260"/>
                          <a:pt x="367" y="260"/>
                          <a:pt x="371" y="256"/>
                        </a:cubicBezTo>
                        <a:cubicBezTo>
                          <a:pt x="370" y="259"/>
                          <a:pt x="370" y="259"/>
                          <a:pt x="370" y="259"/>
                        </a:cubicBezTo>
                        <a:cubicBezTo>
                          <a:pt x="373" y="256"/>
                          <a:pt x="374" y="255"/>
                          <a:pt x="378" y="251"/>
                        </a:cubicBezTo>
                        <a:cubicBezTo>
                          <a:pt x="378" y="251"/>
                          <a:pt x="377" y="253"/>
                          <a:pt x="375" y="254"/>
                        </a:cubicBezTo>
                        <a:cubicBezTo>
                          <a:pt x="379" y="253"/>
                          <a:pt x="379" y="250"/>
                          <a:pt x="380" y="248"/>
                        </a:cubicBezTo>
                        <a:cubicBezTo>
                          <a:pt x="379" y="249"/>
                          <a:pt x="376" y="251"/>
                          <a:pt x="377" y="249"/>
                        </a:cubicBezTo>
                        <a:cubicBezTo>
                          <a:pt x="379" y="247"/>
                          <a:pt x="381" y="244"/>
                          <a:pt x="383" y="243"/>
                        </a:cubicBezTo>
                        <a:cubicBezTo>
                          <a:pt x="381" y="246"/>
                          <a:pt x="381" y="246"/>
                          <a:pt x="381" y="246"/>
                        </a:cubicBezTo>
                        <a:cubicBezTo>
                          <a:pt x="385" y="241"/>
                          <a:pt x="383" y="243"/>
                          <a:pt x="388" y="238"/>
                        </a:cubicBezTo>
                        <a:cubicBezTo>
                          <a:pt x="388" y="239"/>
                          <a:pt x="388" y="239"/>
                          <a:pt x="388" y="239"/>
                        </a:cubicBezTo>
                        <a:cubicBezTo>
                          <a:pt x="390" y="235"/>
                          <a:pt x="395" y="232"/>
                          <a:pt x="400" y="227"/>
                        </a:cubicBezTo>
                        <a:cubicBezTo>
                          <a:pt x="399" y="228"/>
                          <a:pt x="399" y="228"/>
                          <a:pt x="399" y="228"/>
                        </a:cubicBezTo>
                        <a:cubicBezTo>
                          <a:pt x="401" y="226"/>
                          <a:pt x="402" y="225"/>
                          <a:pt x="403" y="224"/>
                        </a:cubicBezTo>
                        <a:cubicBezTo>
                          <a:pt x="399" y="226"/>
                          <a:pt x="400" y="225"/>
                          <a:pt x="399" y="224"/>
                        </a:cubicBezTo>
                        <a:cubicBezTo>
                          <a:pt x="404" y="222"/>
                          <a:pt x="403" y="218"/>
                          <a:pt x="410" y="213"/>
                        </a:cubicBezTo>
                        <a:cubicBezTo>
                          <a:pt x="410" y="214"/>
                          <a:pt x="409" y="216"/>
                          <a:pt x="407" y="217"/>
                        </a:cubicBezTo>
                        <a:cubicBezTo>
                          <a:pt x="406" y="220"/>
                          <a:pt x="407" y="221"/>
                          <a:pt x="404" y="225"/>
                        </a:cubicBezTo>
                        <a:cubicBezTo>
                          <a:pt x="406" y="223"/>
                          <a:pt x="408" y="220"/>
                          <a:pt x="408" y="221"/>
                        </a:cubicBezTo>
                        <a:cubicBezTo>
                          <a:pt x="408" y="219"/>
                          <a:pt x="408" y="219"/>
                          <a:pt x="408" y="219"/>
                        </a:cubicBezTo>
                        <a:cubicBezTo>
                          <a:pt x="409" y="218"/>
                          <a:pt x="410" y="217"/>
                          <a:pt x="411" y="216"/>
                        </a:cubicBezTo>
                        <a:cubicBezTo>
                          <a:pt x="411" y="215"/>
                          <a:pt x="408" y="217"/>
                          <a:pt x="410" y="214"/>
                        </a:cubicBezTo>
                        <a:cubicBezTo>
                          <a:pt x="414" y="210"/>
                          <a:pt x="413" y="213"/>
                          <a:pt x="413" y="212"/>
                        </a:cubicBezTo>
                        <a:cubicBezTo>
                          <a:pt x="418" y="208"/>
                          <a:pt x="414" y="209"/>
                          <a:pt x="419" y="205"/>
                        </a:cubicBezTo>
                        <a:cubicBezTo>
                          <a:pt x="419" y="206"/>
                          <a:pt x="418" y="207"/>
                          <a:pt x="418" y="207"/>
                        </a:cubicBezTo>
                        <a:cubicBezTo>
                          <a:pt x="422" y="205"/>
                          <a:pt x="426" y="200"/>
                          <a:pt x="428" y="200"/>
                        </a:cubicBezTo>
                        <a:cubicBezTo>
                          <a:pt x="428" y="201"/>
                          <a:pt x="428" y="201"/>
                          <a:pt x="427" y="202"/>
                        </a:cubicBezTo>
                        <a:cubicBezTo>
                          <a:pt x="427" y="202"/>
                          <a:pt x="427" y="202"/>
                          <a:pt x="427" y="202"/>
                        </a:cubicBezTo>
                        <a:cubicBezTo>
                          <a:pt x="424" y="207"/>
                          <a:pt x="430" y="199"/>
                          <a:pt x="430" y="201"/>
                        </a:cubicBezTo>
                        <a:cubicBezTo>
                          <a:pt x="429" y="201"/>
                          <a:pt x="434" y="197"/>
                          <a:pt x="436" y="195"/>
                        </a:cubicBezTo>
                        <a:cubicBezTo>
                          <a:pt x="435" y="195"/>
                          <a:pt x="435" y="195"/>
                          <a:pt x="435" y="195"/>
                        </a:cubicBezTo>
                        <a:cubicBezTo>
                          <a:pt x="440" y="186"/>
                          <a:pt x="436" y="197"/>
                          <a:pt x="443" y="190"/>
                        </a:cubicBezTo>
                        <a:cubicBezTo>
                          <a:pt x="447" y="186"/>
                          <a:pt x="441" y="192"/>
                          <a:pt x="443" y="189"/>
                        </a:cubicBezTo>
                        <a:cubicBezTo>
                          <a:pt x="446" y="186"/>
                          <a:pt x="448" y="186"/>
                          <a:pt x="452" y="182"/>
                        </a:cubicBezTo>
                        <a:cubicBezTo>
                          <a:pt x="454" y="181"/>
                          <a:pt x="457" y="180"/>
                          <a:pt x="458" y="180"/>
                        </a:cubicBezTo>
                        <a:cubicBezTo>
                          <a:pt x="461" y="178"/>
                          <a:pt x="467" y="174"/>
                          <a:pt x="468" y="172"/>
                        </a:cubicBezTo>
                        <a:cubicBezTo>
                          <a:pt x="462" y="175"/>
                          <a:pt x="464" y="177"/>
                          <a:pt x="457" y="180"/>
                        </a:cubicBezTo>
                        <a:cubicBezTo>
                          <a:pt x="458" y="178"/>
                          <a:pt x="458" y="178"/>
                          <a:pt x="458" y="178"/>
                        </a:cubicBezTo>
                        <a:cubicBezTo>
                          <a:pt x="462" y="174"/>
                          <a:pt x="467" y="170"/>
                          <a:pt x="470" y="168"/>
                        </a:cubicBezTo>
                        <a:cubicBezTo>
                          <a:pt x="469" y="168"/>
                          <a:pt x="469" y="168"/>
                          <a:pt x="469" y="168"/>
                        </a:cubicBezTo>
                        <a:cubicBezTo>
                          <a:pt x="474" y="163"/>
                          <a:pt x="475" y="161"/>
                          <a:pt x="481" y="157"/>
                        </a:cubicBezTo>
                        <a:cubicBezTo>
                          <a:pt x="482" y="157"/>
                          <a:pt x="479" y="160"/>
                          <a:pt x="477" y="162"/>
                        </a:cubicBezTo>
                        <a:cubicBezTo>
                          <a:pt x="481" y="160"/>
                          <a:pt x="480" y="159"/>
                          <a:pt x="486" y="155"/>
                        </a:cubicBezTo>
                        <a:cubicBezTo>
                          <a:pt x="487" y="156"/>
                          <a:pt x="482" y="158"/>
                          <a:pt x="482" y="159"/>
                        </a:cubicBezTo>
                        <a:cubicBezTo>
                          <a:pt x="488" y="154"/>
                          <a:pt x="488" y="154"/>
                          <a:pt x="488" y="154"/>
                        </a:cubicBezTo>
                        <a:cubicBezTo>
                          <a:pt x="488" y="154"/>
                          <a:pt x="488" y="154"/>
                          <a:pt x="488" y="154"/>
                        </a:cubicBezTo>
                        <a:cubicBezTo>
                          <a:pt x="488" y="152"/>
                          <a:pt x="493" y="151"/>
                          <a:pt x="497" y="148"/>
                        </a:cubicBezTo>
                        <a:cubicBezTo>
                          <a:pt x="506" y="141"/>
                          <a:pt x="506" y="139"/>
                          <a:pt x="510" y="134"/>
                        </a:cubicBezTo>
                        <a:cubicBezTo>
                          <a:pt x="512" y="133"/>
                          <a:pt x="513" y="134"/>
                          <a:pt x="512" y="134"/>
                        </a:cubicBezTo>
                        <a:cubicBezTo>
                          <a:pt x="510" y="135"/>
                          <a:pt x="510" y="135"/>
                          <a:pt x="510" y="136"/>
                        </a:cubicBezTo>
                        <a:cubicBezTo>
                          <a:pt x="513" y="134"/>
                          <a:pt x="518" y="133"/>
                          <a:pt x="516" y="135"/>
                        </a:cubicBezTo>
                        <a:cubicBezTo>
                          <a:pt x="521" y="131"/>
                          <a:pt x="514" y="135"/>
                          <a:pt x="517" y="133"/>
                        </a:cubicBezTo>
                        <a:cubicBezTo>
                          <a:pt x="524" y="128"/>
                          <a:pt x="524" y="128"/>
                          <a:pt x="524" y="128"/>
                        </a:cubicBezTo>
                        <a:cubicBezTo>
                          <a:pt x="522" y="128"/>
                          <a:pt x="520" y="130"/>
                          <a:pt x="523" y="127"/>
                        </a:cubicBezTo>
                        <a:cubicBezTo>
                          <a:pt x="526" y="125"/>
                          <a:pt x="527" y="124"/>
                          <a:pt x="531" y="121"/>
                        </a:cubicBezTo>
                        <a:cubicBezTo>
                          <a:pt x="531" y="122"/>
                          <a:pt x="533" y="122"/>
                          <a:pt x="530" y="124"/>
                        </a:cubicBezTo>
                        <a:cubicBezTo>
                          <a:pt x="533" y="123"/>
                          <a:pt x="536" y="121"/>
                          <a:pt x="536" y="119"/>
                        </a:cubicBezTo>
                        <a:cubicBezTo>
                          <a:pt x="531" y="121"/>
                          <a:pt x="543" y="114"/>
                          <a:pt x="539" y="115"/>
                        </a:cubicBezTo>
                        <a:cubicBezTo>
                          <a:pt x="544" y="113"/>
                          <a:pt x="544" y="113"/>
                          <a:pt x="544" y="113"/>
                        </a:cubicBezTo>
                        <a:cubicBezTo>
                          <a:pt x="543" y="114"/>
                          <a:pt x="543" y="114"/>
                          <a:pt x="541" y="115"/>
                        </a:cubicBezTo>
                        <a:cubicBezTo>
                          <a:pt x="543" y="115"/>
                          <a:pt x="545" y="112"/>
                          <a:pt x="546" y="111"/>
                        </a:cubicBezTo>
                        <a:cubicBezTo>
                          <a:pt x="548" y="111"/>
                          <a:pt x="552" y="108"/>
                          <a:pt x="553" y="109"/>
                        </a:cubicBezTo>
                        <a:cubicBezTo>
                          <a:pt x="554" y="108"/>
                          <a:pt x="557" y="106"/>
                          <a:pt x="558" y="106"/>
                        </a:cubicBezTo>
                        <a:cubicBezTo>
                          <a:pt x="560" y="105"/>
                          <a:pt x="558" y="105"/>
                          <a:pt x="559" y="104"/>
                        </a:cubicBezTo>
                        <a:cubicBezTo>
                          <a:pt x="566" y="100"/>
                          <a:pt x="566" y="100"/>
                          <a:pt x="566" y="100"/>
                        </a:cubicBezTo>
                        <a:cubicBezTo>
                          <a:pt x="567" y="101"/>
                          <a:pt x="568" y="102"/>
                          <a:pt x="567" y="103"/>
                        </a:cubicBezTo>
                        <a:cubicBezTo>
                          <a:pt x="570" y="101"/>
                          <a:pt x="567" y="101"/>
                          <a:pt x="571" y="98"/>
                        </a:cubicBezTo>
                        <a:cubicBezTo>
                          <a:pt x="570" y="101"/>
                          <a:pt x="577" y="96"/>
                          <a:pt x="575" y="100"/>
                        </a:cubicBezTo>
                        <a:cubicBezTo>
                          <a:pt x="577" y="99"/>
                          <a:pt x="584" y="96"/>
                          <a:pt x="588" y="93"/>
                        </a:cubicBezTo>
                        <a:cubicBezTo>
                          <a:pt x="589" y="91"/>
                          <a:pt x="583" y="95"/>
                          <a:pt x="583" y="94"/>
                        </a:cubicBezTo>
                        <a:cubicBezTo>
                          <a:pt x="593" y="88"/>
                          <a:pt x="592" y="85"/>
                          <a:pt x="601" y="81"/>
                        </a:cubicBezTo>
                        <a:cubicBezTo>
                          <a:pt x="598" y="82"/>
                          <a:pt x="598" y="82"/>
                          <a:pt x="598" y="82"/>
                        </a:cubicBezTo>
                        <a:cubicBezTo>
                          <a:pt x="603" y="79"/>
                          <a:pt x="602" y="80"/>
                          <a:pt x="605" y="77"/>
                        </a:cubicBezTo>
                        <a:cubicBezTo>
                          <a:pt x="604" y="79"/>
                          <a:pt x="612" y="78"/>
                          <a:pt x="620" y="74"/>
                        </a:cubicBezTo>
                        <a:cubicBezTo>
                          <a:pt x="620" y="73"/>
                          <a:pt x="615" y="75"/>
                          <a:pt x="616" y="73"/>
                        </a:cubicBezTo>
                        <a:cubicBezTo>
                          <a:pt x="621" y="70"/>
                          <a:pt x="621" y="70"/>
                          <a:pt x="621" y="70"/>
                        </a:cubicBezTo>
                        <a:cubicBezTo>
                          <a:pt x="622" y="70"/>
                          <a:pt x="621" y="71"/>
                          <a:pt x="620" y="71"/>
                        </a:cubicBezTo>
                        <a:cubicBezTo>
                          <a:pt x="625" y="69"/>
                          <a:pt x="630" y="69"/>
                          <a:pt x="631" y="67"/>
                        </a:cubicBezTo>
                        <a:cubicBezTo>
                          <a:pt x="637" y="67"/>
                          <a:pt x="637" y="67"/>
                          <a:pt x="637" y="67"/>
                        </a:cubicBezTo>
                        <a:cubicBezTo>
                          <a:pt x="634" y="67"/>
                          <a:pt x="634" y="67"/>
                          <a:pt x="634" y="67"/>
                        </a:cubicBezTo>
                        <a:cubicBezTo>
                          <a:pt x="635" y="66"/>
                          <a:pt x="640" y="63"/>
                          <a:pt x="641" y="62"/>
                        </a:cubicBezTo>
                        <a:cubicBezTo>
                          <a:pt x="646" y="59"/>
                          <a:pt x="649" y="59"/>
                          <a:pt x="652" y="59"/>
                        </a:cubicBezTo>
                        <a:cubicBezTo>
                          <a:pt x="651" y="58"/>
                          <a:pt x="648" y="58"/>
                          <a:pt x="652" y="56"/>
                        </a:cubicBezTo>
                        <a:cubicBezTo>
                          <a:pt x="653" y="58"/>
                          <a:pt x="662" y="53"/>
                          <a:pt x="662" y="54"/>
                        </a:cubicBezTo>
                        <a:cubicBezTo>
                          <a:pt x="664" y="54"/>
                          <a:pt x="668" y="53"/>
                          <a:pt x="667" y="52"/>
                        </a:cubicBezTo>
                        <a:cubicBezTo>
                          <a:pt x="668" y="54"/>
                          <a:pt x="668" y="54"/>
                          <a:pt x="668" y="54"/>
                        </a:cubicBezTo>
                        <a:cubicBezTo>
                          <a:pt x="667" y="52"/>
                          <a:pt x="674" y="49"/>
                          <a:pt x="679" y="47"/>
                        </a:cubicBezTo>
                        <a:cubicBezTo>
                          <a:pt x="679" y="50"/>
                          <a:pt x="684" y="45"/>
                          <a:pt x="688" y="46"/>
                        </a:cubicBezTo>
                        <a:cubicBezTo>
                          <a:pt x="688" y="44"/>
                          <a:pt x="696" y="43"/>
                          <a:pt x="697" y="41"/>
                        </a:cubicBezTo>
                        <a:cubicBezTo>
                          <a:pt x="701" y="39"/>
                          <a:pt x="701" y="41"/>
                          <a:pt x="702" y="41"/>
                        </a:cubicBezTo>
                        <a:cubicBezTo>
                          <a:pt x="704" y="40"/>
                          <a:pt x="704" y="40"/>
                          <a:pt x="704" y="40"/>
                        </a:cubicBezTo>
                        <a:cubicBezTo>
                          <a:pt x="706" y="40"/>
                          <a:pt x="713" y="38"/>
                          <a:pt x="718" y="37"/>
                        </a:cubicBezTo>
                        <a:cubicBezTo>
                          <a:pt x="722" y="35"/>
                          <a:pt x="722" y="35"/>
                          <a:pt x="722" y="35"/>
                        </a:cubicBezTo>
                        <a:cubicBezTo>
                          <a:pt x="723" y="35"/>
                          <a:pt x="723" y="35"/>
                          <a:pt x="723" y="35"/>
                        </a:cubicBezTo>
                        <a:cubicBezTo>
                          <a:pt x="724" y="34"/>
                          <a:pt x="727" y="33"/>
                          <a:pt x="725" y="33"/>
                        </a:cubicBezTo>
                        <a:cubicBezTo>
                          <a:pt x="727" y="33"/>
                          <a:pt x="727" y="33"/>
                          <a:pt x="727" y="33"/>
                        </a:cubicBezTo>
                        <a:cubicBezTo>
                          <a:pt x="727" y="31"/>
                          <a:pt x="730" y="31"/>
                          <a:pt x="735" y="29"/>
                        </a:cubicBezTo>
                        <a:cubicBezTo>
                          <a:pt x="736" y="29"/>
                          <a:pt x="736" y="30"/>
                          <a:pt x="735" y="30"/>
                        </a:cubicBezTo>
                        <a:cubicBezTo>
                          <a:pt x="737" y="30"/>
                          <a:pt x="736" y="31"/>
                          <a:pt x="738" y="31"/>
                        </a:cubicBezTo>
                        <a:cubicBezTo>
                          <a:pt x="736" y="31"/>
                          <a:pt x="745" y="26"/>
                          <a:pt x="739" y="27"/>
                        </a:cubicBezTo>
                        <a:cubicBezTo>
                          <a:pt x="738" y="26"/>
                          <a:pt x="741" y="25"/>
                          <a:pt x="744" y="24"/>
                        </a:cubicBezTo>
                        <a:cubicBezTo>
                          <a:pt x="745" y="26"/>
                          <a:pt x="745" y="26"/>
                          <a:pt x="745" y="26"/>
                        </a:cubicBezTo>
                        <a:cubicBezTo>
                          <a:pt x="748" y="23"/>
                          <a:pt x="748" y="23"/>
                          <a:pt x="748" y="23"/>
                        </a:cubicBezTo>
                        <a:cubicBezTo>
                          <a:pt x="751" y="22"/>
                          <a:pt x="753" y="23"/>
                          <a:pt x="756" y="22"/>
                        </a:cubicBezTo>
                        <a:cubicBezTo>
                          <a:pt x="753" y="23"/>
                          <a:pt x="750" y="27"/>
                          <a:pt x="758" y="25"/>
                        </a:cubicBezTo>
                        <a:cubicBezTo>
                          <a:pt x="754" y="26"/>
                          <a:pt x="752" y="28"/>
                          <a:pt x="750" y="28"/>
                        </a:cubicBezTo>
                        <a:cubicBezTo>
                          <a:pt x="752" y="28"/>
                          <a:pt x="752" y="28"/>
                          <a:pt x="750" y="29"/>
                        </a:cubicBezTo>
                        <a:cubicBezTo>
                          <a:pt x="756" y="27"/>
                          <a:pt x="752" y="28"/>
                          <a:pt x="758" y="26"/>
                        </a:cubicBezTo>
                        <a:cubicBezTo>
                          <a:pt x="758" y="28"/>
                          <a:pt x="759" y="28"/>
                          <a:pt x="764" y="27"/>
                        </a:cubicBezTo>
                        <a:cubicBezTo>
                          <a:pt x="760" y="27"/>
                          <a:pt x="760" y="27"/>
                          <a:pt x="760" y="27"/>
                        </a:cubicBezTo>
                        <a:cubicBezTo>
                          <a:pt x="761" y="27"/>
                          <a:pt x="761" y="27"/>
                          <a:pt x="761" y="26"/>
                        </a:cubicBezTo>
                        <a:cubicBezTo>
                          <a:pt x="760" y="27"/>
                          <a:pt x="759" y="26"/>
                          <a:pt x="759" y="26"/>
                        </a:cubicBezTo>
                        <a:cubicBezTo>
                          <a:pt x="760" y="26"/>
                          <a:pt x="765" y="23"/>
                          <a:pt x="766" y="23"/>
                        </a:cubicBezTo>
                        <a:cubicBezTo>
                          <a:pt x="760" y="22"/>
                          <a:pt x="776" y="19"/>
                          <a:pt x="772" y="19"/>
                        </a:cubicBezTo>
                        <a:cubicBezTo>
                          <a:pt x="773" y="18"/>
                          <a:pt x="777" y="17"/>
                          <a:pt x="777" y="18"/>
                        </a:cubicBezTo>
                        <a:cubicBezTo>
                          <a:pt x="772" y="20"/>
                          <a:pt x="781" y="19"/>
                          <a:pt x="781" y="20"/>
                        </a:cubicBezTo>
                        <a:cubicBezTo>
                          <a:pt x="782" y="19"/>
                          <a:pt x="777" y="20"/>
                          <a:pt x="779" y="19"/>
                        </a:cubicBezTo>
                        <a:cubicBezTo>
                          <a:pt x="782" y="18"/>
                          <a:pt x="784" y="19"/>
                          <a:pt x="786" y="19"/>
                        </a:cubicBezTo>
                        <a:cubicBezTo>
                          <a:pt x="785" y="19"/>
                          <a:pt x="785" y="19"/>
                          <a:pt x="785" y="19"/>
                        </a:cubicBezTo>
                        <a:cubicBezTo>
                          <a:pt x="789" y="19"/>
                          <a:pt x="789" y="19"/>
                          <a:pt x="789" y="19"/>
                        </a:cubicBezTo>
                        <a:cubicBezTo>
                          <a:pt x="790" y="18"/>
                          <a:pt x="785" y="19"/>
                          <a:pt x="789" y="17"/>
                        </a:cubicBezTo>
                        <a:cubicBezTo>
                          <a:pt x="790" y="18"/>
                          <a:pt x="794" y="16"/>
                          <a:pt x="794" y="17"/>
                        </a:cubicBezTo>
                        <a:cubicBezTo>
                          <a:pt x="792" y="18"/>
                          <a:pt x="794" y="19"/>
                          <a:pt x="790" y="20"/>
                        </a:cubicBezTo>
                        <a:cubicBezTo>
                          <a:pt x="793" y="20"/>
                          <a:pt x="802" y="18"/>
                          <a:pt x="798" y="17"/>
                        </a:cubicBezTo>
                        <a:cubicBezTo>
                          <a:pt x="802" y="17"/>
                          <a:pt x="802" y="17"/>
                          <a:pt x="802" y="17"/>
                        </a:cubicBezTo>
                        <a:cubicBezTo>
                          <a:pt x="800" y="16"/>
                          <a:pt x="793" y="16"/>
                          <a:pt x="800" y="15"/>
                        </a:cubicBezTo>
                        <a:cubicBezTo>
                          <a:pt x="800" y="15"/>
                          <a:pt x="800" y="15"/>
                          <a:pt x="800" y="15"/>
                        </a:cubicBezTo>
                        <a:cubicBezTo>
                          <a:pt x="805" y="13"/>
                          <a:pt x="805" y="13"/>
                          <a:pt x="805" y="13"/>
                        </a:cubicBezTo>
                        <a:cubicBezTo>
                          <a:pt x="807" y="14"/>
                          <a:pt x="807" y="14"/>
                          <a:pt x="807" y="14"/>
                        </a:cubicBezTo>
                        <a:cubicBezTo>
                          <a:pt x="807" y="13"/>
                          <a:pt x="808" y="13"/>
                          <a:pt x="810" y="13"/>
                        </a:cubicBezTo>
                        <a:cubicBezTo>
                          <a:pt x="810" y="13"/>
                          <a:pt x="812" y="13"/>
                          <a:pt x="812" y="14"/>
                        </a:cubicBezTo>
                        <a:cubicBezTo>
                          <a:pt x="817" y="13"/>
                          <a:pt x="817" y="12"/>
                          <a:pt x="817" y="12"/>
                        </a:cubicBezTo>
                        <a:cubicBezTo>
                          <a:pt x="820" y="11"/>
                          <a:pt x="821" y="11"/>
                          <a:pt x="820" y="12"/>
                        </a:cubicBezTo>
                        <a:cubicBezTo>
                          <a:pt x="824" y="12"/>
                          <a:pt x="831" y="11"/>
                          <a:pt x="834" y="11"/>
                        </a:cubicBezTo>
                        <a:cubicBezTo>
                          <a:pt x="839" y="10"/>
                          <a:pt x="833" y="11"/>
                          <a:pt x="836" y="10"/>
                        </a:cubicBezTo>
                        <a:cubicBezTo>
                          <a:pt x="841" y="12"/>
                          <a:pt x="854" y="9"/>
                          <a:pt x="863" y="8"/>
                        </a:cubicBezTo>
                        <a:cubicBezTo>
                          <a:pt x="860" y="6"/>
                          <a:pt x="865" y="7"/>
                          <a:pt x="867" y="5"/>
                        </a:cubicBezTo>
                        <a:cubicBezTo>
                          <a:pt x="865" y="6"/>
                          <a:pt x="875" y="7"/>
                          <a:pt x="868" y="8"/>
                        </a:cubicBezTo>
                        <a:cubicBezTo>
                          <a:pt x="872" y="7"/>
                          <a:pt x="872" y="7"/>
                          <a:pt x="872" y="7"/>
                        </a:cubicBezTo>
                        <a:cubicBezTo>
                          <a:pt x="876" y="8"/>
                          <a:pt x="865" y="9"/>
                          <a:pt x="870" y="10"/>
                        </a:cubicBezTo>
                        <a:cubicBezTo>
                          <a:pt x="875" y="9"/>
                          <a:pt x="878" y="7"/>
                          <a:pt x="884" y="7"/>
                        </a:cubicBezTo>
                        <a:cubicBezTo>
                          <a:pt x="882" y="9"/>
                          <a:pt x="889" y="7"/>
                          <a:pt x="888" y="9"/>
                        </a:cubicBezTo>
                        <a:cubicBezTo>
                          <a:pt x="887" y="9"/>
                          <a:pt x="885" y="9"/>
                          <a:pt x="883" y="9"/>
                        </a:cubicBezTo>
                        <a:cubicBezTo>
                          <a:pt x="884" y="9"/>
                          <a:pt x="884" y="9"/>
                          <a:pt x="884" y="9"/>
                        </a:cubicBezTo>
                        <a:cubicBezTo>
                          <a:pt x="896" y="9"/>
                          <a:pt x="887" y="7"/>
                          <a:pt x="894" y="6"/>
                        </a:cubicBezTo>
                        <a:cubicBezTo>
                          <a:pt x="901" y="6"/>
                          <a:pt x="899" y="7"/>
                          <a:pt x="900" y="8"/>
                        </a:cubicBezTo>
                        <a:cubicBezTo>
                          <a:pt x="901" y="8"/>
                          <a:pt x="904" y="8"/>
                          <a:pt x="906" y="8"/>
                        </a:cubicBezTo>
                        <a:cubicBezTo>
                          <a:pt x="902" y="9"/>
                          <a:pt x="898" y="7"/>
                          <a:pt x="900" y="6"/>
                        </a:cubicBezTo>
                        <a:cubicBezTo>
                          <a:pt x="903" y="7"/>
                          <a:pt x="911" y="6"/>
                          <a:pt x="913" y="5"/>
                        </a:cubicBezTo>
                        <a:cubicBezTo>
                          <a:pt x="902" y="3"/>
                          <a:pt x="906" y="5"/>
                          <a:pt x="896" y="3"/>
                        </a:cubicBezTo>
                        <a:cubicBezTo>
                          <a:pt x="895" y="4"/>
                          <a:pt x="895" y="5"/>
                          <a:pt x="889" y="5"/>
                        </a:cubicBezTo>
                        <a:cubicBezTo>
                          <a:pt x="893" y="4"/>
                          <a:pt x="889" y="4"/>
                          <a:pt x="888" y="4"/>
                        </a:cubicBezTo>
                        <a:cubicBezTo>
                          <a:pt x="889" y="5"/>
                          <a:pt x="884" y="4"/>
                          <a:pt x="882" y="5"/>
                        </a:cubicBezTo>
                        <a:cubicBezTo>
                          <a:pt x="880" y="4"/>
                          <a:pt x="885" y="2"/>
                          <a:pt x="880" y="2"/>
                        </a:cubicBezTo>
                        <a:cubicBezTo>
                          <a:pt x="879" y="5"/>
                          <a:pt x="879" y="5"/>
                          <a:pt x="879" y="5"/>
                        </a:cubicBezTo>
                        <a:cubicBezTo>
                          <a:pt x="876" y="4"/>
                          <a:pt x="879" y="3"/>
                          <a:pt x="875" y="4"/>
                        </a:cubicBezTo>
                        <a:cubicBezTo>
                          <a:pt x="877" y="2"/>
                          <a:pt x="874" y="2"/>
                          <a:pt x="880" y="1"/>
                        </a:cubicBezTo>
                        <a:cubicBezTo>
                          <a:pt x="872" y="0"/>
                          <a:pt x="868" y="3"/>
                          <a:pt x="862" y="4"/>
                        </a:cubicBezTo>
                        <a:cubicBezTo>
                          <a:pt x="863" y="4"/>
                          <a:pt x="863" y="4"/>
                          <a:pt x="864" y="4"/>
                        </a:cubicBezTo>
                        <a:cubicBezTo>
                          <a:pt x="862" y="4"/>
                          <a:pt x="860" y="4"/>
                          <a:pt x="858" y="5"/>
                        </a:cubicBezTo>
                        <a:cubicBezTo>
                          <a:pt x="854" y="4"/>
                          <a:pt x="861" y="3"/>
                          <a:pt x="860" y="3"/>
                        </a:cubicBezTo>
                        <a:cubicBezTo>
                          <a:pt x="854" y="3"/>
                          <a:pt x="854" y="3"/>
                          <a:pt x="854" y="3"/>
                        </a:cubicBezTo>
                        <a:cubicBezTo>
                          <a:pt x="853" y="3"/>
                          <a:pt x="853" y="3"/>
                          <a:pt x="853" y="3"/>
                        </a:cubicBezTo>
                        <a:cubicBezTo>
                          <a:pt x="852" y="4"/>
                          <a:pt x="850" y="4"/>
                          <a:pt x="850" y="4"/>
                        </a:cubicBezTo>
                        <a:cubicBezTo>
                          <a:pt x="851" y="3"/>
                          <a:pt x="852" y="2"/>
                          <a:pt x="853" y="1"/>
                        </a:cubicBezTo>
                        <a:cubicBezTo>
                          <a:pt x="847" y="3"/>
                          <a:pt x="847" y="3"/>
                          <a:pt x="847" y="3"/>
                        </a:cubicBezTo>
                        <a:cubicBezTo>
                          <a:pt x="847" y="3"/>
                          <a:pt x="841" y="3"/>
                          <a:pt x="846" y="2"/>
                        </a:cubicBezTo>
                        <a:cubicBezTo>
                          <a:pt x="836" y="3"/>
                          <a:pt x="836" y="3"/>
                          <a:pt x="836" y="3"/>
                        </a:cubicBezTo>
                        <a:cubicBezTo>
                          <a:pt x="835" y="2"/>
                          <a:pt x="835" y="2"/>
                          <a:pt x="835" y="2"/>
                        </a:cubicBezTo>
                        <a:cubicBezTo>
                          <a:pt x="832" y="2"/>
                          <a:pt x="832" y="3"/>
                          <a:pt x="835" y="2"/>
                        </a:cubicBezTo>
                        <a:cubicBezTo>
                          <a:pt x="832" y="2"/>
                          <a:pt x="820" y="7"/>
                          <a:pt x="821" y="4"/>
                        </a:cubicBezTo>
                        <a:cubicBezTo>
                          <a:pt x="814" y="6"/>
                          <a:pt x="811" y="6"/>
                          <a:pt x="801" y="8"/>
                        </a:cubicBezTo>
                        <a:cubicBezTo>
                          <a:pt x="808" y="6"/>
                          <a:pt x="793" y="8"/>
                          <a:pt x="800" y="6"/>
                        </a:cubicBezTo>
                        <a:cubicBezTo>
                          <a:pt x="796" y="6"/>
                          <a:pt x="795" y="8"/>
                          <a:pt x="791" y="9"/>
                        </a:cubicBezTo>
                        <a:cubicBezTo>
                          <a:pt x="788" y="9"/>
                          <a:pt x="789" y="7"/>
                          <a:pt x="793" y="6"/>
                        </a:cubicBezTo>
                        <a:cubicBezTo>
                          <a:pt x="789" y="7"/>
                          <a:pt x="789" y="7"/>
                          <a:pt x="789" y="7"/>
                        </a:cubicBezTo>
                        <a:cubicBezTo>
                          <a:pt x="789" y="7"/>
                          <a:pt x="789" y="7"/>
                          <a:pt x="789" y="7"/>
                        </a:cubicBezTo>
                        <a:cubicBezTo>
                          <a:pt x="785" y="9"/>
                          <a:pt x="785" y="9"/>
                          <a:pt x="785" y="9"/>
                        </a:cubicBezTo>
                        <a:cubicBezTo>
                          <a:pt x="781" y="9"/>
                          <a:pt x="784" y="7"/>
                          <a:pt x="780" y="8"/>
                        </a:cubicBezTo>
                        <a:cubicBezTo>
                          <a:pt x="779" y="9"/>
                          <a:pt x="779" y="9"/>
                          <a:pt x="779" y="9"/>
                        </a:cubicBezTo>
                        <a:cubicBezTo>
                          <a:pt x="776" y="9"/>
                          <a:pt x="776" y="9"/>
                          <a:pt x="776" y="9"/>
                        </a:cubicBezTo>
                        <a:cubicBezTo>
                          <a:pt x="777" y="9"/>
                          <a:pt x="775" y="10"/>
                          <a:pt x="772" y="11"/>
                        </a:cubicBezTo>
                        <a:cubicBezTo>
                          <a:pt x="772" y="11"/>
                          <a:pt x="772" y="11"/>
                          <a:pt x="772" y="11"/>
                        </a:cubicBezTo>
                        <a:cubicBezTo>
                          <a:pt x="769" y="12"/>
                          <a:pt x="769" y="12"/>
                          <a:pt x="769" y="12"/>
                        </a:cubicBezTo>
                        <a:cubicBezTo>
                          <a:pt x="772" y="10"/>
                          <a:pt x="765" y="12"/>
                          <a:pt x="767" y="11"/>
                        </a:cubicBezTo>
                        <a:cubicBezTo>
                          <a:pt x="764" y="11"/>
                          <a:pt x="764" y="11"/>
                          <a:pt x="758" y="13"/>
                        </a:cubicBezTo>
                        <a:cubicBezTo>
                          <a:pt x="759" y="14"/>
                          <a:pt x="759" y="14"/>
                          <a:pt x="759" y="14"/>
                        </a:cubicBezTo>
                        <a:cubicBezTo>
                          <a:pt x="752" y="16"/>
                          <a:pt x="759" y="12"/>
                          <a:pt x="753" y="14"/>
                        </a:cubicBezTo>
                        <a:cubicBezTo>
                          <a:pt x="753" y="14"/>
                          <a:pt x="753" y="14"/>
                          <a:pt x="753" y="14"/>
                        </a:cubicBezTo>
                        <a:cubicBezTo>
                          <a:pt x="745" y="15"/>
                          <a:pt x="740" y="19"/>
                          <a:pt x="733" y="19"/>
                        </a:cubicBezTo>
                        <a:cubicBezTo>
                          <a:pt x="737" y="18"/>
                          <a:pt x="735" y="17"/>
                          <a:pt x="735" y="18"/>
                        </a:cubicBezTo>
                        <a:cubicBezTo>
                          <a:pt x="730" y="19"/>
                          <a:pt x="722" y="22"/>
                          <a:pt x="716" y="24"/>
                        </a:cubicBezTo>
                        <a:cubicBezTo>
                          <a:pt x="714" y="24"/>
                          <a:pt x="713" y="23"/>
                          <a:pt x="708" y="24"/>
                        </a:cubicBezTo>
                        <a:cubicBezTo>
                          <a:pt x="704" y="26"/>
                          <a:pt x="703" y="26"/>
                          <a:pt x="702" y="27"/>
                        </a:cubicBezTo>
                        <a:cubicBezTo>
                          <a:pt x="698" y="28"/>
                          <a:pt x="691" y="31"/>
                          <a:pt x="690" y="30"/>
                        </a:cubicBezTo>
                        <a:cubicBezTo>
                          <a:pt x="690" y="31"/>
                          <a:pt x="687" y="31"/>
                          <a:pt x="685" y="33"/>
                        </a:cubicBezTo>
                        <a:cubicBezTo>
                          <a:pt x="684" y="32"/>
                          <a:pt x="684" y="32"/>
                          <a:pt x="684" y="32"/>
                        </a:cubicBezTo>
                        <a:cubicBezTo>
                          <a:pt x="685" y="33"/>
                          <a:pt x="685" y="33"/>
                          <a:pt x="685" y="33"/>
                        </a:cubicBezTo>
                        <a:cubicBezTo>
                          <a:pt x="677" y="33"/>
                          <a:pt x="674" y="38"/>
                          <a:pt x="666" y="39"/>
                        </a:cubicBezTo>
                        <a:cubicBezTo>
                          <a:pt x="667" y="39"/>
                          <a:pt x="667" y="39"/>
                          <a:pt x="667" y="39"/>
                        </a:cubicBezTo>
                        <a:cubicBezTo>
                          <a:pt x="665" y="40"/>
                          <a:pt x="665" y="40"/>
                          <a:pt x="665" y="40"/>
                        </a:cubicBezTo>
                        <a:cubicBezTo>
                          <a:pt x="664" y="40"/>
                          <a:pt x="665" y="39"/>
                          <a:pt x="665" y="38"/>
                        </a:cubicBezTo>
                        <a:cubicBezTo>
                          <a:pt x="661" y="40"/>
                          <a:pt x="656" y="42"/>
                          <a:pt x="652" y="43"/>
                        </a:cubicBezTo>
                        <a:cubicBezTo>
                          <a:pt x="654" y="43"/>
                          <a:pt x="654" y="43"/>
                          <a:pt x="654" y="43"/>
                        </a:cubicBezTo>
                        <a:cubicBezTo>
                          <a:pt x="652" y="44"/>
                          <a:pt x="650" y="46"/>
                          <a:pt x="647" y="47"/>
                        </a:cubicBezTo>
                        <a:cubicBezTo>
                          <a:pt x="651" y="43"/>
                          <a:pt x="642" y="48"/>
                          <a:pt x="641" y="48"/>
                        </a:cubicBezTo>
                        <a:cubicBezTo>
                          <a:pt x="644" y="46"/>
                          <a:pt x="644" y="46"/>
                          <a:pt x="644" y="46"/>
                        </a:cubicBezTo>
                        <a:cubicBezTo>
                          <a:pt x="640" y="48"/>
                          <a:pt x="640" y="48"/>
                          <a:pt x="641" y="49"/>
                        </a:cubicBezTo>
                        <a:cubicBezTo>
                          <a:pt x="636" y="51"/>
                          <a:pt x="636" y="48"/>
                          <a:pt x="632" y="51"/>
                        </a:cubicBezTo>
                        <a:cubicBezTo>
                          <a:pt x="635" y="50"/>
                          <a:pt x="635" y="50"/>
                          <a:pt x="635" y="50"/>
                        </a:cubicBezTo>
                        <a:cubicBezTo>
                          <a:pt x="637" y="50"/>
                          <a:pt x="635" y="52"/>
                          <a:pt x="632" y="53"/>
                        </a:cubicBezTo>
                        <a:cubicBezTo>
                          <a:pt x="632" y="53"/>
                          <a:pt x="630" y="53"/>
                          <a:pt x="632" y="52"/>
                        </a:cubicBezTo>
                        <a:cubicBezTo>
                          <a:pt x="628" y="54"/>
                          <a:pt x="622" y="57"/>
                          <a:pt x="620" y="58"/>
                        </a:cubicBezTo>
                        <a:cubicBezTo>
                          <a:pt x="618" y="58"/>
                          <a:pt x="618" y="57"/>
                          <a:pt x="619" y="57"/>
                        </a:cubicBezTo>
                        <a:cubicBezTo>
                          <a:pt x="611" y="61"/>
                          <a:pt x="616" y="58"/>
                          <a:pt x="608" y="63"/>
                        </a:cubicBezTo>
                        <a:cubicBezTo>
                          <a:pt x="607" y="62"/>
                          <a:pt x="607" y="62"/>
                          <a:pt x="607" y="62"/>
                        </a:cubicBezTo>
                        <a:cubicBezTo>
                          <a:pt x="605" y="64"/>
                          <a:pt x="605" y="64"/>
                          <a:pt x="605" y="64"/>
                        </a:cubicBezTo>
                        <a:cubicBezTo>
                          <a:pt x="600" y="65"/>
                          <a:pt x="600" y="65"/>
                          <a:pt x="600" y="65"/>
                        </a:cubicBezTo>
                        <a:cubicBezTo>
                          <a:pt x="602" y="65"/>
                          <a:pt x="602" y="65"/>
                          <a:pt x="602" y="65"/>
                        </a:cubicBezTo>
                        <a:cubicBezTo>
                          <a:pt x="599" y="67"/>
                          <a:pt x="598" y="68"/>
                          <a:pt x="595" y="69"/>
                        </a:cubicBezTo>
                        <a:cubicBezTo>
                          <a:pt x="595" y="68"/>
                          <a:pt x="595" y="68"/>
                          <a:pt x="595" y="68"/>
                        </a:cubicBezTo>
                        <a:cubicBezTo>
                          <a:pt x="588" y="72"/>
                          <a:pt x="586" y="71"/>
                          <a:pt x="579" y="76"/>
                        </a:cubicBezTo>
                        <a:cubicBezTo>
                          <a:pt x="579" y="76"/>
                          <a:pt x="580" y="75"/>
                          <a:pt x="580" y="74"/>
                        </a:cubicBezTo>
                        <a:cubicBezTo>
                          <a:pt x="574" y="79"/>
                          <a:pt x="575" y="76"/>
                          <a:pt x="569" y="81"/>
                        </a:cubicBezTo>
                        <a:cubicBezTo>
                          <a:pt x="569" y="80"/>
                          <a:pt x="568" y="80"/>
                          <a:pt x="568" y="80"/>
                        </a:cubicBezTo>
                        <a:cubicBezTo>
                          <a:pt x="565" y="82"/>
                          <a:pt x="565" y="82"/>
                          <a:pt x="565" y="82"/>
                        </a:cubicBezTo>
                        <a:cubicBezTo>
                          <a:pt x="565" y="81"/>
                          <a:pt x="565" y="81"/>
                          <a:pt x="565" y="81"/>
                        </a:cubicBezTo>
                        <a:cubicBezTo>
                          <a:pt x="563" y="84"/>
                          <a:pt x="563" y="84"/>
                          <a:pt x="563" y="84"/>
                        </a:cubicBezTo>
                        <a:cubicBezTo>
                          <a:pt x="561" y="84"/>
                          <a:pt x="561" y="84"/>
                          <a:pt x="561" y="84"/>
                        </a:cubicBezTo>
                        <a:cubicBezTo>
                          <a:pt x="560" y="85"/>
                          <a:pt x="560" y="85"/>
                          <a:pt x="560" y="85"/>
                        </a:cubicBezTo>
                        <a:cubicBezTo>
                          <a:pt x="556" y="85"/>
                          <a:pt x="552" y="89"/>
                          <a:pt x="547" y="90"/>
                        </a:cubicBezTo>
                        <a:cubicBezTo>
                          <a:pt x="548" y="91"/>
                          <a:pt x="548" y="91"/>
                          <a:pt x="548" y="91"/>
                        </a:cubicBezTo>
                        <a:cubicBezTo>
                          <a:pt x="539" y="100"/>
                          <a:pt x="522" y="104"/>
                          <a:pt x="510" y="114"/>
                        </a:cubicBezTo>
                        <a:cubicBezTo>
                          <a:pt x="510" y="113"/>
                          <a:pt x="510" y="113"/>
                          <a:pt x="510" y="113"/>
                        </a:cubicBezTo>
                        <a:cubicBezTo>
                          <a:pt x="505" y="118"/>
                          <a:pt x="505" y="118"/>
                          <a:pt x="505" y="118"/>
                        </a:cubicBezTo>
                        <a:cubicBezTo>
                          <a:pt x="502" y="119"/>
                          <a:pt x="507" y="116"/>
                          <a:pt x="505" y="116"/>
                        </a:cubicBezTo>
                        <a:cubicBezTo>
                          <a:pt x="500" y="120"/>
                          <a:pt x="504" y="119"/>
                          <a:pt x="498" y="123"/>
                        </a:cubicBezTo>
                        <a:cubicBezTo>
                          <a:pt x="494" y="125"/>
                          <a:pt x="498" y="122"/>
                          <a:pt x="500" y="120"/>
                        </a:cubicBezTo>
                        <a:cubicBezTo>
                          <a:pt x="494" y="125"/>
                          <a:pt x="485" y="132"/>
                          <a:pt x="481" y="134"/>
                        </a:cubicBezTo>
                        <a:cubicBezTo>
                          <a:pt x="481" y="135"/>
                          <a:pt x="480" y="135"/>
                          <a:pt x="481" y="135"/>
                        </a:cubicBezTo>
                        <a:cubicBezTo>
                          <a:pt x="477" y="138"/>
                          <a:pt x="472" y="142"/>
                          <a:pt x="467" y="145"/>
                        </a:cubicBezTo>
                        <a:cubicBezTo>
                          <a:pt x="467" y="144"/>
                          <a:pt x="468" y="143"/>
                          <a:pt x="469" y="143"/>
                        </a:cubicBezTo>
                        <a:cubicBezTo>
                          <a:pt x="467" y="144"/>
                          <a:pt x="465" y="145"/>
                          <a:pt x="464" y="146"/>
                        </a:cubicBezTo>
                        <a:cubicBezTo>
                          <a:pt x="465" y="144"/>
                          <a:pt x="465" y="144"/>
                          <a:pt x="465" y="144"/>
                        </a:cubicBezTo>
                        <a:cubicBezTo>
                          <a:pt x="462" y="147"/>
                          <a:pt x="456" y="152"/>
                          <a:pt x="454" y="152"/>
                        </a:cubicBezTo>
                        <a:cubicBezTo>
                          <a:pt x="455" y="152"/>
                          <a:pt x="455" y="153"/>
                          <a:pt x="453" y="155"/>
                        </a:cubicBezTo>
                        <a:cubicBezTo>
                          <a:pt x="450" y="155"/>
                          <a:pt x="445" y="162"/>
                          <a:pt x="440" y="165"/>
                        </a:cubicBezTo>
                        <a:cubicBezTo>
                          <a:pt x="440" y="164"/>
                          <a:pt x="444" y="161"/>
                          <a:pt x="443" y="162"/>
                        </a:cubicBezTo>
                        <a:cubicBezTo>
                          <a:pt x="440" y="163"/>
                          <a:pt x="439" y="166"/>
                          <a:pt x="437" y="168"/>
                        </a:cubicBezTo>
                        <a:cubicBezTo>
                          <a:pt x="437" y="167"/>
                          <a:pt x="437" y="167"/>
                          <a:pt x="437" y="167"/>
                        </a:cubicBezTo>
                        <a:cubicBezTo>
                          <a:pt x="427" y="176"/>
                          <a:pt x="427" y="176"/>
                          <a:pt x="427" y="176"/>
                        </a:cubicBezTo>
                        <a:cubicBezTo>
                          <a:pt x="425" y="176"/>
                          <a:pt x="418" y="184"/>
                          <a:pt x="418" y="183"/>
                        </a:cubicBezTo>
                        <a:cubicBezTo>
                          <a:pt x="414" y="186"/>
                          <a:pt x="421" y="181"/>
                          <a:pt x="417" y="185"/>
                        </a:cubicBezTo>
                        <a:cubicBezTo>
                          <a:pt x="415" y="185"/>
                          <a:pt x="413" y="189"/>
                          <a:pt x="412" y="188"/>
                        </a:cubicBezTo>
                        <a:cubicBezTo>
                          <a:pt x="413" y="187"/>
                          <a:pt x="413" y="187"/>
                          <a:pt x="413" y="187"/>
                        </a:cubicBezTo>
                        <a:cubicBezTo>
                          <a:pt x="410" y="190"/>
                          <a:pt x="410" y="190"/>
                          <a:pt x="410" y="190"/>
                        </a:cubicBezTo>
                        <a:cubicBezTo>
                          <a:pt x="411" y="187"/>
                          <a:pt x="411" y="187"/>
                          <a:pt x="411" y="187"/>
                        </a:cubicBezTo>
                        <a:cubicBezTo>
                          <a:pt x="408" y="190"/>
                          <a:pt x="407" y="193"/>
                          <a:pt x="408" y="193"/>
                        </a:cubicBezTo>
                        <a:cubicBezTo>
                          <a:pt x="405" y="195"/>
                          <a:pt x="401" y="199"/>
                          <a:pt x="399" y="199"/>
                        </a:cubicBezTo>
                        <a:cubicBezTo>
                          <a:pt x="400" y="198"/>
                          <a:pt x="400" y="198"/>
                          <a:pt x="400" y="198"/>
                        </a:cubicBezTo>
                        <a:cubicBezTo>
                          <a:pt x="393" y="205"/>
                          <a:pt x="386" y="207"/>
                          <a:pt x="382" y="214"/>
                        </a:cubicBezTo>
                        <a:cubicBezTo>
                          <a:pt x="381" y="214"/>
                          <a:pt x="381" y="214"/>
                          <a:pt x="382" y="213"/>
                        </a:cubicBezTo>
                        <a:cubicBezTo>
                          <a:pt x="378" y="217"/>
                          <a:pt x="378" y="217"/>
                          <a:pt x="378" y="217"/>
                        </a:cubicBezTo>
                        <a:cubicBezTo>
                          <a:pt x="378" y="215"/>
                          <a:pt x="378" y="215"/>
                          <a:pt x="378" y="215"/>
                        </a:cubicBezTo>
                        <a:cubicBezTo>
                          <a:pt x="372" y="223"/>
                          <a:pt x="372" y="223"/>
                          <a:pt x="372" y="223"/>
                        </a:cubicBezTo>
                        <a:cubicBezTo>
                          <a:pt x="372" y="223"/>
                          <a:pt x="372" y="223"/>
                          <a:pt x="372" y="223"/>
                        </a:cubicBezTo>
                        <a:cubicBezTo>
                          <a:pt x="367" y="227"/>
                          <a:pt x="360" y="235"/>
                          <a:pt x="354" y="241"/>
                        </a:cubicBezTo>
                        <a:cubicBezTo>
                          <a:pt x="355" y="240"/>
                          <a:pt x="355" y="240"/>
                          <a:pt x="355" y="240"/>
                        </a:cubicBezTo>
                        <a:cubicBezTo>
                          <a:pt x="349" y="247"/>
                          <a:pt x="348" y="246"/>
                          <a:pt x="344" y="251"/>
                        </a:cubicBezTo>
                        <a:cubicBezTo>
                          <a:pt x="344" y="251"/>
                          <a:pt x="344" y="251"/>
                          <a:pt x="344" y="250"/>
                        </a:cubicBezTo>
                        <a:cubicBezTo>
                          <a:pt x="340" y="255"/>
                          <a:pt x="340" y="255"/>
                          <a:pt x="340" y="255"/>
                        </a:cubicBezTo>
                        <a:cubicBezTo>
                          <a:pt x="340" y="253"/>
                          <a:pt x="340" y="253"/>
                          <a:pt x="340" y="253"/>
                        </a:cubicBezTo>
                        <a:cubicBezTo>
                          <a:pt x="338" y="258"/>
                          <a:pt x="331" y="262"/>
                          <a:pt x="333" y="260"/>
                        </a:cubicBezTo>
                        <a:cubicBezTo>
                          <a:pt x="332" y="263"/>
                          <a:pt x="329" y="266"/>
                          <a:pt x="329" y="267"/>
                        </a:cubicBezTo>
                        <a:cubicBezTo>
                          <a:pt x="325" y="272"/>
                          <a:pt x="328" y="268"/>
                          <a:pt x="325" y="271"/>
                        </a:cubicBezTo>
                        <a:cubicBezTo>
                          <a:pt x="321" y="274"/>
                          <a:pt x="322" y="276"/>
                          <a:pt x="317" y="280"/>
                        </a:cubicBezTo>
                        <a:cubicBezTo>
                          <a:pt x="317" y="280"/>
                          <a:pt x="317" y="280"/>
                          <a:pt x="317" y="280"/>
                        </a:cubicBezTo>
                        <a:cubicBezTo>
                          <a:pt x="315" y="282"/>
                          <a:pt x="314" y="284"/>
                          <a:pt x="311" y="287"/>
                        </a:cubicBezTo>
                        <a:cubicBezTo>
                          <a:pt x="312" y="286"/>
                          <a:pt x="312" y="286"/>
                          <a:pt x="312" y="286"/>
                        </a:cubicBezTo>
                        <a:cubicBezTo>
                          <a:pt x="308" y="292"/>
                          <a:pt x="305" y="291"/>
                          <a:pt x="303" y="297"/>
                        </a:cubicBezTo>
                        <a:cubicBezTo>
                          <a:pt x="301" y="299"/>
                          <a:pt x="298" y="304"/>
                          <a:pt x="297" y="303"/>
                        </a:cubicBezTo>
                        <a:cubicBezTo>
                          <a:pt x="283" y="322"/>
                          <a:pt x="283" y="322"/>
                          <a:pt x="283" y="322"/>
                        </a:cubicBezTo>
                        <a:cubicBezTo>
                          <a:pt x="281" y="322"/>
                          <a:pt x="282" y="324"/>
                          <a:pt x="278" y="327"/>
                        </a:cubicBezTo>
                        <a:cubicBezTo>
                          <a:pt x="279" y="328"/>
                          <a:pt x="279" y="328"/>
                          <a:pt x="279" y="328"/>
                        </a:cubicBezTo>
                        <a:cubicBezTo>
                          <a:pt x="272" y="337"/>
                          <a:pt x="262" y="347"/>
                          <a:pt x="254" y="358"/>
                        </a:cubicBezTo>
                        <a:cubicBezTo>
                          <a:pt x="253" y="357"/>
                          <a:pt x="253" y="357"/>
                          <a:pt x="253" y="357"/>
                        </a:cubicBezTo>
                        <a:cubicBezTo>
                          <a:pt x="252" y="360"/>
                          <a:pt x="252" y="360"/>
                          <a:pt x="252" y="360"/>
                        </a:cubicBezTo>
                        <a:cubicBezTo>
                          <a:pt x="244" y="372"/>
                          <a:pt x="233" y="387"/>
                          <a:pt x="226" y="396"/>
                        </a:cubicBezTo>
                        <a:cubicBezTo>
                          <a:pt x="225" y="400"/>
                          <a:pt x="223" y="405"/>
                          <a:pt x="219" y="410"/>
                        </a:cubicBezTo>
                        <a:cubicBezTo>
                          <a:pt x="219" y="409"/>
                          <a:pt x="219" y="409"/>
                          <a:pt x="219" y="409"/>
                        </a:cubicBezTo>
                        <a:cubicBezTo>
                          <a:pt x="214" y="418"/>
                          <a:pt x="209" y="428"/>
                          <a:pt x="202" y="437"/>
                        </a:cubicBezTo>
                        <a:cubicBezTo>
                          <a:pt x="202" y="436"/>
                          <a:pt x="202" y="437"/>
                          <a:pt x="202" y="436"/>
                        </a:cubicBezTo>
                        <a:cubicBezTo>
                          <a:pt x="202" y="439"/>
                          <a:pt x="199" y="442"/>
                          <a:pt x="197" y="444"/>
                        </a:cubicBezTo>
                        <a:cubicBezTo>
                          <a:pt x="200" y="442"/>
                          <a:pt x="200" y="442"/>
                          <a:pt x="200" y="442"/>
                        </a:cubicBezTo>
                        <a:cubicBezTo>
                          <a:pt x="199" y="445"/>
                          <a:pt x="196" y="448"/>
                          <a:pt x="194" y="449"/>
                        </a:cubicBezTo>
                        <a:cubicBezTo>
                          <a:pt x="192" y="454"/>
                          <a:pt x="192" y="454"/>
                          <a:pt x="192" y="454"/>
                        </a:cubicBezTo>
                        <a:cubicBezTo>
                          <a:pt x="192" y="455"/>
                          <a:pt x="192" y="455"/>
                          <a:pt x="192" y="455"/>
                        </a:cubicBezTo>
                        <a:cubicBezTo>
                          <a:pt x="192" y="456"/>
                          <a:pt x="192" y="456"/>
                          <a:pt x="192" y="456"/>
                        </a:cubicBezTo>
                        <a:cubicBezTo>
                          <a:pt x="189" y="458"/>
                          <a:pt x="189" y="458"/>
                          <a:pt x="189" y="458"/>
                        </a:cubicBezTo>
                        <a:cubicBezTo>
                          <a:pt x="189" y="459"/>
                          <a:pt x="186" y="465"/>
                          <a:pt x="186" y="467"/>
                        </a:cubicBezTo>
                        <a:cubicBezTo>
                          <a:pt x="185" y="467"/>
                          <a:pt x="182" y="471"/>
                          <a:pt x="184" y="468"/>
                        </a:cubicBezTo>
                        <a:cubicBezTo>
                          <a:pt x="175" y="484"/>
                          <a:pt x="175" y="484"/>
                          <a:pt x="175" y="484"/>
                        </a:cubicBezTo>
                        <a:cubicBezTo>
                          <a:pt x="176" y="482"/>
                          <a:pt x="176" y="482"/>
                          <a:pt x="176" y="482"/>
                        </a:cubicBezTo>
                        <a:cubicBezTo>
                          <a:pt x="178" y="482"/>
                          <a:pt x="175" y="487"/>
                          <a:pt x="174" y="489"/>
                        </a:cubicBezTo>
                        <a:cubicBezTo>
                          <a:pt x="175" y="486"/>
                          <a:pt x="172" y="488"/>
                          <a:pt x="171" y="490"/>
                        </a:cubicBezTo>
                        <a:cubicBezTo>
                          <a:pt x="170" y="492"/>
                          <a:pt x="173" y="488"/>
                          <a:pt x="173" y="489"/>
                        </a:cubicBezTo>
                        <a:cubicBezTo>
                          <a:pt x="172" y="493"/>
                          <a:pt x="169" y="499"/>
                          <a:pt x="168" y="500"/>
                        </a:cubicBezTo>
                        <a:cubicBezTo>
                          <a:pt x="168" y="498"/>
                          <a:pt x="168" y="498"/>
                          <a:pt x="168" y="498"/>
                        </a:cubicBezTo>
                        <a:cubicBezTo>
                          <a:pt x="167" y="502"/>
                          <a:pt x="164" y="503"/>
                          <a:pt x="162" y="507"/>
                        </a:cubicBezTo>
                        <a:cubicBezTo>
                          <a:pt x="161" y="511"/>
                          <a:pt x="159" y="513"/>
                          <a:pt x="161" y="513"/>
                        </a:cubicBezTo>
                        <a:cubicBezTo>
                          <a:pt x="159" y="518"/>
                          <a:pt x="159" y="514"/>
                          <a:pt x="158" y="516"/>
                        </a:cubicBezTo>
                        <a:cubicBezTo>
                          <a:pt x="158" y="518"/>
                          <a:pt x="154" y="525"/>
                          <a:pt x="153" y="525"/>
                        </a:cubicBezTo>
                        <a:cubicBezTo>
                          <a:pt x="153" y="529"/>
                          <a:pt x="145" y="538"/>
                          <a:pt x="147" y="540"/>
                        </a:cubicBezTo>
                        <a:cubicBezTo>
                          <a:pt x="143" y="544"/>
                          <a:pt x="143" y="544"/>
                          <a:pt x="143" y="544"/>
                        </a:cubicBezTo>
                        <a:cubicBezTo>
                          <a:pt x="144" y="544"/>
                          <a:pt x="145" y="545"/>
                          <a:pt x="143" y="549"/>
                        </a:cubicBezTo>
                        <a:cubicBezTo>
                          <a:pt x="141" y="552"/>
                          <a:pt x="141" y="551"/>
                          <a:pt x="140" y="551"/>
                        </a:cubicBezTo>
                        <a:cubicBezTo>
                          <a:pt x="141" y="554"/>
                          <a:pt x="141" y="554"/>
                          <a:pt x="141" y="554"/>
                        </a:cubicBezTo>
                        <a:cubicBezTo>
                          <a:pt x="130" y="571"/>
                          <a:pt x="121" y="596"/>
                          <a:pt x="111" y="615"/>
                        </a:cubicBezTo>
                        <a:cubicBezTo>
                          <a:pt x="107" y="624"/>
                          <a:pt x="104" y="636"/>
                          <a:pt x="99" y="647"/>
                        </a:cubicBezTo>
                        <a:cubicBezTo>
                          <a:pt x="100" y="645"/>
                          <a:pt x="100" y="645"/>
                          <a:pt x="100" y="645"/>
                        </a:cubicBezTo>
                        <a:cubicBezTo>
                          <a:pt x="95" y="656"/>
                          <a:pt x="95" y="656"/>
                          <a:pt x="95" y="656"/>
                        </a:cubicBezTo>
                        <a:cubicBezTo>
                          <a:pt x="99" y="648"/>
                          <a:pt x="99" y="648"/>
                          <a:pt x="99" y="648"/>
                        </a:cubicBezTo>
                        <a:cubicBezTo>
                          <a:pt x="98" y="651"/>
                          <a:pt x="98" y="653"/>
                          <a:pt x="97" y="655"/>
                        </a:cubicBezTo>
                        <a:cubicBezTo>
                          <a:pt x="92" y="666"/>
                          <a:pt x="85" y="681"/>
                          <a:pt x="81" y="696"/>
                        </a:cubicBezTo>
                        <a:cubicBezTo>
                          <a:pt x="80" y="706"/>
                          <a:pt x="77" y="702"/>
                          <a:pt x="76" y="711"/>
                        </a:cubicBezTo>
                        <a:cubicBezTo>
                          <a:pt x="76" y="710"/>
                          <a:pt x="76" y="710"/>
                          <a:pt x="76" y="709"/>
                        </a:cubicBezTo>
                        <a:cubicBezTo>
                          <a:pt x="73" y="719"/>
                          <a:pt x="72" y="725"/>
                          <a:pt x="70" y="735"/>
                        </a:cubicBezTo>
                        <a:cubicBezTo>
                          <a:pt x="68" y="733"/>
                          <a:pt x="68" y="741"/>
                          <a:pt x="67" y="740"/>
                        </a:cubicBezTo>
                        <a:cubicBezTo>
                          <a:pt x="68" y="741"/>
                          <a:pt x="68" y="741"/>
                          <a:pt x="68" y="741"/>
                        </a:cubicBezTo>
                        <a:cubicBezTo>
                          <a:pt x="67" y="743"/>
                          <a:pt x="65" y="748"/>
                          <a:pt x="65" y="747"/>
                        </a:cubicBezTo>
                        <a:cubicBezTo>
                          <a:pt x="64" y="752"/>
                          <a:pt x="64" y="752"/>
                          <a:pt x="64" y="752"/>
                        </a:cubicBezTo>
                        <a:cubicBezTo>
                          <a:pt x="63" y="752"/>
                          <a:pt x="63" y="752"/>
                          <a:pt x="63" y="752"/>
                        </a:cubicBezTo>
                        <a:cubicBezTo>
                          <a:pt x="62" y="757"/>
                          <a:pt x="59" y="770"/>
                          <a:pt x="56" y="772"/>
                        </a:cubicBezTo>
                        <a:cubicBezTo>
                          <a:pt x="53" y="787"/>
                          <a:pt x="47" y="809"/>
                          <a:pt x="42" y="827"/>
                        </a:cubicBezTo>
                        <a:cubicBezTo>
                          <a:pt x="43" y="830"/>
                          <a:pt x="41" y="835"/>
                          <a:pt x="40" y="839"/>
                        </a:cubicBezTo>
                        <a:cubicBezTo>
                          <a:pt x="38" y="844"/>
                          <a:pt x="38" y="844"/>
                          <a:pt x="38" y="844"/>
                        </a:cubicBezTo>
                        <a:cubicBezTo>
                          <a:pt x="38" y="848"/>
                          <a:pt x="38" y="853"/>
                          <a:pt x="36" y="856"/>
                        </a:cubicBezTo>
                        <a:cubicBezTo>
                          <a:pt x="36" y="856"/>
                          <a:pt x="36" y="856"/>
                          <a:pt x="36" y="856"/>
                        </a:cubicBezTo>
                        <a:cubicBezTo>
                          <a:pt x="36" y="860"/>
                          <a:pt x="34" y="864"/>
                          <a:pt x="34" y="868"/>
                        </a:cubicBezTo>
                        <a:cubicBezTo>
                          <a:pt x="33" y="873"/>
                          <a:pt x="32" y="877"/>
                          <a:pt x="31" y="876"/>
                        </a:cubicBezTo>
                        <a:cubicBezTo>
                          <a:pt x="33" y="877"/>
                          <a:pt x="29" y="886"/>
                          <a:pt x="29" y="886"/>
                        </a:cubicBezTo>
                        <a:cubicBezTo>
                          <a:pt x="29" y="886"/>
                          <a:pt x="15" y="946"/>
                          <a:pt x="7" y="1014"/>
                        </a:cubicBezTo>
                        <a:cubicBezTo>
                          <a:pt x="3" y="1049"/>
                          <a:pt x="1" y="1085"/>
                          <a:pt x="0" y="1116"/>
                        </a:cubicBezTo>
                        <a:cubicBezTo>
                          <a:pt x="0" y="1148"/>
                          <a:pt x="1" y="1175"/>
                          <a:pt x="4" y="1189"/>
                        </a:cubicBezTo>
                        <a:cubicBezTo>
                          <a:pt x="5" y="1191"/>
                          <a:pt x="5" y="1197"/>
                          <a:pt x="6" y="1195"/>
                        </a:cubicBezTo>
                        <a:cubicBezTo>
                          <a:pt x="7" y="1199"/>
                          <a:pt x="5" y="1201"/>
                          <a:pt x="6" y="1202"/>
                        </a:cubicBezTo>
                        <a:cubicBezTo>
                          <a:pt x="7" y="1196"/>
                          <a:pt x="9" y="1204"/>
                          <a:pt x="10" y="1198"/>
                        </a:cubicBezTo>
                        <a:cubicBezTo>
                          <a:pt x="10" y="1202"/>
                          <a:pt x="10" y="1202"/>
                          <a:pt x="10" y="1202"/>
                        </a:cubicBezTo>
                        <a:cubicBezTo>
                          <a:pt x="11" y="1203"/>
                          <a:pt x="9" y="1197"/>
                          <a:pt x="11" y="1198"/>
                        </a:cubicBezTo>
                        <a:cubicBezTo>
                          <a:pt x="9" y="1197"/>
                          <a:pt x="9" y="1197"/>
                          <a:pt x="9" y="1197"/>
                        </a:cubicBezTo>
                        <a:cubicBezTo>
                          <a:pt x="9" y="1194"/>
                          <a:pt x="9" y="1192"/>
                          <a:pt x="10" y="1191"/>
                        </a:cubicBezTo>
                        <a:cubicBezTo>
                          <a:pt x="9" y="1188"/>
                          <a:pt x="7" y="1186"/>
                          <a:pt x="8" y="1180"/>
                        </a:cubicBezTo>
                        <a:cubicBezTo>
                          <a:pt x="8" y="1182"/>
                          <a:pt x="8" y="1182"/>
                          <a:pt x="8" y="1182"/>
                        </a:cubicBezTo>
                        <a:cubicBezTo>
                          <a:pt x="8" y="1176"/>
                          <a:pt x="9" y="1178"/>
                          <a:pt x="10" y="1177"/>
                        </a:cubicBezTo>
                        <a:cubicBezTo>
                          <a:pt x="10" y="1178"/>
                          <a:pt x="10" y="1178"/>
                          <a:pt x="10" y="1178"/>
                        </a:cubicBezTo>
                        <a:cubicBezTo>
                          <a:pt x="11" y="1174"/>
                          <a:pt x="11" y="1174"/>
                          <a:pt x="11" y="1174"/>
                        </a:cubicBezTo>
                        <a:cubicBezTo>
                          <a:pt x="10" y="1177"/>
                          <a:pt x="11" y="1183"/>
                          <a:pt x="11" y="1180"/>
                        </a:cubicBezTo>
                        <a:cubicBezTo>
                          <a:pt x="12" y="1174"/>
                          <a:pt x="11" y="1182"/>
                          <a:pt x="11" y="1177"/>
                        </a:cubicBezTo>
                        <a:cubicBezTo>
                          <a:pt x="11" y="1174"/>
                          <a:pt x="12" y="1175"/>
                          <a:pt x="12" y="1175"/>
                        </a:cubicBezTo>
                        <a:cubicBezTo>
                          <a:pt x="12" y="1170"/>
                          <a:pt x="12" y="1170"/>
                          <a:pt x="12" y="1170"/>
                        </a:cubicBezTo>
                        <a:cubicBezTo>
                          <a:pt x="13" y="1170"/>
                          <a:pt x="12" y="1173"/>
                          <a:pt x="13" y="1171"/>
                        </a:cubicBezTo>
                        <a:cubicBezTo>
                          <a:pt x="12" y="1164"/>
                          <a:pt x="12" y="1164"/>
                          <a:pt x="12" y="1164"/>
                        </a:cubicBezTo>
                        <a:cubicBezTo>
                          <a:pt x="14" y="1163"/>
                          <a:pt x="11" y="1157"/>
                          <a:pt x="13" y="1154"/>
                        </a:cubicBezTo>
                        <a:cubicBezTo>
                          <a:pt x="14" y="1159"/>
                          <a:pt x="14" y="1153"/>
                          <a:pt x="15" y="1154"/>
                        </a:cubicBezTo>
                        <a:cubicBezTo>
                          <a:pt x="15" y="1142"/>
                          <a:pt x="15" y="1142"/>
                          <a:pt x="15" y="1142"/>
                        </a:cubicBezTo>
                        <a:cubicBezTo>
                          <a:pt x="16" y="1141"/>
                          <a:pt x="16" y="1145"/>
                          <a:pt x="16" y="1144"/>
                        </a:cubicBezTo>
                        <a:cubicBezTo>
                          <a:pt x="16" y="1141"/>
                          <a:pt x="15" y="1140"/>
                          <a:pt x="15" y="1139"/>
                        </a:cubicBezTo>
                        <a:cubicBezTo>
                          <a:pt x="16" y="1138"/>
                          <a:pt x="16" y="1130"/>
                          <a:pt x="17" y="1130"/>
                        </a:cubicBezTo>
                        <a:cubicBezTo>
                          <a:pt x="19" y="1122"/>
                          <a:pt x="15" y="1127"/>
                          <a:pt x="17" y="1119"/>
                        </a:cubicBezTo>
                        <a:cubicBezTo>
                          <a:pt x="18" y="1118"/>
                          <a:pt x="17" y="1125"/>
                          <a:pt x="18" y="1122"/>
                        </a:cubicBezTo>
                        <a:cubicBezTo>
                          <a:pt x="18" y="1114"/>
                          <a:pt x="18" y="1114"/>
                          <a:pt x="18" y="1114"/>
                        </a:cubicBezTo>
                        <a:cubicBezTo>
                          <a:pt x="18" y="1115"/>
                          <a:pt x="19" y="1116"/>
                          <a:pt x="19" y="1119"/>
                        </a:cubicBezTo>
                        <a:cubicBezTo>
                          <a:pt x="21" y="1098"/>
                          <a:pt x="26" y="1087"/>
                          <a:pt x="27" y="1067"/>
                        </a:cubicBezTo>
                        <a:cubicBezTo>
                          <a:pt x="28" y="1065"/>
                          <a:pt x="27" y="1069"/>
                          <a:pt x="28" y="1071"/>
                        </a:cubicBezTo>
                        <a:cubicBezTo>
                          <a:pt x="28" y="1057"/>
                          <a:pt x="32" y="1052"/>
                          <a:pt x="33" y="1040"/>
                        </a:cubicBezTo>
                        <a:cubicBezTo>
                          <a:pt x="32" y="1040"/>
                          <a:pt x="32" y="1040"/>
                          <a:pt x="32" y="1040"/>
                        </a:cubicBezTo>
                        <a:cubicBezTo>
                          <a:pt x="36" y="1024"/>
                          <a:pt x="37" y="1004"/>
                          <a:pt x="41" y="986"/>
                        </a:cubicBezTo>
                        <a:cubicBezTo>
                          <a:pt x="40" y="988"/>
                          <a:pt x="40" y="988"/>
                          <a:pt x="40" y="988"/>
                        </a:cubicBezTo>
                        <a:cubicBezTo>
                          <a:pt x="39" y="985"/>
                          <a:pt x="40" y="981"/>
                          <a:pt x="40" y="978"/>
                        </a:cubicBezTo>
                        <a:cubicBezTo>
                          <a:pt x="40" y="977"/>
                          <a:pt x="41" y="980"/>
                          <a:pt x="42" y="975"/>
                        </a:cubicBezTo>
                        <a:cubicBezTo>
                          <a:pt x="41" y="976"/>
                          <a:pt x="41" y="978"/>
                          <a:pt x="40" y="977"/>
                        </a:cubicBezTo>
                        <a:cubicBezTo>
                          <a:pt x="45" y="962"/>
                          <a:pt x="50" y="928"/>
                          <a:pt x="56" y="903"/>
                        </a:cubicBezTo>
                        <a:cubicBezTo>
                          <a:pt x="62" y="868"/>
                          <a:pt x="72" y="831"/>
                          <a:pt x="81" y="797"/>
                        </a:cubicBezTo>
                        <a:cubicBezTo>
                          <a:pt x="79" y="802"/>
                          <a:pt x="78" y="799"/>
                          <a:pt x="79" y="796"/>
                        </a:cubicBezTo>
                        <a:cubicBezTo>
                          <a:pt x="86" y="786"/>
                          <a:pt x="84" y="777"/>
                          <a:pt x="89" y="767"/>
                        </a:cubicBezTo>
                        <a:cubicBezTo>
                          <a:pt x="94" y="747"/>
                          <a:pt x="103" y="731"/>
                          <a:pt x="106" y="712"/>
                        </a:cubicBezTo>
                        <a:cubicBezTo>
                          <a:pt x="107" y="712"/>
                          <a:pt x="107" y="712"/>
                          <a:pt x="107" y="712"/>
                        </a:cubicBezTo>
                        <a:cubicBezTo>
                          <a:pt x="108" y="710"/>
                          <a:pt x="108" y="709"/>
                          <a:pt x="109" y="706"/>
                        </a:cubicBezTo>
                        <a:cubicBezTo>
                          <a:pt x="109" y="706"/>
                          <a:pt x="109" y="706"/>
                          <a:pt x="109" y="706"/>
                        </a:cubicBezTo>
                        <a:cubicBezTo>
                          <a:pt x="112" y="700"/>
                          <a:pt x="113" y="691"/>
                          <a:pt x="115" y="688"/>
                        </a:cubicBezTo>
                        <a:cubicBezTo>
                          <a:pt x="114" y="687"/>
                          <a:pt x="114" y="687"/>
                          <a:pt x="114" y="687"/>
                        </a:cubicBezTo>
                        <a:cubicBezTo>
                          <a:pt x="116" y="683"/>
                          <a:pt x="116" y="685"/>
                          <a:pt x="117" y="681"/>
                        </a:cubicBezTo>
                        <a:cubicBezTo>
                          <a:pt x="117" y="681"/>
                          <a:pt x="117" y="681"/>
                          <a:pt x="117" y="681"/>
                        </a:cubicBezTo>
                        <a:cubicBezTo>
                          <a:pt x="118" y="676"/>
                          <a:pt x="118" y="676"/>
                          <a:pt x="118" y="676"/>
                        </a:cubicBezTo>
                        <a:cubicBezTo>
                          <a:pt x="120" y="677"/>
                          <a:pt x="122" y="665"/>
                          <a:pt x="124" y="663"/>
                        </a:cubicBezTo>
                        <a:cubicBezTo>
                          <a:pt x="126" y="657"/>
                          <a:pt x="129" y="648"/>
                          <a:pt x="132" y="640"/>
                        </a:cubicBezTo>
                        <a:cubicBezTo>
                          <a:pt x="134" y="639"/>
                          <a:pt x="137" y="630"/>
                          <a:pt x="140" y="624"/>
                        </a:cubicBezTo>
                        <a:cubicBezTo>
                          <a:pt x="145" y="613"/>
                          <a:pt x="151" y="596"/>
                          <a:pt x="158" y="582"/>
                        </a:cubicBezTo>
                        <a:cubicBezTo>
                          <a:pt x="157" y="582"/>
                          <a:pt x="157" y="582"/>
                          <a:pt x="157" y="582"/>
                        </a:cubicBezTo>
                        <a:cubicBezTo>
                          <a:pt x="159" y="578"/>
                          <a:pt x="159" y="578"/>
                          <a:pt x="159" y="578"/>
                        </a:cubicBezTo>
                        <a:cubicBezTo>
                          <a:pt x="159" y="578"/>
                          <a:pt x="159" y="578"/>
                          <a:pt x="159" y="578"/>
                        </a:cubicBezTo>
                        <a:cubicBezTo>
                          <a:pt x="162" y="576"/>
                          <a:pt x="163" y="569"/>
                          <a:pt x="165" y="567"/>
                        </a:cubicBezTo>
                        <a:cubicBezTo>
                          <a:pt x="163" y="568"/>
                          <a:pt x="164" y="569"/>
                          <a:pt x="163" y="572"/>
                        </a:cubicBezTo>
                        <a:cubicBezTo>
                          <a:pt x="161" y="574"/>
                          <a:pt x="161" y="571"/>
                          <a:pt x="163" y="567"/>
                        </a:cubicBezTo>
                        <a:cubicBezTo>
                          <a:pt x="164" y="567"/>
                          <a:pt x="164" y="567"/>
                          <a:pt x="164" y="567"/>
                        </a:cubicBezTo>
                        <a:cubicBezTo>
                          <a:pt x="164" y="564"/>
                          <a:pt x="164" y="564"/>
                          <a:pt x="164" y="564"/>
                        </a:cubicBezTo>
                        <a:cubicBezTo>
                          <a:pt x="165" y="564"/>
                          <a:pt x="167" y="562"/>
                          <a:pt x="168" y="562"/>
                        </a:cubicBezTo>
                        <a:cubicBezTo>
                          <a:pt x="174" y="550"/>
                          <a:pt x="176" y="541"/>
                          <a:pt x="183" y="528"/>
                        </a:cubicBezTo>
                        <a:cubicBezTo>
                          <a:pt x="183" y="530"/>
                          <a:pt x="187" y="519"/>
                          <a:pt x="188" y="523"/>
                        </a:cubicBezTo>
                        <a:cubicBezTo>
                          <a:pt x="191" y="515"/>
                          <a:pt x="186" y="523"/>
                          <a:pt x="186" y="519"/>
                        </a:cubicBezTo>
                        <a:cubicBezTo>
                          <a:pt x="188" y="517"/>
                          <a:pt x="188" y="515"/>
                          <a:pt x="189" y="515"/>
                        </a:cubicBezTo>
                        <a:cubicBezTo>
                          <a:pt x="189" y="516"/>
                          <a:pt x="191" y="513"/>
                          <a:pt x="190" y="515"/>
                        </a:cubicBezTo>
                        <a:cubicBezTo>
                          <a:pt x="193" y="510"/>
                          <a:pt x="193" y="510"/>
                          <a:pt x="193" y="510"/>
                        </a:cubicBezTo>
                        <a:cubicBezTo>
                          <a:pt x="193" y="510"/>
                          <a:pt x="193" y="511"/>
                          <a:pt x="193" y="512"/>
                        </a:cubicBezTo>
                        <a:cubicBezTo>
                          <a:pt x="197" y="501"/>
                          <a:pt x="203" y="494"/>
                          <a:pt x="207" y="485"/>
                        </a:cubicBezTo>
                        <a:cubicBezTo>
                          <a:pt x="207" y="484"/>
                          <a:pt x="205" y="488"/>
                          <a:pt x="205" y="487"/>
                        </a:cubicBezTo>
                        <a:cubicBezTo>
                          <a:pt x="209" y="478"/>
                          <a:pt x="211" y="480"/>
                          <a:pt x="215" y="471"/>
                        </a:cubicBezTo>
                        <a:cubicBezTo>
                          <a:pt x="214" y="473"/>
                          <a:pt x="214" y="473"/>
                          <a:pt x="214" y="473"/>
                        </a:cubicBezTo>
                        <a:cubicBezTo>
                          <a:pt x="215" y="470"/>
                          <a:pt x="215" y="469"/>
                          <a:pt x="219" y="465"/>
                        </a:cubicBezTo>
                        <a:cubicBezTo>
                          <a:pt x="220" y="465"/>
                          <a:pt x="217" y="469"/>
                          <a:pt x="216" y="471"/>
                        </a:cubicBezTo>
                        <a:cubicBezTo>
                          <a:pt x="218" y="468"/>
                          <a:pt x="223" y="461"/>
                          <a:pt x="220" y="462"/>
                        </a:cubicBezTo>
                        <a:cubicBezTo>
                          <a:pt x="222" y="459"/>
                          <a:pt x="224" y="458"/>
                          <a:pt x="225" y="456"/>
                        </a:cubicBezTo>
                        <a:cubicBezTo>
                          <a:pt x="225" y="456"/>
                          <a:pt x="223" y="459"/>
                          <a:pt x="223" y="457"/>
                        </a:cubicBezTo>
                        <a:cubicBezTo>
                          <a:pt x="227" y="452"/>
                          <a:pt x="231" y="444"/>
                          <a:pt x="235" y="439"/>
                        </a:cubicBezTo>
                        <a:cubicBezTo>
                          <a:pt x="235" y="439"/>
                          <a:pt x="236" y="439"/>
                          <a:pt x="236" y="439"/>
                        </a:cubicBezTo>
                        <a:cubicBezTo>
                          <a:pt x="238" y="434"/>
                          <a:pt x="239" y="436"/>
                          <a:pt x="243" y="429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22" name="Freeform 156">
                    <a:extLst>
                      <a:ext uri="{FF2B5EF4-FFF2-40B4-BE49-F238E27FC236}">
                        <a16:creationId xmlns:a16="http://schemas.microsoft.com/office/drawing/2014/main" xmlns="" id="{8CDC665D-F232-410B-99CA-2E1A1297FC6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26338" y="2025650"/>
                    <a:ext cx="7937" cy="7938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1"/>
                      </a:cxn>
                      <a:cxn ang="0">
                        <a:pos x="0" y="3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 h="3">
                        <a:moveTo>
                          <a:pt x="3" y="0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2"/>
                          <a:pt x="1" y="2"/>
                          <a:pt x="0" y="3"/>
                        </a:cubicBezTo>
                        <a:lnTo>
                          <a:pt x="3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23" name="Freeform 157">
                    <a:extLst>
                      <a:ext uri="{FF2B5EF4-FFF2-40B4-BE49-F238E27FC236}">
                        <a16:creationId xmlns:a16="http://schemas.microsoft.com/office/drawing/2014/main" xmlns="" id="{8906F182-3785-48E7-AA68-4DBA5B43927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278688" y="2239963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1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h="1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24" name="Freeform 158">
                    <a:extLst>
                      <a:ext uri="{FF2B5EF4-FFF2-40B4-BE49-F238E27FC236}">
                        <a16:creationId xmlns:a16="http://schemas.microsoft.com/office/drawing/2014/main" xmlns="" id="{5FAAEA85-6DDC-4D90-9284-57966D2DF7D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221538" y="2297113"/>
                    <a:ext cx="7937" cy="4763"/>
                  </a:xfrm>
                  <a:custGeom>
                    <a:avLst/>
                    <a:gdLst/>
                    <a:ahLst/>
                    <a:cxnLst>
                      <a:cxn ang="0">
                        <a:pos x="2" y="2"/>
                      </a:cxn>
                      <a:cxn ang="0">
                        <a:pos x="0" y="2"/>
                      </a:cxn>
                      <a:cxn ang="0">
                        <a:pos x="2" y="2"/>
                      </a:cxn>
                    </a:cxnLst>
                    <a:rect l="0" t="0" r="r" b="b"/>
                    <a:pathLst>
                      <a:path w="3" h="2">
                        <a:moveTo>
                          <a:pt x="2" y="2"/>
                        </a:moveTo>
                        <a:cubicBezTo>
                          <a:pt x="3" y="0"/>
                          <a:pt x="1" y="1"/>
                          <a:pt x="0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25" name="Freeform 159">
                    <a:extLst>
                      <a:ext uri="{FF2B5EF4-FFF2-40B4-BE49-F238E27FC236}">
                        <a16:creationId xmlns:a16="http://schemas.microsoft.com/office/drawing/2014/main" xmlns="" id="{B0FF12C2-E771-473A-93A5-CBA0E6EAEDB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685088" y="1916113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1" y="0"/>
                      </a:cxn>
                      <a:cxn ang="0">
                        <a:pos x="0" y="0"/>
                      </a:cxn>
                      <a:cxn ang="0">
                        <a:pos x="1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26" name="Freeform 160">
                    <a:extLst>
                      <a:ext uri="{FF2B5EF4-FFF2-40B4-BE49-F238E27FC236}">
                        <a16:creationId xmlns:a16="http://schemas.microsoft.com/office/drawing/2014/main" xmlns="" id="{557ED958-90E1-4501-8277-EEE88AE47AF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67688" y="1717675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27" name="Freeform 161">
                    <a:extLst>
                      <a:ext uri="{FF2B5EF4-FFF2-40B4-BE49-F238E27FC236}">
                        <a16:creationId xmlns:a16="http://schemas.microsoft.com/office/drawing/2014/main" xmlns="" id="{62B03A57-08AA-4158-A3F6-C88E2ACC4E5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32763" y="1720850"/>
                    <a:ext cx="6350" cy="1588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1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 h="1">
                        <a:moveTo>
                          <a:pt x="3" y="0"/>
                        </a:moveTo>
                        <a:cubicBezTo>
                          <a:pt x="2" y="0"/>
                          <a:pt x="1" y="1"/>
                          <a:pt x="0" y="1"/>
                        </a:cubicBezTo>
                        <a:cubicBezTo>
                          <a:pt x="1" y="1"/>
                          <a:pt x="2" y="1"/>
                          <a:pt x="3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28" name="Freeform 162">
                    <a:extLst>
                      <a:ext uri="{FF2B5EF4-FFF2-40B4-BE49-F238E27FC236}">
                        <a16:creationId xmlns:a16="http://schemas.microsoft.com/office/drawing/2014/main" xmlns="" id="{AE3CFD5D-5398-4C5E-B2FC-2F7F8C114AD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77138" y="1984375"/>
                    <a:ext cx="4762" cy="4763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0" y="2"/>
                      </a:cxn>
                      <a:cxn ang="0">
                        <a:pos x="2" y="0"/>
                      </a:cxn>
                    </a:cxnLst>
                    <a:rect l="0" t="0" r="r" b="b"/>
                    <a:pathLst>
                      <a:path w="2" h="2">
                        <a:moveTo>
                          <a:pt x="2" y="0"/>
                        </a:move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1" y="1"/>
                          <a:pt x="2" y="1"/>
                          <a:pt x="2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29" name="Freeform 163">
                    <a:extLst>
                      <a:ext uri="{FF2B5EF4-FFF2-40B4-BE49-F238E27FC236}">
                        <a16:creationId xmlns:a16="http://schemas.microsoft.com/office/drawing/2014/main" xmlns="" id="{CCA13261-9D4E-4EA6-B43D-D8830254F24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20063" y="1725613"/>
                    <a:ext cx="7937" cy="3175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1"/>
                      </a:cxn>
                      <a:cxn ang="0">
                        <a:pos x="0" y="1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 h="1">
                        <a:moveTo>
                          <a:pt x="3" y="0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lnTo>
                          <a:pt x="3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30" name="Freeform 164">
                    <a:extLst>
                      <a:ext uri="{FF2B5EF4-FFF2-40B4-BE49-F238E27FC236}">
                        <a16:creationId xmlns:a16="http://schemas.microsoft.com/office/drawing/2014/main" xmlns="" id="{60BCBB29-1764-472A-BF47-D50508644FD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67688" y="1716088"/>
                    <a:ext cx="9525" cy="1588"/>
                  </a:xfrm>
                  <a:custGeom>
                    <a:avLst/>
                    <a:gdLst/>
                    <a:ahLst/>
                    <a:cxnLst>
                      <a:cxn ang="0">
                        <a:pos x="4" y="0"/>
                      </a:cxn>
                      <a:cxn ang="0">
                        <a:pos x="0" y="1"/>
                      </a:cxn>
                      <a:cxn ang="0">
                        <a:pos x="4" y="0"/>
                      </a:cxn>
                    </a:cxnLst>
                    <a:rect l="0" t="0" r="r" b="b"/>
                    <a:pathLst>
                      <a:path w="4" h="1">
                        <a:moveTo>
                          <a:pt x="4" y="0"/>
                        </a:moveTo>
                        <a:cubicBezTo>
                          <a:pt x="3" y="1"/>
                          <a:pt x="1" y="1"/>
                          <a:pt x="0" y="1"/>
                        </a:cubicBezTo>
                        <a:cubicBezTo>
                          <a:pt x="2" y="1"/>
                          <a:pt x="3" y="1"/>
                          <a:pt x="4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31" name="Freeform 165">
                    <a:extLst>
                      <a:ext uri="{FF2B5EF4-FFF2-40B4-BE49-F238E27FC236}">
                        <a16:creationId xmlns:a16="http://schemas.microsoft.com/office/drawing/2014/main" xmlns="" id="{4AC3079E-354B-4185-8D4C-070BB4B9CA1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50188" y="1822450"/>
                    <a:ext cx="4762" cy="4763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2" y="1"/>
                      </a:cxn>
                      <a:cxn ang="0">
                        <a:pos x="2" y="0"/>
                      </a:cxn>
                    </a:cxnLst>
                    <a:rect l="0" t="0" r="r" b="b"/>
                    <a:pathLst>
                      <a:path w="2" h="2">
                        <a:moveTo>
                          <a:pt x="2" y="0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0" y="2"/>
                          <a:pt x="1" y="1"/>
                          <a:pt x="2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32" name="Freeform 166">
                    <a:extLst>
                      <a:ext uri="{FF2B5EF4-FFF2-40B4-BE49-F238E27FC236}">
                        <a16:creationId xmlns:a16="http://schemas.microsoft.com/office/drawing/2014/main" xmlns="" id="{7A0ACEF9-FECD-46B8-A1C8-8AF1F5BF645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94663" y="1738313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2" y="0"/>
                      </a:cxn>
                      <a:cxn ang="0">
                        <a:pos x="0" y="1"/>
                      </a:cxn>
                      <a:cxn ang="0">
                        <a:pos x="2" y="0"/>
                      </a:cxn>
                    </a:cxnLst>
                    <a:rect l="0" t="0" r="r" b="b"/>
                    <a:pathLst>
                      <a:path w="2" h="1">
                        <a:moveTo>
                          <a:pt x="2" y="0"/>
                        </a:moveTo>
                        <a:lnTo>
                          <a:pt x="2" y="0"/>
                        </a:lnTo>
                        <a:lnTo>
                          <a:pt x="0" y="1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33" name="Freeform 167">
                    <a:extLst>
                      <a:ext uri="{FF2B5EF4-FFF2-40B4-BE49-F238E27FC236}">
                        <a16:creationId xmlns:a16="http://schemas.microsoft.com/office/drawing/2014/main" xmlns="" id="{5B63E252-2432-4F6C-AAE6-9A0E9F218B0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204200" y="1711325"/>
                    <a:ext cx="4762" cy="1588"/>
                  </a:xfrm>
                  <a:custGeom>
                    <a:avLst/>
                    <a:gdLst/>
                    <a:ahLst/>
                    <a:cxnLst>
                      <a:cxn ang="0">
                        <a:pos x="1" y="0"/>
                      </a:cxn>
                      <a:cxn ang="0">
                        <a:pos x="0" y="0"/>
                      </a:cxn>
                      <a:cxn ang="0">
                        <a:pos x="2" y="0"/>
                      </a:cxn>
                      <a:cxn ang="0">
                        <a:pos x="1" y="0"/>
                      </a:cxn>
                    </a:cxnLst>
                    <a:rect l="0" t="0" r="r" b="b"/>
                    <a:pathLst>
                      <a:path w="2">
                        <a:moveTo>
                          <a:pt x="1" y="0"/>
                        </a:move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34" name="Freeform 168">
                    <a:extLst>
                      <a:ext uri="{FF2B5EF4-FFF2-40B4-BE49-F238E27FC236}">
                        <a16:creationId xmlns:a16="http://schemas.microsoft.com/office/drawing/2014/main" xmlns="" id="{AD2A36A2-ADA1-46CE-94C3-F009CDF9ECB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956550" y="1779588"/>
                    <a:ext cx="1587" cy="4763"/>
                  </a:xfrm>
                  <a:custGeom>
                    <a:avLst/>
                    <a:gdLst/>
                    <a:ahLst/>
                    <a:cxnLst>
                      <a:cxn ang="0">
                        <a:pos x="1" y="2"/>
                      </a:cxn>
                      <a:cxn ang="0">
                        <a:pos x="1" y="0"/>
                      </a:cxn>
                      <a:cxn ang="0">
                        <a:pos x="1" y="2"/>
                      </a:cxn>
                    </a:cxnLst>
                    <a:rect l="0" t="0" r="r" b="b"/>
                    <a:pathLst>
                      <a:path w="1" h="2">
                        <a:moveTo>
                          <a:pt x="1" y="2"/>
                        </a:moveTo>
                        <a:cubicBezTo>
                          <a:pt x="1" y="1"/>
                          <a:pt x="1" y="1"/>
                          <a:pt x="1" y="0"/>
                        </a:cubicBezTo>
                        <a:cubicBezTo>
                          <a:pt x="0" y="1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</p:grpSp>
          </p:grpSp>
          <p:grpSp>
            <p:nvGrpSpPr>
              <p:cNvPr id="172" name="Group 462">
                <a:extLst>
                  <a:ext uri="{FF2B5EF4-FFF2-40B4-BE49-F238E27FC236}">
                    <a16:creationId xmlns:a16="http://schemas.microsoft.com/office/drawing/2014/main" xmlns="" id="{644D7333-4397-470C-8ECD-221647A6D197}"/>
                  </a:ext>
                </a:extLst>
              </p:cNvPr>
              <p:cNvGrpSpPr/>
              <p:nvPr/>
            </p:nvGrpSpPr>
            <p:grpSpPr>
              <a:xfrm rot="806963">
                <a:off x="2008129" y="1047000"/>
                <a:ext cx="1683483" cy="1691701"/>
                <a:chOff x="4391025" y="1189038"/>
                <a:chExt cx="1952625" cy="1962150"/>
              </a:xfrm>
            </p:grpSpPr>
            <p:sp>
              <p:nvSpPr>
                <p:cNvPr id="173" name="Freeform 6">
                  <a:extLst>
                    <a:ext uri="{FF2B5EF4-FFF2-40B4-BE49-F238E27FC236}">
                      <a16:creationId xmlns:a16="http://schemas.microsoft.com/office/drawing/2014/main" xmlns="" id="{2A1BC76E-030E-4EF9-B4AC-7D3F192A2A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56162" y="2362200"/>
                  <a:ext cx="342900" cy="342900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164" y="216"/>
                    </a:cxn>
                    <a:cxn ang="0">
                      <a:pos x="216" y="163"/>
                    </a:cxn>
                    <a:cxn ang="0">
                      <a:pos x="52" y="0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216" h="216">
                      <a:moveTo>
                        <a:pt x="0" y="54"/>
                      </a:moveTo>
                      <a:lnTo>
                        <a:pt x="164" y="216"/>
                      </a:lnTo>
                      <a:lnTo>
                        <a:pt x="216" y="163"/>
                      </a:lnTo>
                      <a:lnTo>
                        <a:pt x="52" y="0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174" name="Freeform 7">
                  <a:extLst>
                    <a:ext uri="{FF2B5EF4-FFF2-40B4-BE49-F238E27FC236}">
                      <a16:creationId xmlns:a16="http://schemas.microsoft.com/office/drawing/2014/main" xmlns="" id="{E07F4492-B0B9-4C5D-B1BF-59E661D6DB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56162" y="2362200"/>
                  <a:ext cx="342900" cy="342900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164" y="216"/>
                    </a:cxn>
                    <a:cxn ang="0">
                      <a:pos x="216" y="163"/>
                    </a:cxn>
                    <a:cxn ang="0">
                      <a:pos x="52" y="0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216" h="216">
                      <a:moveTo>
                        <a:pt x="0" y="54"/>
                      </a:moveTo>
                      <a:lnTo>
                        <a:pt x="164" y="216"/>
                      </a:lnTo>
                      <a:lnTo>
                        <a:pt x="216" y="163"/>
                      </a:lnTo>
                      <a:lnTo>
                        <a:pt x="52" y="0"/>
                      </a:lnTo>
                      <a:lnTo>
                        <a:pt x="0" y="54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175" name="Freeform 8">
                  <a:extLst>
                    <a:ext uri="{FF2B5EF4-FFF2-40B4-BE49-F238E27FC236}">
                      <a16:creationId xmlns:a16="http://schemas.microsoft.com/office/drawing/2014/main" xmlns="" id="{4DF8DFCB-2972-4AC8-8423-8F0417A98F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91025" y="1874838"/>
                  <a:ext cx="1284288" cy="1276350"/>
                </a:xfrm>
                <a:custGeom>
                  <a:avLst/>
                  <a:gdLst/>
                  <a:ahLst/>
                  <a:cxnLst>
                    <a:cxn ang="0">
                      <a:pos x="1114" y="270"/>
                    </a:cxn>
                    <a:cxn ang="0">
                      <a:pos x="140" y="268"/>
                    </a:cxn>
                    <a:cxn ang="0">
                      <a:pos x="0" y="479"/>
                    </a:cxn>
                    <a:cxn ang="0">
                      <a:pos x="766" y="624"/>
                    </a:cxn>
                    <a:cxn ang="0">
                      <a:pos x="922" y="1388"/>
                    </a:cxn>
                    <a:cxn ang="0">
                      <a:pos x="1130" y="1245"/>
                    </a:cxn>
                    <a:cxn ang="0">
                      <a:pos x="1114" y="270"/>
                    </a:cxn>
                  </a:cxnLst>
                  <a:rect l="0" t="0" r="r" b="b"/>
                  <a:pathLst>
                    <a:path w="1395" h="1388">
                      <a:moveTo>
                        <a:pt x="1114" y="270"/>
                      </a:moveTo>
                      <a:cubicBezTo>
                        <a:pt x="841" y="1"/>
                        <a:pt x="405" y="0"/>
                        <a:pt x="140" y="268"/>
                      </a:cubicBezTo>
                      <a:cubicBezTo>
                        <a:pt x="79" y="331"/>
                        <a:pt x="32" y="402"/>
                        <a:pt x="0" y="479"/>
                      </a:cubicBezTo>
                      <a:cubicBezTo>
                        <a:pt x="251" y="369"/>
                        <a:pt x="556" y="417"/>
                        <a:pt x="766" y="624"/>
                      </a:cubicBezTo>
                      <a:cubicBezTo>
                        <a:pt x="976" y="831"/>
                        <a:pt x="1028" y="1136"/>
                        <a:pt x="922" y="1388"/>
                      </a:cubicBezTo>
                      <a:cubicBezTo>
                        <a:pt x="998" y="1355"/>
                        <a:pt x="1069" y="1307"/>
                        <a:pt x="1130" y="1245"/>
                      </a:cubicBezTo>
                      <a:cubicBezTo>
                        <a:pt x="1395" y="976"/>
                        <a:pt x="1388" y="540"/>
                        <a:pt x="1114" y="270"/>
                      </a:cubicBezTo>
                    </a:path>
                  </a:pathLst>
                </a:custGeom>
                <a:solidFill>
                  <a:srgbClr val="0170B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176" name="Freeform 10">
                  <a:extLst>
                    <a:ext uri="{FF2B5EF4-FFF2-40B4-BE49-F238E27FC236}">
                      <a16:creationId xmlns:a16="http://schemas.microsoft.com/office/drawing/2014/main" xmlns="" id="{6F544F81-0E86-43C8-875A-AB58600AD0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54575" y="1189038"/>
                  <a:ext cx="1489075" cy="1501775"/>
                </a:xfrm>
                <a:custGeom>
                  <a:avLst/>
                  <a:gdLst/>
                  <a:ahLst/>
                  <a:cxnLst>
                    <a:cxn ang="0">
                      <a:pos x="462" y="557"/>
                    </a:cxn>
                    <a:cxn ang="0">
                      <a:pos x="0" y="1288"/>
                    </a:cxn>
                    <a:cxn ang="0">
                      <a:pos x="201" y="1433"/>
                    </a:cxn>
                    <a:cxn ang="0">
                      <a:pos x="349" y="1632"/>
                    </a:cxn>
                    <a:cxn ang="0">
                      <a:pos x="1073" y="1160"/>
                    </a:cxn>
                    <a:cxn ang="0">
                      <a:pos x="1589" y="24"/>
                    </a:cxn>
                    <a:cxn ang="0">
                      <a:pos x="462" y="557"/>
                    </a:cxn>
                  </a:cxnLst>
                  <a:rect l="0" t="0" r="r" b="b"/>
                  <a:pathLst>
                    <a:path w="1618" h="1632">
                      <a:moveTo>
                        <a:pt x="462" y="557"/>
                      </a:moveTo>
                      <a:cubicBezTo>
                        <a:pt x="236" y="786"/>
                        <a:pt x="78" y="1044"/>
                        <a:pt x="0" y="1288"/>
                      </a:cubicBezTo>
                      <a:cubicBezTo>
                        <a:pt x="72" y="1325"/>
                        <a:pt x="140" y="1373"/>
                        <a:pt x="201" y="1433"/>
                      </a:cubicBezTo>
                      <a:cubicBezTo>
                        <a:pt x="262" y="1493"/>
                        <a:pt x="311" y="1560"/>
                        <a:pt x="349" y="1632"/>
                      </a:cubicBezTo>
                      <a:cubicBezTo>
                        <a:pt x="591" y="1550"/>
                        <a:pt x="847" y="1389"/>
                        <a:pt x="1073" y="1160"/>
                      </a:cubicBezTo>
                      <a:cubicBezTo>
                        <a:pt x="1432" y="796"/>
                        <a:pt x="1618" y="358"/>
                        <a:pt x="1589" y="24"/>
                      </a:cubicBezTo>
                      <a:cubicBezTo>
                        <a:pt x="1255" y="0"/>
                        <a:pt x="820" y="193"/>
                        <a:pt x="462" y="557"/>
                      </a:cubicBezTo>
                    </a:path>
                  </a:pathLst>
                </a:custGeom>
                <a:solidFill>
                  <a:schemeClr val="tx1">
                    <a:lumMod val="10000"/>
                    <a:lumOff val="9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177" name="Freeform 11">
                  <a:extLst>
                    <a:ext uri="{FF2B5EF4-FFF2-40B4-BE49-F238E27FC236}">
                      <a16:creationId xmlns:a16="http://schemas.microsoft.com/office/drawing/2014/main" xmlns="" id="{9F0B9E5A-B3A2-4453-AA32-B2C9F4FFB8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9200" y="1208088"/>
                  <a:ext cx="1314450" cy="1482725"/>
                </a:xfrm>
                <a:custGeom>
                  <a:avLst/>
                  <a:gdLst/>
                  <a:ahLst/>
                  <a:cxnLst>
                    <a:cxn ang="0">
                      <a:pos x="1399" y="2"/>
                    </a:cxn>
                    <a:cxn ang="0">
                      <a:pos x="0" y="1401"/>
                    </a:cxn>
                    <a:cxn ang="0">
                      <a:pos x="11" y="1411"/>
                    </a:cxn>
                    <a:cxn ang="0">
                      <a:pos x="159" y="1610"/>
                    </a:cxn>
                    <a:cxn ang="0">
                      <a:pos x="883" y="1138"/>
                    </a:cxn>
                    <a:cxn ang="0">
                      <a:pos x="1399" y="2"/>
                    </a:cxn>
                  </a:cxnLst>
                  <a:rect l="0" t="0" r="r" b="b"/>
                  <a:pathLst>
                    <a:path w="1428" h="1610">
                      <a:moveTo>
                        <a:pt x="1399" y="2"/>
                      </a:moveTo>
                      <a:cubicBezTo>
                        <a:pt x="1361" y="0"/>
                        <a:pt x="0" y="1401"/>
                        <a:pt x="0" y="1401"/>
                      </a:cubicBezTo>
                      <a:cubicBezTo>
                        <a:pt x="4" y="1405"/>
                        <a:pt x="7" y="1408"/>
                        <a:pt x="11" y="1411"/>
                      </a:cubicBezTo>
                      <a:cubicBezTo>
                        <a:pt x="72" y="1471"/>
                        <a:pt x="121" y="1538"/>
                        <a:pt x="159" y="1610"/>
                      </a:cubicBezTo>
                      <a:cubicBezTo>
                        <a:pt x="401" y="1528"/>
                        <a:pt x="657" y="1367"/>
                        <a:pt x="883" y="1138"/>
                      </a:cubicBezTo>
                      <a:cubicBezTo>
                        <a:pt x="1242" y="774"/>
                        <a:pt x="1428" y="336"/>
                        <a:pt x="1399" y="2"/>
                      </a:cubicBezTo>
                    </a:path>
                  </a:pathLst>
                </a:cu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178" name="Freeform 12">
                  <a:extLst>
                    <a:ext uri="{FF2B5EF4-FFF2-40B4-BE49-F238E27FC236}">
                      <a16:creationId xmlns:a16="http://schemas.microsoft.com/office/drawing/2014/main" xmlns="" id="{660D0331-6A7D-499D-975F-B1C3B93D5E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14887" y="2097088"/>
                  <a:ext cx="630238" cy="638175"/>
                </a:xfrm>
                <a:custGeom>
                  <a:avLst/>
                  <a:gdLst/>
                  <a:ahLst/>
                  <a:cxnLst>
                    <a:cxn ang="0">
                      <a:pos x="276" y="282"/>
                    </a:cxn>
                    <a:cxn ang="0">
                      <a:pos x="0" y="694"/>
                    </a:cxn>
                    <a:cxn ang="0">
                      <a:pos x="407" y="411"/>
                    </a:cxn>
                    <a:cxn ang="0">
                      <a:pos x="684" y="0"/>
                    </a:cxn>
                    <a:cxn ang="0">
                      <a:pos x="276" y="282"/>
                    </a:cxn>
                  </a:cxnLst>
                  <a:rect l="0" t="0" r="r" b="b"/>
                  <a:pathLst>
                    <a:path w="684" h="694">
                      <a:moveTo>
                        <a:pt x="276" y="282"/>
                      </a:moveTo>
                      <a:cubicBezTo>
                        <a:pt x="127" y="433"/>
                        <a:pt x="24" y="591"/>
                        <a:pt x="0" y="694"/>
                      </a:cubicBezTo>
                      <a:cubicBezTo>
                        <a:pt x="102" y="668"/>
                        <a:pt x="258" y="563"/>
                        <a:pt x="407" y="411"/>
                      </a:cubicBezTo>
                      <a:cubicBezTo>
                        <a:pt x="556" y="260"/>
                        <a:pt x="659" y="103"/>
                        <a:pt x="684" y="0"/>
                      </a:cubicBezTo>
                      <a:cubicBezTo>
                        <a:pt x="581" y="26"/>
                        <a:pt x="425" y="131"/>
                        <a:pt x="276" y="282"/>
                      </a:cubicBezTo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179" name="Freeform 23">
                  <a:extLst>
                    <a:ext uri="{FF2B5EF4-FFF2-40B4-BE49-F238E27FC236}">
                      <a16:creationId xmlns:a16="http://schemas.microsoft.com/office/drawing/2014/main" xmlns="" id="{3F2F2925-B7B1-4D8C-8464-C07A2B59D0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37225" y="1328738"/>
                  <a:ext cx="468312" cy="468313"/>
                </a:xfrm>
                <a:custGeom>
                  <a:avLst/>
                  <a:gdLst/>
                  <a:ahLst/>
                  <a:cxnLst>
                    <a:cxn ang="0">
                      <a:pos x="57" y="0"/>
                    </a:cxn>
                    <a:cxn ang="0">
                      <a:pos x="2" y="28"/>
                    </a:cxn>
                    <a:cxn ang="0">
                      <a:pos x="479" y="509"/>
                    </a:cxn>
                    <a:cxn ang="0">
                      <a:pos x="509" y="446"/>
                    </a:cxn>
                    <a:cxn ang="0">
                      <a:pos x="57" y="0"/>
                    </a:cxn>
                  </a:cxnLst>
                  <a:rect l="0" t="0" r="r" b="b"/>
                  <a:pathLst>
                    <a:path w="509" h="509">
                      <a:moveTo>
                        <a:pt x="57" y="0"/>
                      </a:moveTo>
                      <a:cubicBezTo>
                        <a:pt x="24" y="15"/>
                        <a:pt x="2" y="28"/>
                        <a:pt x="2" y="28"/>
                      </a:cubicBezTo>
                      <a:cubicBezTo>
                        <a:pt x="0" y="28"/>
                        <a:pt x="288" y="254"/>
                        <a:pt x="479" y="509"/>
                      </a:cubicBezTo>
                      <a:cubicBezTo>
                        <a:pt x="479" y="509"/>
                        <a:pt x="503" y="462"/>
                        <a:pt x="509" y="446"/>
                      </a:cubicBezTo>
                      <a:cubicBezTo>
                        <a:pt x="505" y="287"/>
                        <a:pt x="274" y="7"/>
                        <a:pt x="57" y="0"/>
                      </a:cubicBezTo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180" name="Freeform 31">
                  <a:extLst>
                    <a:ext uri="{FF2B5EF4-FFF2-40B4-BE49-F238E27FC236}">
                      <a16:creationId xmlns:a16="http://schemas.microsoft.com/office/drawing/2014/main" xmlns="" id="{21178599-D52E-4ED3-BEDA-250CEB0E42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8250" y="1219200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6C6C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181" name="Oval 32">
                  <a:extLst>
                    <a:ext uri="{FF2B5EF4-FFF2-40B4-BE49-F238E27FC236}">
                      <a16:creationId xmlns:a16="http://schemas.microsoft.com/office/drawing/2014/main" xmlns="" id="{4F96A733-BC92-4EF3-B127-E64BE6B409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8250" y="1220788"/>
                  <a:ext cx="1588" cy="1588"/>
                </a:xfrm>
                <a:prstGeom prst="ellipse">
                  <a:avLst/>
                </a:prstGeom>
                <a:solidFill>
                  <a:srgbClr val="C6C6C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182" name="Freeform 33">
                  <a:extLst>
                    <a:ext uri="{FF2B5EF4-FFF2-40B4-BE49-F238E27FC236}">
                      <a16:creationId xmlns:a16="http://schemas.microsoft.com/office/drawing/2014/main" xmlns="" id="{9A84B83C-DC49-4039-8579-5338D31923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8250" y="1220788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2F2F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183" name="Oval 34">
                  <a:extLst>
                    <a:ext uri="{FF2B5EF4-FFF2-40B4-BE49-F238E27FC236}">
                      <a16:creationId xmlns:a16="http://schemas.microsoft.com/office/drawing/2014/main" xmlns="" id="{69953F2B-6FCF-4151-A304-B87ED0BA70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8250" y="1220788"/>
                  <a:ext cx="1588" cy="1588"/>
                </a:xfrm>
                <a:prstGeom prst="ellipse">
                  <a:avLst/>
                </a:prstGeom>
                <a:solidFill>
                  <a:srgbClr val="C6C6C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184" name="Freeform 35">
                  <a:extLst>
                    <a:ext uri="{FF2B5EF4-FFF2-40B4-BE49-F238E27FC236}">
                      <a16:creationId xmlns:a16="http://schemas.microsoft.com/office/drawing/2014/main" xmlns="" id="{02551554-E9F3-4C54-A627-335A83AAF8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8250" y="1220788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2F2F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185" name="Freeform 36">
                  <a:extLst>
                    <a:ext uri="{FF2B5EF4-FFF2-40B4-BE49-F238E27FC236}">
                      <a16:creationId xmlns:a16="http://schemas.microsoft.com/office/drawing/2014/main" xmlns="" id="{7B1B6688-D6EC-45A2-861B-52F860F743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8250" y="122237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6C6C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186" name="Freeform 37">
                  <a:extLst>
                    <a:ext uri="{FF2B5EF4-FFF2-40B4-BE49-F238E27FC236}">
                      <a16:creationId xmlns:a16="http://schemas.microsoft.com/office/drawing/2014/main" xmlns="" id="{E7AC781A-B7C2-46F5-BCB8-E11DAEA100D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16662" y="1222375"/>
                  <a:ext cx="4763" cy="115888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3" y="62"/>
                    </a:cxn>
                    <a:cxn ang="0">
                      <a:pos x="0" y="126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4" h="126">
                      <a:moveTo>
                        <a:pt x="1" y="0"/>
                      </a:moveTo>
                      <a:cubicBezTo>
                        <a:pt x="2" y="20"/>
                        <a:pt x="3" y="41"/>
                        <a:pt x="3" y="62"/>
                      </a:cubicBezTo>
                      <a:cubicBezTo>
                        <a:pt x="3" y="83"/>
                        <a:pt x="2" y="104"/>
                        <a:pt x="0" y="126"/>
                      </a:cubicBezTo>
                      <a:cubicBezTo>
                        <a:pt x="4" y="83"/>
                        <a:pt x="4" y="41"/>
                        <a:pt x="1" y="0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2F2F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187" name="Freeform 38">
                  <a:extLst>
                    <a:ext uri="{FF2B5EF4-FFF2-40B4-BE49-F238E27FC236}">
                      <a16:creationId xmlns:a16="http://schemas.microsoft.com/office/drawing/2014/main" xmlns="" id="{875DD2FC-2CB1-472E-8818-A9937145FE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6662" y="1211263"/>
                  <a:ext cx="3175" cy="6826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74"/>
                    </a:cxn>
                    <a:cxn ang="0">
                      <a:pos x="2" y="12"/>
                    </a:cxn>
                    <a:cxn ang="0">
                      <a:pos x="2" y="12"/>
                    </a:cxn>
                    <a:cxn ang="0">
                      <a:pos x="2" y="12"/>
                    </a:cxn>
                    <a:cxn ang="0">
                      <a:pos x="2" y="12"/>
                    </a:cxn>
                    <a:cxn ang="0">
                      <a:pos x="2" y="12"/>
                    </a:cxn>
                    <a:cxn ang="0">
                      <a:pos x="2" y="11"/>
                    </a:cxn>
                    <a:cxn ang="0">
                      <a:pos x="2" y="11"/>
                    </a:cxn>
                    <a:cxn ang="0">
                      <a:pos x="2" y="11"/>
                    </a:cxn>
                    <a:cxn ang="0">
                      <a:pos x="2" y="11"/>
                    </a:cxn>
                    <a:cxn ang="0">
                      <a:pos x="2" y="11"/>
                    </a:cxn>
                    <a:cxn ang="0">
                      <a:pos x="2" y="11"/>
                    </a:cxn>
                    <a:cxn ang="0">
                      <a:pos x="2" y="11"/>
                    </a:cxn>
                    <a:cxn ang="0">
                      <a:pos x="2" y="11"/>
                    </a:cxn>
                    <a:cxn ang="0">
                      <a:pos x="2" y="11"/>
                    </a:cxn>
                    <a:cxn ang="0">
                      <a:pos x="2" y="11"/>
                    </a:cxn>
                    <a:cxn ang="0">
                      <a:pos x="2" y="11"/>
                    </a:cxn>
                    <a:cxn ang="0">
                      <a:pos x="2" y="11"/>
                    </a:cxn>
                    <a:cxn ang="0">
                      <a:pos x="2" y="10"/>
                    </a:cxn>
                    <a:cxn ang="0">
                      <a:pos x="2" y="10"/>
                    </a:cxn>
                    <a:cxn ang="0">
                      <a:pos x="2" y="10"/>
                    </a:cxn>
                    <a:cxn ang="0">
                      <a:pos x="2" y="10"/>
                    </a:cxn>
                    <a:cxn ang="0">
                      <a:pos x="1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4" h="74">
                      <a:moveTo>
                        <a:pt x="1" y="0"/>
                      </a:move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1" y="1"/>
                        <a:pt x="1" y="1"/>
                      </a:cubicBezTo>
                      <a:cubicBezTo>
                        <a:pt x="3" y="25"/>
                        <a:pt x="4" y="49"/>
                        <a:pt x="4" y="74"/>
                      </a:cubicBezTo>
                      <a:cubicBezTo>
                        <a:pt x="4" y="53"/>
                        <a:pt x="3" y="32"/>
                        <a:pt x="2" y="12"/>
                      </a:cubicBezTo>
                      <a:cubicBezTo>
                        <a:pt x="2" y="12"/>
                        <a:pt x="2" y="12"/>
                        <a:pt x="2" y="12"/>
                      </a:cubicBezTo>
                      <a:cubicBezTo>
                        <a:pt x="2" y="12"/>
                        <a:pt x="2" y="12"/>
                        <a:pt x="2" y="12"/>
                      </a:cubicBezTo>
                      <a:cubicBezTo>
                        <a:pt x="2" y="12"/>
                        <a:pt x="2" y="12"/>
                        <a:pt x="2" y="12"/>
                      </a:cubicBezTo>
                      <a:cubicBezTo>
                        <a:pt x="2" y="12"/>
                        <a:pt x="2" y="12"/>
                        <a:pt x="2" y="12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0"/>
                        <a:pt x="2" y="10"/>
                        <a:pt x="2" y="10"/>
                      </a:cubicBezTo>
                      <a:cubicBezTo>
                        <a:pt x="2" y="10"/>
                        <a:pt x="2" y="10"/>
                        <a:pt x="2" y="10"/>
                      </a:cubicBezTo>
                      <a:cubicBezTo>
                        <a:pt x="2" y="10"/>
                        <a:pt x="2" y="10"/>
                        <a:pt x="2" y="10"/>
                      </a:cubicBezTo>
                      <a:cubicBezTo>
                        <a:pt x="2" y="10"/>
                        <a:pt x="2" y="10"/>
                        <a:pt x="2" y="10"/>
                      </a:cubicBezTo>
                      <a:cubicBezTo>
                        <a:pt x="2" y="7"/>
                        <a:pt x="1" y="4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B7352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188" name="Freeform 40">
                  <a:extLst>
                    <a:ext uri="{FF2B5EF4-FFF2-40B4-BE49-F238E27FC236}">
                      <a16:creationId xmlns:a16="http://schemas.microsoft.com/office/drawing/2014/main" xmlns="" id="{8B108133-B813-4F4F-A361-CA465CD209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6662" y="1338263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2F2F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189" name="Freeform 41">
                  <a:extLst>
                    <a:ext uri="{FF2B5EF4-FFF2-40B4-BE49-F238E27FC236}">
                      <a16:creationId xmlns:a16="http://schemas.microsoft.com/office/drawing/2014/main" xmlns="" id="{40B72CAE-76D0-4851-87C1-48304510D6D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175250" y="1797050"/>
                  <a:ext cx="1001713" cy="893763"/>
                </a:xfrm>
                <a:custGeom>
                  <a:avLst/>
                  <a:gdLst/>
                  <a:ahLst/>
                  <a:cxnLst>
                    <a:cxn ang="0">
                      <a:pos x="72" y="943"/>
                    </a:cxn>
                    <a:cxn ang="0">
                      <a:pos x="0" y="970"/>
                    </a:cxn>
                    <a:cxn ang="0">
                      <a:pos x="0" y="970"/>
                    </a:cxn>
                    <a:cxn ang="0">
                      <a:pos x="72" y="943"/>
                    </a:cxn>
                    <a:cxn ang="0">
                      <a:pos x="72" y="943"/>
                    </a:cxn>
                    <a:cxn ang="0">
                      <a:pos x="1088" y="0"/>
                    </a:cxn>
                    <a:cxn ang="0">
                      <a:pos x="724" y="498"/>
                    </a:cxn>
                    <a:cxn ang="0">
                      <a:pos x="1088" y="0"/>
                    </a:cxn>
                    <a:cxn ang="0">
                      <a:pos x="1088" y="0"/>
                    </a:cxn>
                  </a:cxnLst>
                  <a:rect l="0" t="0" r="r" b="b"/>
                  <a:pathLst>
                    <a:path w="1088" h="970">
                      <a:moveTo>
                        <a:pt x="72" y="943"/>
                      </a:moveTo>
                      <a:cubicBezTo>
                        <a:pt x="48" y="953"/>
                        <a:pt x="24" y="962"/>
                        <a:pt x="0" y="970"/>
                      </a:cubicBezTo>
                      <a:cubicBezTo>
                        <a:pt x="0" y="970"/>
                        <a:pt x="0" y="970"/>
                        <a:pt x="0" y="970"/>
                      </a:cubicBezTo>
                      <a:cubicBezTo>
                        <a:pt x="24" y="962"/>
                        <a:pt x="48" y="953"/>
                        <a:pt x="72" y="943"/>
                      </a:cubicBezTo>
                      <a:cubicBezTo>
                        <a:pt x="72" y="943"/>
                        <a:pt x="72" y="943"/>
                        <a:pt x="72" y="943"/>
                      </a:cubicBezTo>
                      <a:moveTo>
                        <a:pt x="1088" y="0"/>
                      </a:moveTo>
                      <a:cubicBezTo>
                        <a:pt x="1001" y="170"/>
                        <a:pt x="879" y="341"/>
                        <a:pt x="724" y="498"/>
                      </a:cubicBezTo>
                      <a:cubicBezTo>
                        <a:pt x="879" y="341"/>
                        <a:pt x="1001" y="170"/>
                        <a:pt x="1088" y="0"/>
                      </a:cubicBezTo>
                      <a:cubicBezTo>
                        <a:pt x="1088" y="0"/>
                        <a:pt x="1088" y="0"/>
                        <a:pt x="1088" y="0"/>
                      </a:cubicBezTo>
                    </a:path>
                  </a:pathLst>
                </a:custGeom>
                <a:solidFill>
                  <a:srgbClr val="C6C6C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190" name="Freeform 42">
                  <a:extLst>
                    <a:ext uri="{FF2B5EF4-FFF2-40B4-BE49-F238E27FC236}">
                      <a16:creationId xmlns:a16="http://schemas.microsoft.com/office/drawing/2014/main" xmlns="" id="{CBDCBD13-8F97-43D1-A782-14535228F1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41925" y="2493963"/>
                  <a:ext cx="317500" cy="171450"/>
                </a:xfrm>
                <a:custGeom>
                  <a:avLst/>
                  <a:gdLst/>
                  <a:ahLst/>
                  <a:cxnLst>
                    <a:cxn ang="0">
                      <a:pos x="344" y="0"/>
                    </a:cxn>
                    <a:cxn ang="0">
                      <a:pos x="0" y="186"/>
                    </a:cxn>
                    <a:cxn ang="0">
                      <a:pos x="0" y="186"/>
                    </a:cxn>
                    <a:cxn ang="0">
                      <a:pos x="344" y="0"/>
                    </a:cxn>
                  </a:cxnLst>
                  <a:rect l="0" t="0" r="r" b="b"/>
                  <a:pathLst>
                    <a:path w="344" h="186">
                      <a:moveTo>
                        <a:pt x="344" y="0"/>
                      </a:moveTo>
                      <a:cubicBezTo>
                        <a:pt x="230" y="79"/>
                        <a:pt x="114" y="141"/>
                        <a:pt x="0" y="186"/>
                      </a:cubicBezTo>
                      <a:cubicBezTo>
                        <a:pt x="0" y="186"/>
                        <a:pt x="0" y="186"/>
                        <a:pt x="0" y="186"/>
                      </a:cubicBezTo>
                      <a:cubicBezTo>
                        <a:pt x="114" y="141"/>
                        <a:pt x="230" y="79"/>
                        <a:pt x="344" y="0"/>
                      </a:cubicBezTo>
                    </a:path>
                  </a:pathLst>
                </a:custGeom>
                <a:solidFill>
                  <a:srgbClr val="26456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191" name="Freeform 14">
                  <a:extLst>
                    <a:ext uri="{FF2B5EF4-FFF2-40B4-BE49-F238E27FC236}">
                      <a16:creationId xmlns:a16="http://schemas.microsoft.com/office/drawing/2014/main" xmlns="" id="{482DF303-673A-4F61-A37D-97DFC67080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88023" y="1203327"/>
                  <a:ext cx="541338" cy="539750"/>
                </a:xfrm>
                <a:custGeom>
                  <a:avLst/>
                  <a:gdLst/>
                  <a:ahLst/>
                  <a:cxnLst>
                    <a:cxn ang="0">
                      <a:pos x="0" y="142"/>
                    </a:cxn>
                    <a:cxn ang="0">
                      <a:pos x="233" y="357"/>
                    </a:cxn>
                    <a:cxn ang="0">
                      <a:pos x="452" y="587"/>
                    </a:cxn>
                    <a:cxn ang="0">
                      <a:pos x="573" y="12"/>
                    </a:cxn>
                    <a:cxn ang="0">
                      <a:pos x="0" y="142"/>
                    </a:cxn>
                  </a:cxnLst>
                  <a:rect l="0" t="0" r="r" b="b"/>
                  <a:pathLst>
                    <a:path w="588" h="587">
                      <a:moveTo>
                        <a:pt x="0" y="142"/>
                      </a:moveTo>
                      <a:cubicBezTo>
                        <a:pt x="79" y="210"/>
                        <a:pt x="157" y="281"/>
                        <a:pt x="233" y="357"/>
                      </a:cubicBezTo>
                      <a:cubicBezTo>
                        <a:pt x="310" y="433"/>
                        <a:pt x="383" y="510"/>
                        <a:pt x="452" y="587"/>
                      </a:cubicBezTo>
                      <a:cubicBezTo>
                        <a:pt x="546" y="384"/>
                        <a:pt x="588" y="184"/>
                        <a:pt x="573" y="12"/>
                      </a:cubicBezTo>
                      <a:cubicBezTo>
                        <a:pt x="401" y="0"/>
                        <a:pt x="202" y="45"/>
                        <a:pt x="0" y="142"/>
                      </a:cubicBezTo>
                    </a:path>
                  </a:pathLst>
                </a:custGeom>
                <a:solidFill>
                  <a:srgbClr val="0170B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20" name="Group 605">
              <a:extLst>
                <a:ext uri="{FF2B5EF4-FFF2-40B4-BE49-F238E27FC236}">
                  <a16:creationId xmlns:a16="http://schemas.microsoft.com/office/drawing/2014/main" xmlns="" id="{C9BBF695-CE0E-4A27-A2F0-4B56AA241E7E}"/>
                </a:ext>
              </a:extLst>
            </p:cNvPr>
            <p:cNvGrpSpPr/>
            <p:nvPr/>
          </p:nvGrpSpPr>
          <p:grpSpPr>
            <a:xfrm>
              <a:off x="7456057" y="2515711"/>
              <a:ext cx="1496171" cy="1630379"/>
              <a:chOff x="654280" y="1047000"/>
              <a:chExt cx="3037332" cy="3309787"/>
            </a:xfrm>
          </p:grpSpPr>
          <p:grpSp>
            <p:nvGrpSpPr>
              <p:cNvPr id="24" name="Group 606">
                <a:extLst>
                  <a:ext uri="{FF2B5EF4-FFF2-40B4-BE49-F238E27FC236}">
                    <a16:creationId xmlns:a16="http://schemas.microsoft.com/office/drawing/2014/main" xmlns="" id="{1D5B1F12-E5A7-41DF-B497-D0F0A7FDEA88}"/>
                  </a:ext>
                </a:extLst>
              </p:cNvPr>
              <p:cNvGrpSpPr/>
              <p:nvPr/>
            </p:nvGrpSpPr>
            <p:grpSpPr>
              <a:xfrm>
                <a:off x="654280" y="2079826"/>
                <a:ext cx="3024555" cy="2276961"/>
                <a:chOff x="604505" y="1981058"/>
                <a:chExt cx="3153719" cy="2374200"/>
              </a:xfrm>
            </p:grpSpPr>
            <p:grpSp>
              <p:nvGrpSpPr>
                <p:cNvPr id="49" name="Group 628">
                  <a:extLst>
                    <a:ext uri="{FF2B5EF4-FFF2-40B4-BE49-F238E27FC236}">
                      <a16:creationId xmlns:a16="http://schemas.microsoft.com/office/drawing/2014/main" xmlns="" id="{B1ECD48D-84D7-4DCD-9B96-BB501C1A8E02}"/>
                    </a:ext>
                  </a:extLst>
                </p:cNvPr>
                <p:cNvGrpSpPr/>
                <p:nvPr/>
              </p:nvGrpSpPr>
              <p:grpSpPr>
                <a:xfrm rot="15155533" flipH="1">
                  <a:off x="773232" y="1812331"/>
                  <a:ext cx="2374200" cy="2711653"/>
                  <a:chOff x="6326188" y="1654175"/>
                  <a:chExt cx="2410644" cy="3082384"/>
                </a:xfrm>
                <a:solidFill>
                  <a:schemeClr val="bg2">
                    <a:lumMod val="75000"/>
                  </a:schemeClr>
                </a:solidFill>
              </p:grpSpPr>
              <p:sp>
                <p:nvSpPr>
                  <p:cNvPr id="131" name="Freeform 129">
                    <a:extLst>
                      <a:ext uri="{FF2B5EF4-FFF2-40B4-BE49-F238E27FC236}">
                        <a16:creationId xmlns:a16="http://schemas.microsoft.com/office/drawing/2014/main" xmlns="" id="{C1CD4EFA-BD62-42C1-88A8-4DFC729C77B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27988" y="1720850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0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2" name="Freeform 130">
                    <a:extLst>
                      <a:ext uri="{FF2B5EF4-FFF2-40B4-BE49-F238E27FC236}">
                        <a16:creationId xmlns:a16="http://schemas.microsoft.com/office/drawing/2014/main" xmlns="" id="{4CD90D9A-73C1-45D1-85FE-605A2EE268D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724775" y="1841500"/>
                    <a:ext cx="3175" cy="3175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1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3" name="Freeform 131">
                    <a:extLst>
                      <a:ext uri="{FF2B5EF4-FFF2-40B4-BE49-F238E27FC236}">
                        <a16:creationId xmlns:a16="http://schemas.microsoft.com/office/drawing/2014/main" xmlns="" id="{9B663A11-F950-40CA-BDCF-E668FC8144C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218488" y="1671638"/>
                    <a:ext cx="12700" cy="1588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0" y="1"/>
                      </a:cxn>
                      <a:cxn ang="0">
                        <a:pos x="5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w="5" h="1">
                        <a:moveTo>
                          <a:pt x="0" y="1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lnTo>
                          <a:pt x="0" y="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4" name="Freeform 132">
                    <a:extLst>
                      <a:ext uri="{FF2B5EF4-FFF2-40B4-BE49-F238E27FC236}">
                        <a16:creationId xmlns:a16="http://schemas.microsoft.com/office/drawing/2014/main" xmlns="" id="{3E2F04A6-2EBF-4855-99ED-BD98BBD6A97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169150" y="2263775"/>
                    <a:ext cx="3175" cy="3175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1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5" name="Freeform 133">
                    <a:extLst>
                      <a:ext uri="{FF2B5EF4-FFF2-40B4-BE49-F238E27FC236}">
                        <a16:creationId xmlns:a16="http://schemas.microsoft.com/office/drawing/2014/main" xmlns="" id="{3528FD3C-6ACD-4549-8D59-1D11A8C2CDA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80300" y="1995488"/>
                    <a:ext cx="4762" cy="4763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0" y="2"/>
                      </a:cxn>
                      <a:cxn ang="0">
                        <a:pos x="2" y="0"/>
                      </a:cxn>
                    </a:cxnLst>
                    <a:rect l="0" t="0" r="r" b="b"/>
                    <a:pathLst>
                      <a:path w="2" h="2">
                        <a:moveTo>
                          <a:pt x="2" y="0"/>
                        </a:moveTo>
                        <a:cubicBezTo>
                          <a:pt x="1" y="0"/>
                          <a:pt x="1" y="1"/>
                          <a:pt x="0" y="2"/>
                        </a:cubicBezTo>
                        <a:cubicBezTo>
                          <a:pt x="1" y="1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6" name="Freeform 134">
                    <a:extLst>
                      <a:ext uri="{FF2B5EF4-FFF2-40B4-BE49-F238E27FC236}">
                        <a16:creationId xmlns:a16="http://schemas.microsoft.com/office/drawing/2014/main" xmlns="" id="{71B260F4-07A8-4643-AE6F-108149403E1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18500" y="1681163"/>
                    <a:ext cx="7937" cy="1588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0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>
                        <a:moveTo>
                          <a:pt x="3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1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7" name="Freeform 135">
                    <a:extLst>
                      <a:ext uri="{FF2B5EF4-FFF2-40B4-BE49-F238E27FC236}">
                        <a16:creationId xmlns:a16="http://schemas.microsoft.com/office/drawing/2014/main" xmlns="" id="{9774CE20-10AF-4541-8843-F5608D769E0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16938" y="1655763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1" y="0"/>
                      </a:cxn>
                      <a:cxn ang="0">
                        <a:pos x="1" y="0"/>
                      </a:cxn>
                      <a:cxn ang="0">
                        <a:pos x="1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8" name="Freeform 136">
                    <a:extLst>
                      <a:ext uri="{FF2B5EF4-FFF2-40B4-BE49-F238E27FC236}">
                        <a16:creationId xmlns:a16="http://schemas.microsoft.com/office/drawing/2014/main" xmlns="" id="{BB66A65D-A4DD-4689-8931-1D3B98F1D64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34388" y="1654175"/>
                    <a:ext cx="7937" cy="1588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0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>
                        <a:moveTo>
                          <a:pt x="3" y="0"/>
                        </a:moveTo>
                        <a:cubicBezTo>
                          <a:pt x="2" y="0"/>
                          <a:pt x="1" y="0"/>
                          <a:pt x="0" y="0"/>
                        </a:cubicBezTo>
                        <a:cubicBezTo>
                          <a:pt x="1" y="0"/>
                          <a:pt x="3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9" name="Freeform 137">
                    <a:extLst>
                      <a:ext uri="{FF2B5EF4-FFF2-40B4-BE49-F238E27FC236}">
                        <a16:creationId xmlns:a16="http://schemas.microsoft.com/office/drawing/2014/main" xmlns="" id="{DCEC230D-D160-46D8-B0C2-73CBB3F3673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32800" y="1654175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0" name="Freeform 138">
                    <a:extLst>
                      <a:ext uri="{FF2B5EF4-FFF2-40B4-BE49-F238E27FC236}">
                        <a16:creationId xmlns:a16="http://schemas.microsoft.com/office/drawing/2014/main" xmlns="" id="{50552C79-EB53-41DE-9797-07B889716F8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26188" y="4597400"/>
                    <a:ext cx="3175" cy="17463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" y="7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" h="7">
                        <a:moveTo>
                          <a:pt x="0" y="0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1" name="Freeform 139">
                    <a:extLst>
                      <a:ext uri="{FF2B5EF4-FFF2-40B4-BE49-F238E27FC236}">
                        <a16:creationId xmlns:a16="http://schemas.microsoft.com/office/drawing/2014/main" xmlns="" id="{270CC9E9-AE63-45D9-A6FA-B6B3F104FBA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789738" y="2773363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1" y="1"/>
                      </a:cxn>
                      <a:cxn ang="0">
                        <a:pos x="1" y="0"/>
                      </a:cxn>
                      <a:cxn ang="0">
                        <a:pos x="1" y="1"/>
                      </a:cxn>
                    </a:cxnLst>
                    <a:rect l="0" t="0" r="r" b="b"/>
                    <a:pathLst>
                      <a:path w="1" h="1">
                        <a:moveTo>
                          <a:pt x="1" y="1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1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2" name="Freeform 140">
                    <a:extLst>
                      <a:ext uri="{FF2B5EF4-FFF2-40B4-BE49-F238E27FC236}">
                        <a16:creationId xmlns:a16="http://schemas.microsoft.com/office/drawing/2014/main" xmlns="" id="{041E7242-33D6-41D6-963D-D0C9D645B18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42063" y="4603750"/>
                    <a:ext cx="1587" cy="4763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2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h="2">
                        <a:moveTo>
                          <a:pt x="0" y="0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1"/>
                          <a:pt x="0" y="1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3" name="Freeform 141">
                    <a:extLst>
                      <a:ext uri="{FF2B5EF4-FFF2-40B4-BE49-F238E27FC236}">
                        <a16:creationId xmlns:a16="http://schemas.microsoft.com/office/drawing/2014/main" xmlns="" id="{5CC0B174-B725-4BD6-9A49-42FD01B4BD7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207375" y="1704975"/>
                    <a:ext cx="17462" cy="6350"/>
                  </a:xfrm>
                  <a:custGeom>
                    <a:avLst/>
                    <a:gdLst/>
                    <a:ahLst/>
                    <a:cxnLst>
                      <a:cxn ang="0">
                        <a:pos x="7" y="0"/>
                      </a:cxn>
                      <a:cxn ang="0">
                        <a:pos x="0" y="2"/>
                      </a:cxn>
                      <a:cxn ang="0">
                        <a:pos x="7" y="0"/>
                      </a:cxn>
                    </a:cxnLst>
                    <a:rect l="0" t="0" r="r" b="b"/>
                    <a:pathLst>
                      <a:path w="7" h="2">
                        <a:moveTo>
                          <a:pt x="7" y="0"/>
                        </a:moveTo>
                        <a:cubicBezTo>
                          <a:pt x="5" y="1"/>
                          <a:pt x="0" y="1"/>
                          <a:pt x="0" y="2"/>
                        </a:cubicBezTo>
                        <a:cubicBezTo>
                          <a:pt x="3" y="1"/>
                          <a:pt x="6" y="1"/>
                          <a:pt x="7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4" name="Freeform 142">
                    <a:extLst>
                      <a:ext uri="{FF2B5EF4-FFF2-40B4-BE49-F238E27FC236}">
                        <a16:creationId xmlns:a16="http://schemas.microsoft.com/office/drawing/2014/main" xmlns="" id="{A7261CF5-AC04-410D-A64D-044158B5FC0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788150" y="2924175"/>
                    <a:ext cx="1587" cy="4763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2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h="2">
                        <a:moveTo>
                          <a:pt x="0" y="0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1"/>
                          <a:pt x="0" y="1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5" name="Freeform 143">
                    <a:extLst>
                      <a:ext uri="{FF2B5EF4-FFF2-40B4-BE49-F238E27FC236}">
                        <a16:creationId xmlns:a16="http://schemas.microsoft.com/office/drawing/2014/main" xmlns="" id="{15970122-B1E1-4247-9E63-20904B8F8B2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42063" y="4602163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h="1">
                        <a:moveTo>
                          <a:pt x="0" y="1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6" name="Rectangle 144">
                    <a:extLst>
                      <a:ext uri="{FF2B5EF4-FFF2-40B4-BE49-F238E27FC236}">
                        <a16:creationId xmlns:a16="http://schemas.microsoft.com/office/drawing/2014/main" xmlns="" id="{765EF514-6550-4200-B04F-166E5DFED2E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518275" y="3373438"/>
                    <a:ext cx="1587" cy="1588"/>
                  </a:xfrm>
                  <a:prstGeom prst="rect">
                    <a:avLst/>
                  </a:pr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7" name="Freeform 145">
                    <a:extLst>
                      <a:ext uri="{FF2B5EF4-FFF2-40B4-BE49-F238E27FC236}">
                        <a16:creationId xmlns:a16="http://schemas.microsoft.com/office/drawing/2014/main" xmlns="" id="{86227183-1E0A-49AE-90F7-CFA307AE918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505575" y="3398838"/>
                    <a:ext cx="1587" cy="6350"/>
                  </a:xfrm>
                  <a:custGeom>
                    <a:avLst/>
                    <a:gdLst/>
                    <a:ahLst/>
                    <a:cxnLst>
                      <a:cxn ang="0">
                        <a:pos x="0" y="3"/>
                      </a:cxn>
                      <a:cxn ang="0">
                        <a:pos x="0" y="0"/>
                      </a:cxn>
                      <a:cxn ang="0">
                        <a:pos x="0" y="3"/>
                      </a:cxn>
                    </a:cxnLst>
                    <a:rect l="0" t="0" r="r" b="b"/>
                    <a:pathLst>
                      <a:path h="3">
                        <a:moveTo>
                          <a:pt x="0" y="3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2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8" name="Freeform 146">
                    <a:extLst>
                      <a:ext uri="{FF2B5EF4-FFF2-40B4-BE49-F238E27FC236}">
                        <a16:creationId xmlns:a16="http://schemas.microsoft.com/office/drawing/2014/main" xmlns="" id="{F14B3E33-D7B0-4541-AE39-E84FA7525B4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29363" y="4614863"/>
                    <a:ext cx="1587" cy="635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3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h="3">
                        <a:moveTo>
                          <a:pt x="0" y="0"/>
                        </a:move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2"/>
                          <a:pt x="0" y="1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9" name="Freeform 147">
                    <a:extLst>
                      <a:ext uri="{FF2B5EF4-FFF2-40B4-BE49-F238E27FC236}">
                        <a16:creationId xmlns:a16="http://schemas.microsoft.com/office/drawing/2014/main" xmlns="" id="{5A29F36C-9494-46ED-ABD6-E1DC8328D5B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405563" y="3765550"/>
                    <a:ext cx="3175" cy="4763"/>
                  </a:xfrm>
                  <a:custGeom>
                    <a:avLst/>
                    <a:gdLst/>
                    <a:ahLst/>
                    <a:cxnLst>
                      <a:cxn ang="0">
                        <a:pos x="0" y="2"/>
                      </a:cxn>
                      <a:cxn ang="0">
                        <a:pos x="1" y="0"/>
                      </a:cxn>
                      <a:cxn ang="0">
                        <a:pos x="0" y="2"/>
                      </a:cxn>
                    </a:cxnLst>
                    <a:rect l="0" t="0" r="r" b="b"/>
                    <a:pathLst>
                      <a:path w="1" h="2">
                        <a:moveTo>
                          <a:pt x="0" y="2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0" name="Freeform 148">
                    <a:extLst>
                      <a:ext uri="{FF2B5EF4-FFF2-40B4-BE49-F238E27FC236}">
                        <a16:creationId xmlns:a16="http://schemas.microsoft.com/office/drawing/2014/main" xmlns="" id="{AFBC07FC-084E-4B67-AC7C-007B1CB1674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07288" y="1978025"/>
                    <a:ext cx="3175" cy="3175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1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1"/>
                          <a:pt x="0" y="1"/>
                          <a:pt x="1" y="0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1" name="Freeform 149">
                    <a:extLst>
                      <a:ext uri="{FF2B5EF4-FFF2-40B4-BE49-F238E27FC236}">
                        <a16:creationId xmlns:a16="http://schemas.microsoft.com/office/drawing/2014/main" xmlns="" id="{F5D29F04-EF29-4AB2-A31B-135CF00E55D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35838" y="2182813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1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1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2" name="Freeform 150">
                    <a:extLst>
                      <a:ext uri="{FF2B5EF4-FFF2-40B4-BE49-F238E27FC236}">
                        <a16:creationId xmlns:a16="http://schemas.microsoft.com/office/drawing/2014/main" xmlns="" id="{803296FC-7B65-4918-8AAC-9FD85D111E7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39013" y="2171700"/>
                    <a:ext cx="6350" cy="11113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4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 h="4">
                        <a:moveTo>
                          <a:pt x="3" y="0"/>
                        </a:moveTo>
                        <a:cubicBezTo>
                          <a:pt x="2" y="1"/>
                          <a:pt x="0" y="3"/>
                          <a:pt x="0" y="4"/>
                        </a:cubicBezTo>
                        <a:cubicBezTo>
                          <a:pt x="1" y="3"/>
                          <a:pt x="2" y="2"/>
                          <a:pt x="3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3" name="Freeform 151">
                    <a:extLst>
                      <a:ext uri="{FF2B5EF4-FFF2-40B4-BE49-F238E27FC236}">
                        <a16:creationId xmlns:a16="http://schemas.microsoft.com/office/drawing/2014/main" xmlns="" id="{18DB0258-D1E0-405E-8DEB-64A2E33142B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16788" y="2200275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0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h="1">
                        <a:moveTo>
                          <a:pt x="0" y="1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4" name="Freeform 152">
                    <a:extLst>
                      <a:ext uri="{FF2B5EF4-FFF2-40B4-BE49-F238E27FC236}">
                        <a16:creationId xmlns:a16="http://schemas.microsoft.com/office/drawing/2014/main" xmlns="" id="{7BA9EBC3-C433-46EA-8F11-4884164C0C7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26338" y="2028825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5" name="Freeform 153">
                    <a:extLst>
                      <a:ext uri="{FF2B5EF4-FFF2-40B4-BE49-F238E27FC236}">
                        <a16:creationId xmlns:a16="http://schemas.microsoft.com/office/drawing/2014/main" xmlns="" id="{B0B13642-A2F8-4D0E-8AE3-215FB083D2E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81888" y="2063750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1" y="0"/>
                      </a:cxn>
                      <a:cxn ang="0">
                        <a:pos x="0" y="0"/>
                      </a:cxn>
                      <a:cxn ang="0">
                        <a:pos x="1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6" name="Freeform 154">
                    <a:extLst>
                      <a:ext uri="{FF2B5EF4-FFF2-40B4-BE49-F238E27FC236}">
                        <a16:creationId xmlns:a16="http://schemas.microsoft.com/office/drawing/2014/main" xmlns="" id="{77412845-25D8-4778-B13E-F14137A1294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221538" y="2301875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7" name="Freeform 155">
                    <a:extLst>
                      <a:ext uri="{FF2B5EF4-FFF2-40B4-BE49-F238E27FC236}">
                        <a16:creationId xmlns:a16="http://schemas.microsoft.com/office/drawing/2014/main" xmlns="" id="{01EFA1E3-4876-42B9-A711-5201B850C69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471470" y="1748884"/>
                    <a:ext cx="2265362" cy="2987675"/>
                  </a:xfrm>
                  <a:custGeom>
                    <a:avLst/>
                    <a:gdLst/>
                    <a:ahLst/>
                    <a:cxnLst>
                      <a:cxn ang="0">
                        <a:pos x="295" y="351"/>
                      </a:cxn>
                      <a:cxn ang="0">
                        <a:pos x="339" y="296"/>
                      </a:cxn>
                      <a:cxn ang="0">
                        <a:pos x="362" y="265"/>
                      </a:cxn>
                      <a:cxn ang="0">
                        <a:pos x="377" y="249"/>
                      </a:cxn>
                      <a:cxn ang="0">
                        <a:pos x="403" y="224"/>
                      </a:cxn>
                      <a:cxn ang="0">
                        <a:pos x="411" y="216"/>
                      </a:cxn>
                      <a:cxn ang="0">
                        <a:pos x="427" y="202"/>
                      </a:cxn>
                      <a:cxn ang="0">
                        <a:pos x="458" y="180"/>
                      </a:cxn>
                      <a:cxn ang="0">
                        <a:pos x="477" y="162"/>
                      </a:cxn>
                      <a:cxn ang="0">
                        <a:pos x="512" y="134"/>
                      </a:cxn>
                      <a:cxn ang="0">
                        <a:pos x="530" y="124"/>
                      </a:cxn>
                      <a:cxn ang="0">
                        <a:pos x="558" y="106"/>
                      </a:cxn>
                      <a:cxn ang="0">
                        <a:pos x="583" y="94"/>
                      </a:cxn>
                      <a:cxn ang="0">
                        <a:pos x="620" y="71"/>
                      </a:cxn>
                      <a:cxn ang="0">
                        <a:pos x="662" y="54"/>
                      </a:cxn>
                      <a:cxn ang="0">
                        <a:pos x="704" y="40"/>
                      </a:cxn>
                      <a:cxn ang="0">
                        <a:pos x="735" y="30"/>
                      </a:cxn>
                      <a:cxn ang="0">
                        <a:pos x="758" y="25"/>
                      </a:cxn>
                      <a:cxn ang="0">
                        <a:pos x="759" y="26"/>
                      </a:cxn>
                      <a:cxn ang="0">
                        <a:pos x="785" y="19"/>
                      </a:cxn>
                      <a:cxn ang="0">
                        <a:pos x="800" y="15"/>
                      </a:cxn>
                      <a:cxn ang="0">
                        <a:pos x="820" y="12"/>
                      </a:cxn>
                      <a:cxn ang="0">
                        <a:pos x="870" y="10"/>
                      </a:cxn>
                      <a:cxn ang="0">
                        <a:pos x="906" y="8"/>
                      </a:cxn>
                      <a:cxn ang="0">
                        <a:pos x="880" y="2"/>
                      </a:cxn>
                      <a:cxn ang="0">
                        <a:pos x="860" y="3"/>
                      </a:cxn>
                      <a:cxn ang="0">
                        <a:pos x="836" y="3"/>
                      </a:cxn>
                      <a:cxn ang="0">
                        <a:pos x="793" y="6"/>
                      </a:cxn>
                      <a:cxn ang="0">
                        <a:pos x="772" y="11"/>
                      </a:cxn>
                      <a:cxn ang="0">
                        <a:pos x="753" y="14"/>
                      </a:cxn>
                      <a:cxn ang="0">
                        <a:pos x="685" y="33"/>
                      </a:cxn>
                      <a:cxn ang="0">
                        <a:pos x="652" y="43"/>
                      </a:cxn>
                      <a:cxn ang="0">
                        <a:pos x="635" y="50"/>
                      </a:cxn>
                      <a:cxn ang="0">
                        <a:pos x="605" y="64"/>
                      </a:cxn>
                      <a:cxn ang="0">
                        <a:pos x="569" y="81"/>
                      </a:cxn>
                      <a:cxn ang="0">
                        <a:pos x="547" y="90"/>
                      </a:cxn>
                      <a:cxn ang="0">
                        <a:pos x="500" y="120"/>
                      </a:cxn>
                      <a:cxn ang="0">
                        <a:pos x="454" y="152"/>
                      </a:cxn>
                      <a:cxn ang="0">
                        <a:pos x="418" y="183"/>
                      </a:cxn>
                      <a:cxn ang="0">
                        <a:pos x="399" y="199"/>
                      </a:cxn>
                      <a:cxn ang="0">
                        <a:pos x="372" y="223"/>
                      </a:cxn>
                      <a:cxn ang="0">
                        <a:pos x="333" y="260"/>
                      </a:cxn>
                      <a:cxn ang="0">
                        <a:pos x="303" y="297"/>
                      </a:cxn>
                      <a:cxn ang="0">
                        <a:pos x="252" y="360"/>
                      </a:cxn>
                      <a:cxn ang="0">
                        <a:pos x="200" y="442"/>
                      </a:cxn>
                      <a:cxn ang="0">
                        <a:pos x="184" y="468"/>
                      </a:cxn>
                      <a:cxn ang="0">
                        <a:pos x="168" y="498"/>
                      </a:cxn>
                      <a:cxn ang="0">
                        <a:pos x="143" y="549"/>
                      </a:cxn>
                      <a:cxn ang="0">
                        <a:pos x="99" y="648"/>
                      </a:cxn>
                      <a:cxn ang="0">
                        <a:pos x="68" y="741"/>
                      </a:cxn>
                      <a:cxn ang="0">
                        <a:pos x="38" y="844"/>
                      </a:cxn>
                      <a:cxn ang="0">
                        <a:pos x="0" y="1116"/>
                      </a:cxn>
                      <a:cxn ang="0">
                        <a:pos x="9" y="1197"/>
                      </a:cxn>
                      <a:cxn ang="0">
                        <a:pos x="11" y="1180"/>
                      </a:cxn>
                      <a:cxn ang="0">
                        <a:pos x="15" y="1154"/>
                      </a:cxn>
                      <a:cxn ang="0">
                        <a:pos x="18" y="1114"/>
                      </a:cxn>
                      <a:cxn ang="0">
                        <a:pos x="40" y="988"/>
                      </a:cxn>
                      <a:cxn ang="0">
                        <a:pos x="89" y="767"/>
                      </a:cxn>
                      <a:cxn ang="0">
                        <a:pos x="117" y="681"/>
                      </a:cxn>
                      <a:cxn ang="0">
                        <a:pos x="157" y="582"/>
                      </a:cxn>
                      <a:cxn ang="0">
                        <a:pos x="164" y="564"/>
                      </a:cxn>
                      <a:cxn ang="0">
                        <a:pos x="193" y="510"/>
                      </a:cxn>
                      <a:cxn ang="0">
                        <a:pos x="216" y="471"/>
                      </a:cxn>
                    </a:cxnLst>
                    <a:rect l="0" t="0" r="r" b="b"/>
                    <a:pathLst>
                      <a:path w="913" h="1204">
                        <a:moveTo>
                          <a:pt x="243" y="429"/>
                        </a:moveTo>
                        <a:cubicBezTo>
                          <a:pt x="254" y="411"/>
                          <a:pt x="268" y="388"/>
                          <a:pt x="280" y="372"/>
                        </a:cubicBezTo>
                        <a:cubicBezTo>
                          <a:pt x="282" y="368"/>
                          <a:pt x="286" y="362"/>
                          <a:pt x="289" y="357"/>
                        </a:cubicBezTo>
                        <a:cubicBezTo>
                          <a:pt x="291" y="358"/>
                          <a:pt x="291" y="358"/>
                          <a:pt x="291" y="358"/>
                        </a:cubicBezTo>
                        <a:cubicBezTo>
                          <a:pt x="294" y="353"/>
                          <a:pt x="294" y="353"/>
                          <a:pt x="294" y="353"/>
                        </a:cubicBezTo>
                        <a:cubicBezTo>
                          <a:pt x="296" y="351"/>
                          <a:pt x="292" y="356"/>
                          <a:pt x="295" y="354"/>
                        </a:cubicBezTo>
                        <a:cubicBezTo>
                          <a:pt x="295" y="351"/>
                          <a:pt x="295" y="351"/>
                          <a:pt x="295" y="351"/>
                        </a:cubicBezTo>
                        <a:cubicBezTo>
                          <a:pt x="296" y="351"/>
                          <a:pt x="304" y="341"/>
                          <a:pt x="299" y="349"/>
                        </a:cubicBezTo>
                        <a:cubicBezTo>
                          <a:pt x="304" y="343"/>
                          <a:pt x="308" y="338"/>
                          <a:pt x="313" y="332"/>
                        </a:cubicBezTo>
                        <a:cubicBezTo>
                          <a:pt x="316" y="329"/>
                          <a:pt x="313" y="329"/>
                          <a:pt x="317" y="325"/>
                        </a:cubicBezTo>
                        <a:cubicBezTo>
                          <a:pt x="318" y="325"/>
                          <a:pt x="316" y="327"/>
                          <a:pt x="317" y="327"/>
                        </a:cubicBezTo>
                        <a:cubicBezTo>
                          <a:pt x="328" y="316"/>
                          <a:pt x="325" y="311"/>
                          <a:pt x="335" y="300"/>
                        </a:cubicBezTo>
                        <a:cubicBezTo>
                          <a:pt x="334" y="301"/>
                          <a:pt x="334" y="301"/>
                          <a:pt x="334" y="301"/>
                        </a:cubicBezTo>
                        <a:cubicBezTo>
                          <a:pt x="336" y="299"/>
                          <a:pt x="339" y="296"/>
                          <a:pt x="339" y="296"/>
                        </a:cubicBezTo>
                        <a:cubicBezTo>
                          <a:pt x="336" y="296"/>
                          <a:pt x="338" y="298"/>
                          <a:pt x="334" y="301"/>
                        </a:cubicBezTo>
                        <a:cubicBezTo>
                          <a:pt x="333" y="299"/>
                          <a:pt x="337" y="296"/>
                          <a:pt x="336" y="295"/>
                        </a:cubicBezTo>
                        <a:cubicBezTo>
                          <a:pt x="338" y="293"/>
                          <a:pt x="339" y="291"/>
                          <a:pt x="341" y="289"/>
                        </a:cubicBezTo>
                        <a:cubicBezTo>
                          <a:pt x="345" y="286"/>
                          <a:pt x="349" y="280"/>
                          <a:pt x="353" y="278"/>
                        </a:cubicBezTo>
                        <a:cubicBezTo>
                          <a:pt x="354" y="276"/>
                          <a:pt x="355" y="273"/>
                          <a:pt x="358" y="269"/>
                        </a:cubicBezTo>
                        <a:cubicBezTo>
                          <a:pt x="362" y="267"/>
                          <a:pt x="359" y="270"/>
                          <a:pt x="363" y="267"/>
                        </a:cubicBezTo>
                        <a:cubicBezTo>
                          <a:pt x="362" y="265"/>
                          <a:pt x="362" y="265"/>
                          <a:pt x="362" y="265"/>
                        </a:cubicBezTo>
                        <a:cubicBezTo>
                          <a:pt x="365" y="262"/>
                          <a:pt x="365" y="263"/>
                          <a:pt x="365" y="264"/>
                        </a:cubicBezTo>
                        <a:cubicBezTo>
                          <a:pt x="369" y="260"/>
                          <a:pt x="367" y="260"/>
                          <a:pt x="371" y="256"/>
                        </a:cubicBezTo>
                        <a:cubicBezTo>
                          <a:pt x="370" y="259"/>
                          <a:pt x="370" y="259"/>
                          <a:pt x="370" y="259"/>
                        </a:cubicBezTo>
                        <a:cubicBezTo>
                          <a:pt x="373" y="256"/>
                          <a:pt x="374" y="255"/>
                          <a:pt x="378" y="251"/>
                        </a:cubicBezTo>
                        <a:cubicBezTo>
                          <a:pt x="378" y="251"/>
                          <a:pt x="377" y="253"/>
                          <a:pt x="375" y="254"/>
                        </a:cubicBezTo>
                        <a:cubicBezTo>
                          <a:pt x="379" y="253"/>
                          <a:pt x="379" y="250"/>
                          <a:pt x="380" y="248"/>
                        </a:cubicBezTo>
                        <a:cubicBezTo>
                          <a:pt x="379" y="249"/>
                          <a:pt x="376" y="251"/>
                          <a:pt x="377" y="249"/>
                        </a:cubicBezTo>
                        <a:cubicBezTo>
                          <a:pt x="379" y="247"/>
                          <a:pt x="381" y="244"/>
                          <a:pt x="383" y="243"/>
                        </a:cubicBezTo>
                        <a:cubicBezTo>
                          <a:pt x="381" y="246"/>
                          <a:pt x="381" y="246"/>
                          <a:pt x="381" y="246"/>
                        </a:cubicBezTo>
                        <a:cubicBezTo>
                          <a:pt x="385" y="241"/>
                          <a:pt x="383" y="243"/>
                          <a:pt x="388" y="238"/>
                        </a:cubicBezTo>
                        <a:cubicBezTo>
                          <a:pt x="388" y="239"/>
                          <a:pt x="388" y="239"/>
                          <a:pt x="388" y="239"/>
                        </a:cubicBezTo>
                        <a:cubicBezTo>
                          <a:pt x="390" y="235"/>
                          <a:pt x="395" y="232"/>
                          <a:pt x="400" y="227"/>
                        </a:cubicBezTo>
                        <a:cubicBezTo>
                          <a:pt x="399" y="228"/>
                          <a:pt x="399" y="228"/>
                          <a:pt x="399" y="228"/>
                        </a:cubicBezTo>
                        <a:cubicBezTo>
                          <a:pt x="401" y="226"/>
                          <a:pt x="402" y="225"/>
                          <a:pt x="403" y="224"/>
                        </a:cubicBezTo>
                        <a:cubicBezTo>
                          <a:pt x="399" y="226"/>
                          <a:pt x="400" y="225"/>
                          <a:pt x="399" y="224"/>
                        </a:cubicBezTo>
                        <a:cubicBezTo>
                          <a:pt x="404" y="222"/>
                          <a:pt x="403" y="218"/>
                          <a:pt x="410" y="213"/>
                        </a:cubicBezTo>
                        <a:cubicBezTo>
                          <a:pt x="410" y="214"/>
                          <a:pt x="409" y="216"/>
                          <a:pt x="407" y="217"/>
                        </a:cubicBezTo>
                        <a:cubicBezTo>
                          <a:pt x="406" y="220"/>
                          <a:pt x="407" y="221"/>
                          <a:pt x="404" y="225"/>
                        </a:cubicBezTo>
                        <a:cubicBezTo>
                          <a:pt x="406" y="223"/>
                          <a:pt x="408" y="220"/>
                          <a:pt x="408" y="221"/>
                        </a:cubicBezTo>
                        <a:cubicBezTo>
                          <a:pt x="408" y="219"/>
                          <a:pt x="408" y="219"/>
                          <a:pt x="408" y="219"/>
                        </a:cubicBezTo>
                        <a:cubicBezTo>
                          <a:pt x="409" y="218"/>
                          <a:pt x="410" y="217"/>
                          <a:pt x="411" y="216"/>
                        </a:cubicBezTo>
                        <a:cubicBezTo>
                          <a:pt x="411" y="215"/>
                          <a:pt x="408" y="217"/>
                          <a:pt x="410" y="214"/>
                        </a:cubicBezTo>
                        <a:cubicBezTo>
                          <a:pt x="414" y="210"/>
                          <a:pt x="413" y="213"/>
                          <a:pt x="413" y="212"/>
                        </a:cubicBezTo>
                        <a:cubicBezTo>
                          <a:pt x="418" y="208"/>
                          <a:pt x="414" y="209"/>
                          <a:pt x="419" y="205"/>
                        </a:cubicBezTo>
                        <a:cubicBezTo>
                          <a:pt x="419" y="206"/>
                          <a:pt x="418" y="207"/>
                          <a:pt x="418" y="207"/>
                        </a:cubicBezTo>
                        <a:cubicBezTo>
                          <a:pt x="422" y="205"/>
                          <a:pt x="426" y="200"/>
                          <a:pt x="428" y="200"/>
                        </a:cubicBezTo>
                        <a:cubicBezTo>
                          <a:pt x="428" y="201"/>
                          <a:pt x="428" y="201"/>
                          <a:pt x="427" y="202"/>
                        </a:cubicBezTo>
                        <a:cubicBezTo>
                          <a:pt x="427" y="202"/>
                          <a:pt x="427" y="202"/>
                          <a:pt x="427" y="202"/>
                        </a:cubicBezTo>
                        <a:cubicBezTo>
                          <a:pt x="424" y="207"/>
                          <a:pt x="430" y="199"/>
                          <a:pt x="430" y="201"/>
                        </a:cubicBezTo>
                        <a:cubicBezTo>
                          <a:pt x="429" y="201"/>
                          <a:pt x="434" y="197"/>
                          <a:pt x="436" y="195"/>
                        </a:cubicBezTo>
                        <a:cubicBezTo>
                          <a:pt x="435" y="195"/>
                          <a:pt x="435" y="195"/>
                          <a:pt x="435" y="195"/>
                        </a:cubicBezTo>
                        <a:cubicBezTo>
                          <a:pt x="440" y="186"/>
                          <a:pt x="436" y="197"/>
                          <a:pt x="443" y="190"/>
                        </a:cubicBezTo>
                        <a:cubicBezTo>
                          <a:pt x="447" y="186"/>
                          <a:pt x="441" y="192"/>
                          <a:pt x="443" y="189"/>
                        </a:cubicBezTo>
                        <a:cubicBezTo>
                          <a:pt x="446" y="186"/>
                          <a:pt x="448" y="186"/>
                          <a:pt x="452" y="182"/>
                        </a:cubicBezTo>
                        <a:cubicBezTo>
                          <a:pt x="454" y="181"/>
                          <a:pt x="457" y="180"/>
                          <a:pt x="458" y="180"/>
                        </a:cubicBezTo>
                        <a:cubicBezTo>
                          <a:pt x="461" y="178"/>
                          <a:pt x="467" y="174"/>
                          <a:pt x="468" y="172"/>
                        </a:cubicBezTo>
                        <a:cubicBezTo>
                          <a:pt x="462" y="175"/>
                          <a:pt x="464" y="177"/>
                          <a:pt x="457" y="180"/>
                        </a:cubicBezTo>
                        <a:cubicBezTo>
                          <a:pt x="458" y="178"/>
                          <a:pt x="458" y="178"/>
                          <a:pt x="458" y="178"/>
                        </a:cubicBezTo>
                        <a:cubicBezTo>
                          <a:pt x="462" y="174"/>
                          <a:pt x="467" y="170"/>
                          <a:pt x="470" y="168"/>
                        </a:cubicBezTo>
                        <a:cubicBezTo>
                          <a:pt x="469" y="168"/>
                          <a:pt x="469" y="168"/>
                          <a:pt x="469" y="168"/>
                        </a:cubicBezTo>
                        <a:cubicBezTo>
                          <a:pt x="474" y="163"/>
                          <a:pt x="475" y="161"/>
                          <a:pt x="481" y="157"/>
                        </a:cubicBezTo>
                        <a:cubicBezTo>
                          <a:pt x="482" y="157"/>
                          <a:pt x="479" y="160"/>
                          <a:pt x="477" y="162"/>
                        </a:cubicBezTo>
                        <a:cubicBezTo>
                          <a:pt x="481" y="160"/>
                          <a:pt x="480" y="159"/>
                          <a:pt x="486" y="155"/>
                        </a:cubicBezTo>
                        <a:cubicBezTo>
                          <a:pt x="487" y="156"/>
                          <a:pt x="482" y="158"/>
                          <a:pt x="482" y="159"/>
                        </a:cubicBezTo>
                        <a:cubicBezTo>
                          <a:pt x="488" y="154"/>
                          <a:pt x="488" y="154"/>
                          <a:pt x="488" y="154"/>
                        </a:cubicBezTo>
                        <a:cubicBezTo>
                          <a:pt x="488" y="154"/>
                          <a:pt x="488" y="154"/>
                          <a:pt x="488" y="154"/>
                        </a:cubicBezTo>
                        <a:cubicBezTo>
                          <a:pt x="488" y="152"/>
                          <a:pt x="493" y="151"/>
                          <a:pt x="497" y="148"/>
                        </a:cubicBezTo>
                        <a:cubicBezTo>
                          <a:pt x="506" y="141"/>
                          <a:pt x="506" y="139"/>
                          <a:pt x="510" y="134"/>
                        </a:cubicBezTo>
                        <a:cubicBezTo>
                          <a:pt x="512" y="133"/>
                          <a:pt x="513" y="134"/>
                          <a:pt x="512" y="134"/>
                        </a:cubicBezTo>
                        <a:cubicBezTo>
                          <a:pt x="510" y="135"/>
                          <a:pt x="510" y="135"/>
                          <a:pt x="510" y="136"/>
                        </a:cubicBezTo>
                        <a:cubicBezTo>
                          <a:pt x="513" y="134"/>
                          <a:pt x="518" y="133"/>
                          <a:pt x="516" y="135"/>
                        </a:cubicBezTo>
                        <a:cubicBezTo>
                          <a:pt x="521" y="131"/>
                          <a:pt x="514" y="135"/>
                          <a:pt x="517" y="133"/>
                        </a:cubicBezTo>
                        <a:cubicBezTo>
                          <a:pt x="524" y="128"/>
                          <a:pt x="524" y="128"/>
                          <a:pt x="524" y="128"/>
                        </a:cubicBezTo>
                        <a:cubicBezTo>
                          <a:pt x="522" y="128"/>
                          <a:pt x="520" y="130"/>
                          <a:pt x="523" y="127"/>
                        </a:cubicBezTo>
                        <a:cubicBezTo>
                          <a:pt x="526" y="125"/>
                          <a:pt x="527" y="124"/>
                          <a:pt x="531" y="121"/>
                        </a:cubicBezTo>
                        <a:cubicBezTo>
                          <a:pt x="531" y="122"/>
                          <a:pt x="533" y="122"/>
                          <a:pt x="530" y="124"/>
                        </a:cubicBezTo>
                        <a:cubicBezTo>
                          <a:pt x="533" y="123"/>
                          <a:pt x="536" y="121"/>
                          <a:pt x="536" y="119"/>
                        </a:cubicBezTo>
                        <a:cubicBezTo>
                          <a:pt x="531" y="121"/>
                          <a:pt x="543" y="114"/>
                          <a:pt x="539" y="115"/>
                        </a:cubicBezTo>
                        <a:cubicBezTo>
                          <a:pt x="544" y="113"/>
                          <a:pt x="544" y="113"/>
                          <a:pt x="544" y="113"/>
                        </a:cubicBezTo>
                        <a:cubicBezTo>
                          <a:pt x="543" y="114"/>
                          <a:pt x="543" y="114"/>
                          <a:pt x="541" y="115"/>
                        </a:cubicBezTo>
                        <a:cubicBezTo>
                          <a:pt x="543" y="115"/>
                          <a:pt x="545" y="112"/>
                          <a:pt x="546" y="111"/>
                        </a:cubicBezTo>
                        <a:cubicBezTo>
                          <a:pt x="548" y="111"/>
                          <a:pt x="552" y="108"/>
                          <a:pt x="553" y="109"/>
                        </a:cubicBezTo>
                        <a:cubicBezTo>
                          <a:pt x="554" y="108"/>
                          <a:pt x="557" y="106"/>
                          <a:pt x="558" y="106"/>
                        </a:cubicBezTo>
                        <a:cubicBezTo>
                          <a:pt x="560" y="105"/>
                          <a:pt x="558" y="105"/>
                          <a:pt x="559" y="104"/>
                        </a:cubicBezTo>
                        <a:cubicBezTo>
                          <a:pt x="566" y="100"/>
                          <a:pt x="566" y="100"/>
                          <a:pt x="566" y="100"/>
                        </a:cubicBezTo>
                        <a:cubicBezTo>
                          <a:pt x="567" y="101"/>
                          <a:pt x="568" y="102"/>
                          <a:pt x="567" y="103"/>
                        </a:cubicBezTo>
                        <a:cubicBezTo>
                          <a:pt x="570" y="101"/>
                          <a:pt x="567" y="101"/>
                          <a:pt x="571" y="98"/>
                        </a:cubicBezTo>
                        <a:cubicBezTo>
                          <a:pt x="570" y="101"/>
                          <a:pt x="577" y="96"/>
                          <a:pt x="575" y="100"/>
                        </a:cubicBezTo>
                        <a:cubicBezTo>
                          <a:pt x="577" y="99"/>
                          <a:pt x="584" y="96"/>
                          <a:pt x="588" y="93"/>
                        </a:cubicBezTo>
                        <a:cubicBezTo>
                          <a:pt x="589" y="91"/>
                          <a:pt x="583" y="95"/>
                          <a:pt x="583" y="94"/>
                        </a:cubicBezTo>
                        <a:cubicBezTo>
                          <a:pt x="593" y="88"/>
                          <a:pt x="592" y="85"/>
                          <a:pt x="601" y="81"/>
                        </a:cubicBezTo>
                        <a:cubicBezTo>
                          <a:pt x="598" y="82"/>
                          <a:pt x="598" y="82"/>
                          <a:pt x="598" y="82"/>
                        </a:cubicBezTo>
                        <a:cubicBezTo>
                          <a:pt x="603" y="79"/>
                          <a:pt x="602" y="80"/>
                          <a:pt x="605" y="77"/>
                        </a:cubicBezTo>
                        <a:cubicBezTo>
                          <a:pt x="604" y="79"/>
                          <a:pt x="612" y="78"/>
                          <a:pt x="620" y="74"/>
                        </a:cubicBezTo>
                        <a:cubicBezTo>
                          <a:pt x="620" y="73"/>
                          <a:pt x="615" y="75"/>
                          <a:pt x="616" y="73"/>
                        </a:cubicBezTo>
                        <a:cubicBezTo>
                          <a:pt x="621" y="70"/>
                          <a:pt x="621" y="70"/>
                          <a:pt x="621" y="70"/>
                        </a:cubicBezTo>
                        <a:cubicBezTo>
                          <a:pt x="622" y="70"/>
                          <a:pt x="621" y="71"/>
                          <a:pt x="620" y="71"/>
                        </a:cubicBezTo>
                        <a:cubicBezTo>
                          <a:pt x="625" y="69"/>
                          <a:pt x="630" y="69"/>
                          <a:pt x="631" y="67"/>
                        </a:cubicBezTo>
                        <a:cubicBezTo>
                          <a:pt x="637" y="67"/>
                          <a:pt x="637" y="67"/>
                          <a:pt x="637" y="67"/>
                        </a:cubicBezTo>
                        <a:cubicBezTo>
                          <a:pt x="634" y="67"/>
                          <a:pt x="634" y="67"/>
                          <a:pt x="634" y="67"/>
                        </a:cubicBezTo>
                        <a:cubicBezTo>
                          <a:pt x="635" y="66"/>
                          <a:pt x="640" y="63"/>
                          <a:pt x="641" y="62"/>
                        </a:cubicBezTo>
                        <a:cubicBezTo>
                          <a:pt x="646" y="59"/>
                          <a:pt x="649" y="59"/>
                          <a:pt x="652" y="59"/>
                        </a:cubicBezTo>
                        <a:cubicBezTo>
                          <a:pt x="651" y="58"/>
                          <a:pt x="648" y="58"/>
                          <a:pt x="652" y="56"/>
                        </a:cubicBezTo>
                        <a:cubicBezTo>
                          <a:pt x="653" y="58"/>
                          <a:pt x="662" y="53"/>
                          <a:pt x="662" y="54"/>
                        </a:cubicBezTo>
                        <a:cubicBezTo>
                          <a:pt x="664" y="54"/>
                          <a:pt x="668" y="53"/>
                          <a:pt x="667" y="52"/>
                        </a:cubicBezTo>
                        <a:cubicBezTo>
                          <a:pt x="668" y="54"/>
                          <a:pt x="668" y="54"/>
                          <a:pt x="668" y="54"/>
                        </a:cubicBezTo>
                        <a:cubicBezTo>
                          <a:pt x="667" y="52"/>
                          <a:pt x="674" y="49"/>
                          <a:pt x="679" y="47"/>
                        </a:cubicBezTo>
                        <a:cubicBezTo>
                          <a:pt x="679" y="50"/>
                          <a:pt x="684" y="45"/>
                          <a:pt x="688" y="46"/>
                        </a:cubicBezTo>
                        <a:cubicBezTo>
                          <a:pt x="688" y="44"/>
                          <a:pt x="696" y="43"/>
                          <a:pt x="697" y="41"/>
                        </a:cubicBezTo>
                        <a:cubicBezTo>
                          <a:pt x="701" y="39"/>
                          <a:pt x="701" y="41"/>
                          <a:pt x="702" y="41"/>
                        </a:cubicBezTo>
                        <a:cubicBezTo>
                          <a:pt x="704" y="40"/>
                          <a:pt x="704" y="40"/>
                          <a:pt x="704" y="40"/>
                        </a:cubicBezTo>
                        <a:cubicBezTo>
                          <a:pt x="706" y="40"/>
                          <a:pt x="713" y="38"/>
                          <a:pt x="718" y="37"/>
                        </a:cubicBezTo>
                        <a:cubicBezTo>
                          <a:pt x="722" y="35"/>
                          <a:pt x="722" y="35"/>
                          <a:pt x="722" y="35"/>
                        </a:cubicBezTo>
                        <a:cubicBezTo>
                          <a:pt x="723" y="35"/>
                          <a:pt x="723" y="35"/>
                          <a:pt x="723" y="35"/>
                        </a:cubicBezTo>
                        <a:cubicBezTo>
                          <a:pt x="724" y="34"/>
                          <a:pt x="727" y="33"/>
                          <a:pt x="725" y="33"/>
                        </a:cubicBezTo>
                        <a:cubicBezTo>
                          <a:pt x="727" y="33"/>
                          <a:pt x="727" y="33"/>
                          <a:pt x="727" y="33"/>
                        </a:cubicBezTo>
                        <a:cubicBezTo>
                          <a:pt x="727" y="31"/>
                          <a:pt x="730" y="31"/>
                          <a:pt x="735" y="29"/>
                        </a:cubicBezTo>
                        <a:cubicBezTo>
                          <a:pt x="736" y="29"/>
                          <a:pt x="736" y="30"/>
                          <a:pt x="735" y="30"/>
                        </a:cubicBezTo>
                        <a:cubicBezTo>
                          <a:pt x="737" y="30"/>
                          <a:pt x="736" y="31"/>
                          <a:pt x="738" y="31"/>
                        </a:cubicBezTo>
                        <a:cubicBezTo>
                          <a:pt x="736" y="31"/>
                          <a:pt x="745" y="26"/>
                          <a:pt x="739" y="27"/>
                        </a:cubicBezTo>
                        <a:cubicBezTo>
                          <a:pt x="738" y="26"/>
                          <a:pt x="741" y="25"/>
                          <a:pt x="744" y="24"/>
                        </a:cubicBezTo>
                        <a:cubicBezTo>
                          <a:pt x="745" y="26"/>
                          <a:pt x="745" y="26"/>
                          <a:pt x="745" y="26"/>
                        </a:cubicBezTo>
                        <a:cubicBezTo>
                          <a:pt x="748" y="23"/>
                          <a:pt x="748" y="23"/>
                          <a:pt x="748" y="23"/>
                        </a:cubicBezTo>
                        <a:cubicBezTo>
                          <a:pt x="751" y="22"/>
                          <a:pt x="753" y="23"/>
                          <a:pt x="756" y="22"/>
                        </a:cubicBezTo>
                        <a:cubicBezTo>
                          <a:pt x="753" y="23"/>
                          <a:pt x="750" y="27"/>
                          <a:pt x="758" y="25"/>
                        </a:cubicBezTo>
                        <a:cubicBezTo>
                          <a:pt x="754" y="26"/>
                          <a:pt x="752" y="28"/>
                          <a:pt x="750" y="28"/>
                        </a:cubicBezTo>
                        <a:cubicBezTo>
                          <a:pt x="752" y="28"/>
                          <a:pt x="752" y="28"/>
                          <a:pt x="750" y="29"/>
                        </a:cubicBezTo>
                        <a:cubicBezTo>
                          <a:pt x="756" y="27"/>
                          <a:pt x="752" y="28"/>
                          <a:pt x="758" y="26"/>
                        </a:cubicBezTo>
                        <a:cubicBezTo>
                          <a:pt x="758" y="28"/>
                          <a:pt x="759" y="28"/>
                          <a:pt x="764" y="27"/>
                        </a:cubicBezTo>
                        <a:cubicBezTo>
                          <a:pt x="760" y="27"/>
                          <a:pt x="760" y="27"/>
                          <a:pt x="760" y="27"/>
                        </a:cubicBezTo>
                        <a:cubicBezTo>
                          <a:pt x="761" y="27"/>
                          <a:pt x="761" y="27"/>
                          <a:pt x="761" y="26"/>
                        </a:cubicBezTo>
                        <a:cubicBezTo>
                          <a:pt x="760" y="27"/>
                          <a:pt x="759" y="26"/>
                          <a:pt x="759" y="26"/>
                        </a:cubicBezTo>
                        <a:cubicBezTo>
                          <a:pt x="760" y="26"/>
                          <a:pt x="765" y="23"/>
                          <a:pt x="766" y="23"/>
                        </a:cubicBezTo>
                        <a:cubicBezTo>
                          <a:pt x="760" y="22"/>
                          <a:pt x="776" y="19"/>
                          <a:pt x="772" y="19"/>
                        </a:cubicBezTo>
                        <a:cubicBezTo>
                          <a:pt x="773" y="18"/>
                          <a:pt x="777" y="17"/>
                          <a:pt x="777" y="18"/>
                        </a:cubicBezTo>
                        <a:cubicBezTo>
                          <a:pt x="772" y="20"/>
                          <a:pt x="781" y="19"/>
                          <a:pt x="781" y="20"/>
                        </a:cubicBezTo>
                        <a:cubicBezTo>
                          <a:pt x="782" y="19"/>
                          <a:pt x="777" y="20"/>
                          <a:pt x="779" y="19"/>
                        </a:cubicBezTo>
                        <a:cubicBezTo>
                          <a:pt x="782" y="18"/>
                          <a:pt x="784" y="19"/>
                          <a:pt x="786" y="19"/>
                        </a:cubicBezTo>
                        <a:cubicBezTo>
                          <a:pt x="785" y="19"/>
                          <a:pt x="785" y="19"/>
                          <a:pt x="785" y="19"/>
                        </a:cubicBezTo>
                        <a:cubicBezTo>
                          <a:pt x="789" y="19"/>
                          <a:pt x="789" y="19"/>
                          <a:pt x="789" y="19"/>
                        </a:cubicBezTo>
                        <a:cubicBezTo>
                          <a:pt x="790" y="18"/>
                          <a:pt x="785" y="19"/>
                          <a:pt x="789" y="17"/>
                        </a:cubicBezTo>
                        <a:cubicBezTo>
                          <a:pt x="790" y="18"/>
                          <a:pt x="794" y="16"/>
                          <a:pt x="794" y="17"/>
                        </a:cubicBezTo>
                        <a:cubicBezTo>
                          <a:pt x="792" y="18"/>
                          <a:pt x="794" y="19"/>
                          <a:pt x="790" y="20"/>
                        </a:cubicBezTo>
                        <a:cubicBezTo>
                          <a:pt x="793" y="20"/>
                          <a:pt x="802" y="18"/>
                          <a:pt x="798" y="17"/>
                        </a:cubicBezTo>
                        <a:cubicBezTo>
                          <a:pt x="802" y="17"/>
                          <a:pt x="802" y="17"/>
                          <a:pt x="802" y="17"/>
                        </a:cubicBezTo>
                        <a:cubicBezTo>
                          <a:pt x="800" y="16"/>
                          <a:pt x="793" y="16"/>
                          <a:pt x="800" y="15"/>
                        </a:cubicBezTo>
                        <a:cubicBezTo>
                          <a:pt x="800" y="15"/>
                          <a:pt x="800" y="15"/>
                          <a:pt x="800" y="15"/>
                        </a:cubicBezTo>
                        <a:cubicBezTo>
                          <a:pt x="805" y="13"/>
                          <a:pt x="805" y="13"/>
                          <a:pt x="805" y="13"/>
                        </a:cubicBezTo>
                        <a:cubicBezTo>
                          <a:pt x="807" y="14"/>
                          <a:pt x="807" y="14"/>
                          <a:pt x="807" y="14"/>
                        </a:cubicBezTo>
                        <a:cubicBezTo>
                          <a:pt x="807" y="13"/>
                          <a:pt x="808" y="13"/>
                          <a:pt x="810" y="13"/>
                        </a:cubicBezTo>
                        <a:cubicBezTo>
                          <a:pt x="810" y="13"/>
                          <a:pt x="812" y="13"/>
                          <a:pt x="812" y="14"/>
                        </a:cubicBezTo>
                        <a:cubicBezTo>
                          <a:pt x="817" y="13"/>
                          <a:pt x="817" y="12"/>
                          <a:pt x="817" y="12"/>
                        </a:cubicBezTo>
                        <a:cubicBezTo>
                          <a:pt x="820" y="11"/>
                          <a:pt x="821" y="11"/>
                          <a:pt x="820" y="12"/>
                        </a:cubicBezTo>
                        <a:cubicBezTo>
                          <a:pt x="824" y="12"/>
                          <a:pt x="831" y="11"/>
                          <a:pt x="834" y="11"/>
                        </a:cubicBezTo>
                        <a:cubicBezTo>
                          <a:pt x="839" y="10"/>
                          <a:pt x="833" y="11"/>
                          <a:pt x="836" y="10"/>
                        </a:cubicBezTo>
                        <a:cubicBezTo>
                          <a:pt x="841" y="12"/>
                          <a:pt x="854" y="9"/>
                          <a:pt x="863" y="8"/>
                        </a:cubicBezTo>
                        <a:cubicBezTo>
                          <a:pt x="860" y="6"/>
                          <a:pt x="865" y="7"/>
                          <a:pt x="867" y="5"/>
                        </a:cubicBezTo>
                        <a:cubicBezTo>
                          <a:pt x="865" y="6"/>
                          <a:pt x="875" y="7"/>
                          <a:pt x="868" y="8"/>
                        </a:cubicBezTo>
                        <a:cubicBezTo>
                          <a:pt x="872" y="7"/>
                          <a:pt x="872" y="7"/>
                          <a:pt x="872" y="7"/>
                        </a:cubicBezTo>
                        <a:cubicBezTo>
                          <a:pt x="876" y="8"/>
                          <a:pt x="865" y="9"/>
                          <a:pt x="870" y="10"/>
                        </a:cubicBezTo>
                        <a:cubicBezTo>
                          <a:pt x="875" y="9"/>
                          <a:pt x="878" y="7"/>
                          <a:pt x="884" y="7"/>
                        </a:cubicBezTo>
                        <a:cubicBezTo>
                          <a:pt x="882" y="9"/>
                          <a:pt x="889" y="7"/>
                          <a:pt x="888" y="9"/>
                        </a:cubicBezTo>
                        <a:cubicBezTo>
                          <a:pt x="887" y="9"/>
                          <a:pt x="885" y="9"/>
                          <a:pt x="883" y="9"/>
                        </a:cubicBezTo>
                        <a:cubicBezTo>
                          <a:pt x="884" y="9"/>
                          <a:pt x="884" y="9"/>
                          <a:pt x="884" y="9"/>
                        </a:cubicBezTo>
                        <a:cubicBezTo>
                          <a:pt x="896" y="9"/>
                          <a:pt x="887" y="7"/>
                          <a:pt x="894" y="6"/>
                        </a:cubicBezTo>
                        <a:cubicBezTo>
                          <a:pt x="901" y="6"/>
                          <a:pt x="899" y="7"/>
                          <a:pt x="900" y="8"/>
                        </a:cubicBezTo>
                        <a:cubicBezTo>
                          <a:pt x="901" y="8"/>
                          <a:pt x="904" y="8"/>
                          <a:pt x="906" y="8"/>
                        </a:cubicBezTo>
                        <a:cubicBezTo>
                          <a:pt x="902" y="9"/>
                          <a:pt x="898" y="7"/>
                          <a:pt x="900" y="6"/>
                        </a:cubicBezTo>
                        <a:cubicBezTo>
                          <a:pt x="903" y="7"/>
                          <a:pt x="911" y="6"/>
                          <a:pt x="913" y="5"/>
                        </a:cubicBezTo>
                        <a:cubicBezTo>
                          <a:pt x="902" y="3"/>
                          <a:pt x="906" y="5"/>
                          <a:pt x="896" y="3"/>
                        </a:cubicBezTo>
                        <a:cubicBezTo>
                          <a:pt x="895" y="4"/>
                          <a:pt x="895" y="5"/>
                          <a:pt x="889" y="5"/>
                        </a:cubicBezTo>
                        <a:cubicBezTo>
                          <a:pt x="893" y="4"/>
                          <a:pt x="889" y="4"/>
                          <a:pt x="888" y="4"/>
                        </a:cubicBezTo>
                        <a:cubicBezTo>
                          <a:pt x="889" y="5"/>
                          <a:pt x="884" y="4"/>
                          <a:pt x="882" y="5"/>
                        </a:cubicBezTo>
                        <a:cubicBezTo>
                          <a:pt x="880" y="4"/>
                          <a:pt x="885" y="2"/>
                          <a:pt x="880" y="2"/>
                        </a:cubicBezTo>
                        <a:cubicBezTo>
                          <a:pt x="879" y="5"/>
                          <a:pt x="879" y="5"/>
                          <a:pt x="879" y="5"/>
                        </a:cubicBezTo>
                        <a:cubicBezTo>
                          <a:pt x="876" y="4"/>
                          <a:pt x="879" y="3"/>
                          <a:pt x="875" y="4"/>
                        </a:cubicBezTo>
                        <a:cubicBezTo>
                          <a:pt x="877" y="2"/>
                          <a:pt x="874" y="2"/>
                          <a:pt x="880" y="1"/>
                        </a:cubicBezTo>
                        <a:cubicBezTo>
                          <a:pt x="872" y="0"/>
                          <a:pt x="868" y="3"/>
                          <a:pt x="862" y="4"/>
                        </a:cubicBezTo>
                        <a:cubicBezTo>
                          <a:pt x="863" y="4"/>
                          <a:pt x="863" y="4"/>
                          <a:pt x="864" y="4"/>
                        </a:cubicBezTo>
                        <a:cubicBezTo>
                          <a:pt x="862" y="4"/>
                          <a:pt x="860" y="4"/>
                          <a:pt x="858" y="5"/>
                        </a:cubicBezTo>
                        <a:cubicBezTo>
                          <a:pt x="854" y="4"/>
                          <a:pt x="861" y="3"/>
                          <a:pt x="860" y="3"/>
                        </a:cubicBezTo>
                        <a:cubicBezTo>
                          <a:pt x="854" y="3"/>
                          <a:pt x="854" y="3"/>
                          <a:pt x="854" y="3"/>
                        </a:cubicBezTo>
                        <a:cubicBezTo>
                          <a:pt x="853" y="3"/>
                          <a:pt x="853" y="3"/>
                          <a:pt x="853" y="3"/>
                        </a:cubicBezTo>
                        <a:cubicBezTo>
                          <a:pt x="852" y="4"/>
                          <a:pt x="850" y="4"/>
                          <a:pt x="850" y="4"/>
                        </a:cubicBezTo>
                        <a:cubicBezTo>
                          <a:pt x="851" y="3"/>
                          <a:pt x="852" y="2"/>
                          <a:pt x="853" y="1"/>
                        </a:cubicBezTo>
                        <a:cubicBezTo>
                          <a:pt x="847" y="3"/>
                          <a:pt x="847" y="3"/>
                          <a:pt x="847" y="3"/>
                        </a:cubicBezTo>
                        <a:cubicBezTo>
                          <a:pt x="847" y="3"/>
                          <a:pt x="841" y="3"/>
                          <a:pt x="846" y="2"/>
                        </a:cubicBezTo>
                        <a:cubicBezTo>
                          <a:pt x="836" y="3"/>
                          <a:pt x="836" y="3"/>
                          <a:pt x="836" y="3"/>
                        </a:cubicBezTo>
                        <a:cubicBezTo>
                          <a:pt x="835" y="2"/>
                          <a:pt x="835" y="2"/>
                          <a:pt x="835" y="2"/>
                        </a:cubicBezTo>
                        <a:cubicBezTo>
                          <a:pt x="832" y="2"/>
                          <a:pt x="832" y="3"/>
                          <a:pt x="835" y="2"/>
                        </a:cubicBezTo>
                        <a:cubicBezTo>
                          <a:pt x="832" y="2"/>
                          <a:pt x="820" y="7"/>
                          <a:pt x="821" y="4"/>
                        </a:cubicBezTo>
                        <a:cubicBezTo>
                          <a:pt x="814" y="6"/>
                          <a:pt x="811" y="6"/>
                          <a:pt x="801" y="8"/>
                        </a:cubicBezTo>
                        <a:cubicBezTo>
                          <a:pt x="808" y="6"/>
                          <a:pt x="793" y="8"/>
                          <a:pt x="800" y="6"/>
                        </a:cubicBezTo>
                        <a:cubicBezTo>
                          <a:pt x="796" y="6"/>
                          <a:pt x="795" y="8"/>
                          <a:pt x="791" y="9"/>
                        </a:cubicBezTo>
                        <a:cubicBezTo>
                          <a:pt x="788" y="9"/>
                          <a:pt x="789" y="7"/>
                          <a:pt x="793" y="6"/>
                        </a:cubicBezTo>
                        <a:cubicBezTo>
                          <a:pt x="789" y="7"/>
                          <a:pt x="789" y="7"/>
                          <a:pt x="789" y="7"/>
                        </a:cubicBezTo>
                        <a:cubicBezTo>
                          <a:pt x="789" y="7"/>
                          <a:pt x="789" y="7"/>
                          <a:pt x="789" y="7"/>
                        </a:cubicBezTo>
                        <a:cubicBezTo>
                          <a:pt x="785" y="9"/>
                          <a:pt x="785" y="9"/>
                          <a:pt x="785" y="9"/>
                        </a:cubicBezTo>
                        <a:cubicBezTo>
                          <a:pt x="781" y="9"/>
                          <a:pt x="784" y="7"/>
                          <a:pt x="780" y="8"/>
                        </a:cubicBezTo>
                        <a:cubicBezTo>
                          <a:pt x="779" y="9"/>
                          <a:pt x="779" y="9"/>
                          <a:pt x="779" y="9"/>
                        </a:cubicBezTo>
                        <a:cubicBezTo>
                          <a:pt x="776" y="9"/>
                          <a:pt x="776" y="9"/>
                          <a:pt x="776" y="9"/>
                        </a:cubicBezTo>
                        <a:cubicBezTo>
                          <a:pt x="777" y="9"/>
                          <a:pt x="775" y="10"/>
                          <a:pt x="772" y="11"/>
                        </a:cubicBezTo>
                        <a:cubicBezTo>
                          <a:pt x="772" y="11"/>
                          <a:pt x="772" y="11"/>
                          <a:pt x="772" y="11"/>
                        </a:cubicBezTo>
                        <a:cubicBezTo>
                          <a:pt x="769" y="12"/>
                          <a:pt x="769" y="12"/>
                          <a:pt x="769" y="12"/>
                        </a:cubicBezTo>
                        <a:cubicBezTo>
                          <a:pt x="772" y="10"/>
                          <a:pt x="765" y="12"/>
                          <a:pt x="767" y="11"/>
                        </a:cubicBezTo>
                        <a:cubicBezTo>
                          <a:pt x="764" y="11"/>
                          <a:pt x="764" y="11"/>
                          <a:pt x="758" y="13"/>
                        </a:cubicBezTo>
                        <a:cubicBezTo>
                          <a:pt x="759" y="14"/>
                          <a:pt x="759" y="14"/>
                          <a:pt x="759" y="14"/>
                        </a:cubicBezTo>
                        <a:cubicBezTo>
                          <a:pt x="752" y="16"/>
                          <a:pt x="759" y="12"/>
                          <a:pt x="753" y="14"/>
                        </a:cubicBezTo>
                        <a:cubicBezTo>
                          <a:pt x="753" y="14"/>
                          <a:pt x="753" y="14"/>
                          <a:pt x="753" y="14"/>
                        </a:cubicBezTo>
                        <a:cubicBezTo>
                          <a:pt x="745" y="15"/>
                          <a:pt x="740" y="19"/>
                          <a:pt x="733" y="19"/>
                        </a:cubicBezTo>
                        <a:cubicBezTo>
                          <a:pt x="737" y="18"/>
                          <a:pt x="735" y="17"/>
                          <a:pt x="735" y="18"/>
                        </a:cubicBezTo>
                        <a:cubicBezTo>
                          <a:pt x="730" y="19"/>
                          <a:pt x="722" y="22"/>
                          <a:pt x="716" y="24"/>
                        </a:cubicBezTo>
                        <a:cubicBezTo>
                          <a:pt x="714" y="24"/>
                          <a:pt x="713" y="23"/>
                          <a:pt x="708" y="24"/>
                        </a:cubicBezTo>
                        <a:cubicBezTo>
                          <a:pt x="704" y="26"/>
                          <a:pt x="703" y="26"/>
                          <a:pt x="702" y="27"/>
                        </a:cubicBezTo>
                        <a:cubicBezTo>
                          <a:pt x="698" y="28"/>
                          <a:pt x="691" y="31"/>
                          <a:pt x="690" y="30"/>
                        </a:cubicBezTo>
                        <a:cubicBezTo>
                          <a:pt x="690" y="31"/>
                          <a:pt x="687" y="31"/>
                          <a:pt x="685" y="33"/>
                        </a:cubicBezTo>
                        <a:cubicBezTo>
                          <a:pt x="684" y="32"/>
                          <a:pt x="684" y="32"/>
                          <a:pt x="684" y="32"/>
                        </a:cubicBezTo>
                        <a:cubicBezTo>
                          <a:pt x="685" y="33"/>
                          <a:pt x="685" y="33"/>
                          <a:pt x="685" y="33"/>
                        </a:cubicBezTo>
                        <a:cubicBezTo>
                          <a:pt x="677" y="33"/>
                          <a:pt x="674" y="38"/>
                          <a:pt x="666" y="39"/>
                        </a:cubicBezTo>
                        <a:cubicBezTo>
                          <a:pt x="667" y="39"/>
                          <a:pt x="667" y="39"/>
                          <a:pt x="667" y="39"/>
                        </a:cubicBezTo>
                        <a:cubicBezTo>
                          <a:pt x="665" y="40"/>
                          <a:pt x="665" y="40"/>
                          <a:pt x="665" y="40"/>
                        </a:cubicBezTo>
                        <a:cubicBezTo>
                          <a:pt x="664" y="40"/>
                          <a:pt x="665" y="39"/>
                          <a:pt x="665" y="38"/>
                        </a:cubicBezTo>
                        <a:cubicBezTo>
                          <a:pt x="661" y="40"/>
                          <a:pt x="656" y="42"/>
                          <a:pt x="652" y="43"/>
                        </a:cubicBezTo>
                        <a:cubicBezTo>
                          <a:pt x="654" y="43"/>
                          <a:pt x="654" y="43"/>
                          <a:pt x="654" y="43"/>
                        </a:cubicBezTo>
                        <a:cubicBezTo>
                          <a:pt x="652" y="44"/>
                          <a:pt x="650" y="46"/>
                          <a:pt x="647" y="47"/>
                        </a:cubicBezTo>
                        <a:cubicBezTo>
                          <a:pt x="651" y="43"/>
                          <a:pt x="642" y="48"/>
                          <a:pt x="641" y="48"/>
                        </a:cubicBezTo>
                        <a:cubicBezTo>
                          <a:pt x="644" y="46"/>
                          <a:pt x="644" y="46"/>
                          <a:pt x="644" y="46"/>
                        </a:cubicBezTo>
                        <a:cubicBezTo>
                          <a:pt x="640" y="48"/>
                          <a:pt x="640" y="48"/>
                          <a:pt x="641" y="49"/>
                        </a:cubicBezTo>
                        <a:cubicBezTo>
                          <a:pt x="636" y="51"/>
                          <a:pt x="636" y="48"/>
                          <a:pt x="632" y="51"/>
                        </a:cubicBezTo>
                        <a:cubicBezTo>
                          <a:pt x="635" y="50"/>
                          <a:pt x="635" y="50"/>
                          <a:pt x="635" y="50"/>
                        </a:cubicBezTo>
                        <a:cubicBezTo>
                          <a:pt x="637" y="50"/>
                          <a:pt x="635" y="52"/>
                          <a:pt x="632" y="53"/>
                        </a:cubicBezTo>
                        <a:cubicBezTo>
                          <a:pt x="632" y="53"/>
                          <a:pt x="630" y="53"/>
                          <a:pt x="632" y="52"/>
                        </a:cubicBezTo>
                        <a:cubicBezTo>
                          <a:pt x="628" y="54"/>
                          <a:pt x="622" y="57"/>
                          <a:pt x="620" y="58"/>
                        </a:cubicBezTo>
                        <a:cubicBezTo>
                          <a:pt x="618" y="58"/>
                          <a:pt x="618" y="57"/>
                          <a:pt x="619" y="57"/>
                        </a:cubicBezTo>
                        <a:cubicBezTo>
                          <a:pt x="611" y="61"/>
                          <a:pt x="616" y="58"/>
                          <a:pt x="608" y="63"/>
                        </a:cubicBezTo>
                        <a:cubicBezTo>
                          <a:pt x="607" y="62"/>
                          <a:pt x="607" y="62"/>
                          <a:pt x="607" y="62"/>
                        </a:cubicBezTo>
                        <a:cubicBezTo>
                          <a:pt x="605" y="64"/>
                          <a:pt x="605" y="64"/>
                          <a:pt x="605" y="64"/>
                        </a:cubicBezTo>
                        <a:cubicBezTo>
                          <a:pt x="600" y="65"/>
                          <a:pt x="600" y="65"/>
                          <a:pt x="600" y="65"/>
                        </a:cubicBezTo>
                        <a:cubicBezTo>
                          <a:pt x="602" y="65"/>
                          <a:pt x="602" y="65"/>
                          <a:pt x="602" y="65"/>
                        </a:cubicBezTo>
                        <a:cubicBezTo>
                          <a:pt x="599" y="67"/>
                          <a:pt x="598" y="68"/>
                          <a:pt x="595" y="69"/>
                        </a:cubicBezTo>
                        <a:cubicBezTo>
                          <a:pt x="595" y="68"/>
                          <a:pt x="595" y="68"/>
                          <a:pt x="595" y="68"/>
                        </a:cubicBezTo>
                        <a:cubicBezTo>
                          <a:pt x="588" y="72"/>
                          <a:pt x="586" y="71"/>
                          <a:pt x="579" y="76"/>
                        </a:cubicBezTo>
                        <a:cubicBezTo>
                          <a:pt x="579" y="76"/>
                          <a:pt x="580" y="75"/>
                          <a:pt x="580" y="74"/>
                        </a:cubicBezTo>
                        <a:cubicBezTo>
                          <a:pt x="574" y="79"/>
                          <a:pt x="575" y="76"/>
                          <a:pt x="569" y="81"/>
                        </a:cubicBezTo>
                        <a:cubicBezTo>
                          <a:pt x="569" y="80"/>
                          <a:pt x="568" y="80"/>
                          <a:pt x="568" y="80"/>
                        </a:cubicBezTo>
                        <a:cubicBezTo>
                          <a:pt x="565" y="82"/>
                          <a:pt x="565" y="82"/>
                          <a:pt x="565" y="82"/>
                        </a:cubicBezTo>
                        <a:cubicBezTo>
                          <a:pt x="565" y="81"/>
                          <a:pt x="565" y="81"/>
                          <a:pt x="565" y="81"/>
                        </a:cubicBezTo>
                        <a:cubicBezTo>
                          <a:pt x="563" y="84"/>
                          <a:pt x="563" y="84"/>
                          <a:pt x="563" y="84"/>
                        </a:cubicBezTo>
                        <a:cubicBezTo>
                          <a:pt x="561" y="84"/>
                          <a:pt x="561" y="84"/>
                          <a:pt x="561" y="84"/>
                        </a:cubicBezTo>
                        <a:cubicBezTo>
                          <a:pt x="560" y="85"/>
                          <a:pt x="560" y="85"/>
                          <a:pt x="560" y="85"/>
                        </a:cubicBezTo>
                        <a:cubicBezTo>
                          <a:pt x="556" y="85"/>
                          <a:pt x="552" y="89"/>
                          <a:pt x="547" y="90"/>
                        </a:cubicBezTo>
                        <a:cubicBezTo>
                          <a:pt x="548" y="91"/>
                          <a:pt x="548" y="91"/>
                          <a:pt x="548" y="91"/>
                        </a:cubicBezTo>
                        <a:cubicBezTo>
                          <a:pt x="539" y="100"/>
                          <a:pt x="522" y="104"/>
                          <a:pt x="510" y="114"/>
                        </a:cubicBezTo>
                        <a:cubicBezTo>
                          <a:pt x="510" y="113"/>
                          <a:pt x="510" y="113"/>
                          <a:pt x="510" y="113"/>
                        </a:cubicBezTo>
                        <a:cubicBezTo>
                          <a:pt x="505" y="118"/>
                          <a:pt x="505" y="118"/>
                          <a:pt x="505" y="118"/>
                        </a:cubicBezTo>
                        <a:cubicBezTo>
                          <a:pt x="502" y="119"/>
                          <a:pt x="507" y="116"/>
                          <a:pt x="505" y="116"/>
                        </a:cubicBezTo>
                        <a:cubicBezTo>
                          <a:pt x="500" y="120"/>
                          <a:pt x="504" y="119"/>
                          <a:pt x="498" y="123"/>
                        </a:cubicBezTo>
                        <a:cubicBezTo>
                          <a:pt x="494" y="125"/>
                          <a:pt x="498" y="122"/>
                          <a:pt x="500" y="120"/>
                        </a:cubicBezTo>
                        <a:cubicBezTo>
                          <a:pt x="494" y="125"/>
                          <a:pt x="485" y="132"/>
                          <a:pt x="481" y="134"/>
                        </a:cubicBezTo>
                        <a:cubicBezTo>
                          <a:pt x="481" y="135"/>
                          <a:pt x="480" y="135"/>
                          <a:pt x="481" y="135"/>
                        </a:cubicBezTo>
                        <a:cubicBezTo>
                          <a:pt x="477" y="138"/>
                          <a:pt x="472" y="142"/>
                          <a:pt x="467" y="145"/>
                        </a:cubicBezTo>
                        <a:cubicBezTo>
                          <a:pt x="467" y="144"/>
                          <a:pt x="468" y="143"/>
                          <a:pt x="469" y="143"/>
                        </a:cubicBezTo>
                        <a:cubicBezTo>
                          <a:pt x="467" y="144"/>
                          <a:pt x="465" y="145"/>
                          <a:pt x="464" y="146"/>
                        </a:cubicBezTo>
                        <a:cubicBezTo>
                          <a:pt x="465" y="144"/>
                          <a:pt x="465" y="144"/>
                          <a:pt x="465" y="144"/>
                        </a:cubicBezTo>
                        <a:cubicBezTo>
                          <a:pt x="462" y="147"/>
                          <a:pt x="456" y="152"/>
                          <a:pt x="454" y="152"/>
                        </a:cubicBezTo>
                        <a:cubicBezTo>
                          <a:pt x="455" y="152"/>
                          <a:pt x="455" y="153"/>
                          <a:pt x="453" y="155"/>
                        </a:cubicBezTo>
                        <a:cubicBezTo>
                          <a:pt x="450" y="155"/>
                          <a:pt x="445" y="162"/>
                          <a:pt x="440" y="165"/>
                        </a:cubicBezTo>
                        <a:cubicBezTo>
                          <a:pt x="440" y="164"/>
                          <a:pt x="444" y="161"/>
                          <a:pt x="443" y="162"/>
                        </a:cubicBezTo>
                        <a:cubicBezTo>
                          <a:pt x="440" y="163"/>
                          <a:pt x="439" y="166"/>
                          <a:pt x="437" y="168"/>
                        </a:cubicBezTo>
                        <a:cubicBezTo>
                          <a:pt x="437" y="167"/>
                          <a:pt x="437" y="167"/>
                          <a:pt x="437" y="167"/>
                        </a:cubicBezTo>
                        <a:cubicBezTo>
                          <a:pt x="427" y="176"/>
                          <a:pt x="427" y="176"/>
                          <a:pt x="427" y="176"/>
                        </a:cubicBezTo>
                        <a:cubicBezTo>
                          <a:pt x="425" y="176"/>
                          <a:pt x="418" y="184"/>
                          <a:pt x="418" y="183"/>
                        </a:cubicBezTo>
                        <a:cubicBezTo>
                          <a:pt x="414" y="186"/>
                          <a:pt x="421" y="181"/>
                          <a:pt x="417" y="185"/>
                        </a:cubicBezTo>
                        <a:cubicBezTo>
                          <a:pt x="415" y="185"/>
                          <a:pt x="413" y="189"/>
                          <a:pt x="412" y="188"/>
                        </a:cubicBezTo>
                        <a:cubicBezTo>
                          <a:pt x="413" y="187"/>
                          <a:pt x="413" y="187"/>
                          <a:pt x="413" y="187"/>
                        </a:cubicBezTo>
                        <a:cubicBezTo>
                          <a:pt x="410" y="190"/>
                          <a:pt x="410" y="190"/>
                          <a:pt x="410" y="190"/>
                        </a:cubicBezTo>
                        <a:cubicBezTo>
                          <a:pt x="411" y="187"/>
                          <a:pt x="411" y="187"/>
                          <a:pt x="411" y="187"/>
                        </a:cubicBezTo>
                        <a:cubicBezTo>
                          <a:pt x="408" y="190"/>
                          <a:pt x="407" y="193"/>
                          <a:pt x="408" y="193"/>
                        </a:cubicBezTo>
                        <a:cubicBezTo>
                          <a:pt x="405" y="195"/>
                          <a:pt x="401" y="199"/>
                          <a:pt x="399" y="199"/>
                        </a:cubicBezTo>
                        <a:cubicBezTo>
                          <a:pt x="400" y="198"/>
                          <a:pt x="400" y="198"/>
                          <a:pt x="400" y="198"/>
                        </a:cubicBezTo>
                        <a:cubicBezTo>
                          <a:pt x="393" y="205"/>
                          <a:pt x="386" y="207"/>
                          <a:pt x="382" y="214"/>
                        </a:cubicBezTo>
                        <a:cubicBezTo>
                          <a:pt x="381" y="214"/>
                          <a:pt x="381" y="214"/>
                          <a:pt x="382" y="213"/>
                        </a:cubicBezTo>
                        <a:cubicBezTo>
                          <a:pt x="378" y="217"/>
                          <a:pt x="378" y="217"/>
                          <a:pt x="378" y="217"/>
                        </a:cubicBezTo>
                        <a:cubicBezTo>
                          <a:pt x="378" y="215"/>
                          <a:pt x="378" y="215"/>
                          <a:pt x="378" y="215"/>
                        </a:cubicBezTo>
                        <a:cubicBezTo>
                          <a:pt x="372" y="223"/>
                          <a:pt x="372" y="223"/>
                          <a:pt x="372" y="223"/>
                        </a:cubicBezTo>
                        <a:cubicBezTo>
                          <a:pt x="372" y="223"/>
                          <a:pt x="372" y="223"/>
                          <a:pt x="372" y="223"/>
                        </a:cubicBezTo>
                        <a:cubicBezTo>
                          <a:pt x="367" y="227"/>
                          <a:pt x="360" y="235"/>
                          <a:pt x="354" y="241"/>
                        </a:cubicBezTo>
                        <a:cubicBezTo>
                          <a:pt x="355" y="240"/>
                          <a:pt x="355" y="240"/>
                          <a:pt x="355" y="240"/>
                        </a:cubicBezTo>
                        <a:cubicBezTo>
                          <a:pt x="349" y="247"/>
                          <a:pt x="348" y="246"/>
                          <a:pt x="344" y="251"/>
                        </a:cubicBezTo>
                        <a:cubicBezTo>
                          <a:pt x="344" y="251"/>
                          <a:pt x="344" y="251"/>
                          <a:pt x="344" y="250"/>
                        </a:cubicBezTo>
                        <a:cubicBezTo>
                          <a:pt x="340" y="255"/>
                          <a:pt x="340" y="255"/>
                          <a:pt x="340" y="255"/>
                        </a:cubicBezTo>
                        <a:cubicBezTo>
                          <a:pt x="340" y="253"/>
                          <a:pt x="340" y="253"/>
                          <a:pt x="340" y="253"/>
                        </a:cubicBezTo>
                        <a:cubicBezTo>
                          <a:pt x="338" y="258"/>
                          <a:pt x="331" y="262"/>
                          <a:pt x="333" y="260"/>
                        </a:cubicBezTo>
                        <a:cubicBezTo>
                          <a:pt x="332" y="263"/>
                          <a:pt x="329" y="266"/>
                          <a:pt x="329" y="267"/>
                        </a:cubicBezTo>
                        <a:cubicBezTo>
                          <a:pt x="325" y="272"/>
                          <a:pt x="328" y="268"/>
                          <a:pt x="325" y="271"/>
                        </a:cubicBezTo>
                        <a:cubicBezTo>
                          <a:pt x="321" y="274"/>
                          <a:pt x="322" y="276"/>
                          <a:pt x="317" y="280"/>
                        </a:cubicBezTo>
                        <a:cubicBezTo>
                          <a:pt x="317" y="280"/>
                          <a:pt x="317" y="280"/>
                          <a:pt x="317" y="280"/>
                        </a:cubicBezTo>
                        <a:cubicBezTo>
                          <a:pt x="315" y="282"/>
                          <a:pt x="314" y="284"/>
                          <a:pt x="311" y="287"/>
                        </a:cubicBezTo>
                        <a:cubicBezTo>
                          <a:pt x="312" y="286"/>
                          <a:pt x="312" y="286"/>
                          <a:pt x="312" y="286"/>
                        </a:cubicBezTo>
                        <a:cubicBezTo>
                          <a:pt x="308" y="292"/>
                          <a:pt x="305" y="291"/>
                          <a:pt x="303" y="297"/>
                        </a:cubicBezTo>
                        <a:cubicBezTo>
                          <a:pt x="301" y="299"/>
                          <a:pt x="298" y="304"/>
                          <a:pt x="297" y="303"/>
                        </a:cubicBezTo>
                        <a:cubicBezTo>
                          <a:pt x="283" y="322"/>
                          <a:pt x="283" y="322"/>
                          <a:pt x="283" y="322"/>
                        </a:cubicBezTo>
                        <a:cubicBezTo>
                          <a:pt x="281" y="322"/>
                          <a:pt x="282" y="324"/>
                          <a:pt x="278" y="327"/>
                        </a:cubicBezTo>
                        <a:cubicBezTo>
                          <a:pt x="279" y="328"/>
                          <a:pt x="279" y="328"/>
                          <a:pt x="279" y="328"/>
                        </a:cubicBezTo>
                        <a:cubicBezTo>
                          <a:pt x="272" y="337"/>
                          <a:pt x="262" y="347"/>
                          <a:pt x="254" y="358"/>
                        </a:cubicBezTo>
                        <a:cubicBezTo>
                          <a:pt x="253" y="357"/>
                          <a:pt x="253" y="357"/>
                          <a:pt x="253" y="357"/>
                        </a:cubicBezTo>
                        <a:cubicBezTo>
                          <a:pt x="252" y="360"/>
                          <a:pt x="252" y="360"/>
                          <a:pt x="252" y="360"/>
                        </a:cubicBezTo>
                        <a:cubicBezTo>
                          <a:pt x="244" y="372"/>
                          <a:pt x="233" y="387"/>
                          <a:pt x="226" y="396"/>
                        </a:cubicBezTo>
                        <a:cubicBezTo>
                          <a:pt x="225" y="400"/>
                          <a:pt x="223" y="405"/>
                          <a:pt x="219" y="410"/>
                        </a:cubicBezTo>
                        <a:cubicBezTo>
                          <a:pt x="219" y="409"/>
                          <a:pt x="219" y="409"/>
                          <a:pt x="219" y="409"/>
                        </a:cubicBezTo>
                        <a:cubicBezTo>
                          <a:pt x="214" y="418"/>
                          <a:pt x="209" y="428"/>
                          <a:pt x="202" y="437"/>
                        </a:cubicBezTo>
                        <a:cubicBezTo>
                          <a:pt x="202" y="436"/>
                          <a:pt x="202" y="437"/>
                          <a:pt x="202" y="436"/>
                        </a:cubicBezTo>
                        <a:cubicBezTo>
                          <a:pt x="202" y="439"/>
                          <a:pt x="199" y="442"/>
                          <a:pt x="197" y="444"/>
                        </a:cubicBezTo>
                        <a:cubicBezTo>
                          <a:pt x="200" y="442"/>
                          <a:pt x="200" y="442"/>
                          <a:pt x="200" y="442"/>
                        </a:cubicBezTo>
                        <a:cubicBezTo>
                          <a:pt x="199" y="445"/>
                          <a:pt x="196" y="448"/>
                          <a:pt x="194" y="449"/>
                        </a:cubicBezTo>
                        <a:cubicBezTo>
                          <a:pt x="192" y="454"/>
                          <a:pt x="192" y="454"/>
                          <a:pt x="192" y="454"/>
                        </a:cubicBezTo>
                        <a:cubicBezTo>
                          <a:pt x="192" y="455"/>
                          <a:pt x="192" y="455"/>
                          <a:pt x="192" y="455"/>
                        </a:cubicBezTo>
                        <a:cubicBezTo>
                          <a:pt x="192" y="456"/>
                          <a:pt x="192" y="456"/>
                          <a:pt x="192" y="456"/>
                        </a:cubicBezTo>
                        <a:cubicBezTo>
                          <a:pt x="189" y="458"/>
                          <a:pt x="189" y="458"/>
                          <a:pt x="189" y="458"/>
                        </a:cubicBezTo>
                        <a:cubicBezTo>
                          <a:pt x="189" y="459"/>
                          <a:pt x="186" y="465"/>
                          <a:pt x="186" y="467"/>
                        </a:cubicBezTo>
                        <a:cubicBezTo>
                          <a:pt x="185" y="467"/>
                          <a:pt x="182" y="471"/>
                          <a:pt x="184" y="468"/>
                        </a:cubicBezTo>
                        <a:cubicBezTo>
                          <a:pt x="175" y="484"/>
                          <a:pt x="175" y="484"/>
                          <a:pt x="175" y="484"/>
                        </a:cubicBezTo>
                        <a:cubicBezTo>
                          <a:pt x="176" y="482"/>
                          <a:pt x="176" y="482"/>
                          <a:pt x="176" y="482"/>
                        </a:cubicBezTo>
                        <a:cubicBezTo>
                          <a:pt x="178" y="482"/>
                          <a:pt x="175" y="487"/>
                          <a:pt x="174" y="489"/>
                        </a:cubicBezTo>
                        <a:cubicBezTo>
                          <a:pt x="175" y="486"/>
                          <a:pt x="172" y="488"/>
                          <a:pt x="171" y="490"/>
                        </a:cubicBezTo>
                        <a:cubicBezTo>
                          <a:pt x="170" y="492"/>
                          <a:pt x="173" y="488"/>
                          <a:pt x="173" y="489"/>
                        </a:cubicBezTo>
                        <a:cubicBezTo>
                          <a:pt x="172" y="493"/>
                          <a:pt x="169" y="499"/>
                          <a:pt x="168" y="500"/>
                        </a:cubicBezTo>
                        <a:cubicBezTo>
                          <a:pt x="168" y="498"/>
                          <a:pt x="168" y="498"/>
                          <a:pt x="168" y="498"/>
                        </a:cubicBezTo>
                        <a:cubicBezTo>
                          <a:pt x="167" y="502"/>
                          <a:pt x="164" y="503"/>
                          <a:pt x="162" y="507"/>
                        </a:cubicBezTo>
                        <a:cubicBezTo>
                          <a:pt x="161" y="511"/>
                          <a:pt x="159" y="513"/>
                          <a:pt x="161" y="513"/>
                        </a:cubicBezTo>
                        <a:cubicBezTo>
                          <a:pt x="159" y="518"/>
                          <a:pt x="159" y="514"/>
                          <a:pt x="158" y="516"/>
                        </a:cubicBezTo>
                        <a:cubicBezTo>
                          <a:pt x="158" y="518"/>
                          <a:pt x="154" y="525"/>
                          <a:pt x="153" y="525"/>
                        </a:cubicBezTo>
                        <a:cubicBezTo>
                          <a:pt x="153" y="529"/>
                          <a:pt x="145" y="538"/>
                          <a:pt x="147" y="540"/>
                        </a:cubicBezTo>
                        <a:cubicBezTo>
                          <a:pt x="143" y="544"/>
                          <a:pt x="143" y="544"/>
                          <a:pt x="143" y="544"/>
                        </a:cubicBezTo>
                        <a:cubicBezTo>
                          <a:pt x="144" y="544"/>
                          <a:pt x="145" y="545"/>
                          <a:pt x="143" y="549"/>
                        </a:cubicBezTo>
                        <a:cubicBezTo>
                          <a:pt x="141" y="552"/>
                          <a:pt x="141" y="551"/>
                          <a:pt x="140" y="551"/>
                        </a:cubicBezTo>
                        <a:cubicBezTo>
                          <a:pt x="141" y="554"/>
                          <a:pt x="141" y="554"/>
                          <a:pt x="141" y="554"/>
                        </a:cubicBezTo>
                        <a:cubicBezTo>
                          <a:pt x="130" y="571"/>
                          <a:pt x="121" y="596"/>
                          <a:pt x="111" y="615"/>
                        </a:cubicBezTo>
                        <a:cubicBezTo>
                          <a:pt x="107" y="624"/>
                          <a:pt x="104" y="636"/>
                          <a:pt x="99" y="647"/>
                        </a:cubicBezTo>
                        <a:cubicBezTo>
                          <a:pt x="100" y="645"/>
                          <a:pt x="100" y="645"/>
                          <a:pt x="100" y="645"/>
                        </a:cubicBezTo>
                        <a:cubicBezTo>
                          <a:pt x="95" y="656"/>
                          <a:pt x="95" y="656"/>
                          <a:pt x="95" y="656"/>
                        </a:cubicBezTo>
                        <a:cubicBezTo>
                          <a:pt x="99" y="648"/>
                          <a:pt x="99" y="648"/>
                          <a:pt x="99" y="648"/>
                        </a:cubicBezTo>
                        <a:cubicBezTo>
                          <a:pt x="98" y="651"/>
                          <a:pt x="98" y="653"/>
                          <a:pt x="97" y="655"/>
                        </a:cubicBezTo>
                        <a:cubicBezTo>
                          <a:pt x="92" y="666"/>
                          <a:pt x="85" y="681"/>
                          <a:pt x="81" y="696"/>
                        </a:cubicBezTo>
                        <a:cubicBezTo>
                          <a:pt x="80" y="706"/>
                          <a:pt x="77" y="702"/>
                          <a:pt x="76" y="711"/>
                        </a:cubicBezTo>
                        <a:cubicBezTo>
                          <a:pt x="76" y="710"/>
                          <a:pt x="76" y="710"/>
                          <a:pt x="76" y="709"/>
                        </a:cubicBezTo>
                        <a:cubicBezTo>
                          <a:pt x="73" y="719"/>
                          <a:pt x="72" y="725"/>
                          <a:pt x="70" y="735"/>
                        </a:cubicBezTo>
                        <a:cubicBezTo>
                          <a:pt x="68" y="733"/>
                          <a:pt x="68" y="741"/>
                          <a:pt x="67" y="740"/>
                        </a:cubicBezTo>
                        <a:cubicBezTo>
                          <a:pt x="68" y="741"/>
                          <a:pt x="68" y="741"/>
                          <a:pt x="68" y="741"/>
                        </a:cubicBezTo>
                        <a:cubicBezTo>
                          <a:pt x="67" y="743"/>
                          <a:pt x="65" y="748"/>
                          <a:pt x="65" y="747"/>
                        </a:cubicBezTo>
                        <a:cubicBezTo>
                          <a:pt x="64" y="752"/>
                          <a:pt x="64" y="752"/>
                          <a:pt x="64" y="752"/>
                        </a:cubicBezTo>
                        <a:cubicBezTo>
                          <a:pt x="63" y="752"/>
                          <a:pt x="63" y="752"/>
                          <a:pt x="63" y="752"/>
                        </a:cubicBezTo>
                        <a:cubicBezTo>
                          <a:pt x="62" y="757"/>
                          <a:pt x="59" y="770"/>
                          <a:pt x="56" y="772"/>
                        </a:cubicBezTo>
                        <a:cubicBezTo>
                          <a:pt x="53" y="787"/>
                          <a:pt x="47" y="809"/>
                          <a:pt x="42" y="827"/>
                        </a:cubicBezTo>
                        <a:cubicBezTo>
                          <a:pt x="43" y="830"/>
                          <a:pt x="41" y="835"/>
                          <a:pt x="40" y="839"/>
                        </a:cubicBezTo>
                        <a:cubicBezTo>
                          <a:pt x="38" y="844"/>
                          <a:pt x="38" y="844"/>
                          <a:pt x="38" y="844"/>
                        </a:cubicBezTo>
                        <a:cubicBezTo>
                          <a:pt x="38" y="848"/>
                          <a:pt x="38" y="853"/>
                          <a:pt x="36" y="856"/>
                        </a:cubicBezTo>
                        <a:cubicBezTo>
                          <a:pt x="36" y="856"/>
                          <a:pt x="36" y="856"/>
                          <a:pt x="36" y="856"/>
                        </a:cubicBezTo>
                        <a:cubicBezTo>
                          <a:pt x="36" y="860"/>
                          <a:pt x="34" y="864"/>
                          <a:pt x="34" y="868"/>
                        </a:cubicBezTo>
                        <a:cubicBezTo>
                          <a:pt x="33" y="873"/>
                          <a:pt x="32" y="877"/>
                          <a:pt x="31" y="876"/>
                        </a:cubicBezTo>
                        <a:cubicBezTo>
                          <a:pt x="33" y="877"/>
                          <a:pt x="29" y="886"/>
                          <a:pt x="29" y="886"/>
                        </a:cubicBezTo>
                        <a:cubicBezTo>
                          <a:pt x="29" y="886"/>
                          <a:pt x="15" y="946"/>
                          <a:pt x="7" y="1014"/>
                        </a:cubicBezTo>
                        <a:cubicBezTo>
                          <a:pt x="3" y="1049"/>
                          <a:pt x="1" y="1085"/>
                          <a:pt x="0" y="1116"/>
                        </a:cubicBezTo>
                        <a:cubicBezTo>
                          <a:pt x="0" y="1148"/>
                          <a:pt x="1" y="1175"/>
                          <a:pt x="4" y="1189"/>
                        </a:cubicBezTo>
                        <a:cubicBezTo>
                          <a:pt x="5" y="1191"/>
                          <a:pt x="5" y="1197"/>
                          <a:pt x="6" y="1195"/>
                        </a:cubicBezTo>
                        <a:cubicBezTo>
                          <a:pt x="7" y="1199"/>
                          <a:pt x="5" y="1201"/>
                          <a:pt x="6" y="1202"/>
                        </a:cubicBezTo>
                        <a:cubicBezTo>
                          <a:pt x="7" y="1196"/>
                          <a:pt x="9" y="1204"/>
                          <a:pt x="10" y="1198"/>
                        </a:cubicBezTo>
                        <a:cubicBezTo>
                          <a:pt x="10" y="1202"/>
                          <a:pt x="10" y="1202"/>
                          <a:pt x="10" y="1202"/>
                        </a:cubicBezTo>
                        <a:cubicBezTo>
                          <a:pt x="11" y="1203"/>
                          <a:pt x="9" y="1197"/>
                          <a:pt x="11" y="1198"/>
                        </a:cubicBezTo>
                        <a:cubicBezTo>
                          <a:pt x="9" y="1197"/>
                          <a:pt x="9" y="1197"/>
                          <a:pt x="9" y="1197"/>
                        </a:cubicBezTo>
                        <a:cubicBezTo>
                          <a:pt x="9" y="1194"/>
                          <a:pt x="9" y="1192"/>
                          <a:pt x="10" y="1191"/>
                        </a:cubicBezTo>
                        <a:cubicBezTo>
                          <a:pt x="9" y="1188"/>
                          <a:pt x="7" y="1186"/>
                          <a:pt x="8" y="1180"/>
                        </a:cubicBezTo>
                        <a:cubicBezTo>
                          <a:pt x="8" y="1182"/>
                          <a:pt x="8" y="1182"/>
                          <a:pt x="8" y="1182"/>
                        </a:cubicBezTo>
                        <a:cubicBezTo>
                          <a:pt x="8" y="1176"/>
                          <a:pt x="9" y="1178"/>
                          <a:pt x="10" y="1177"/>
                        </a:cubicBezTo>
                        <a:cubicBezTo>
                          <a:pt x="10" y="1178"/>
                          <a:pt x="10" y="1178"/>
                          <a:pt x="10" y="1178"/>
                        </a:cubicBezTo>
                        <a:cubicBezTo>
                          <a:pt x="11" y="1174"/>
                          <a:pt x="11" y="1174"/>
                          <a:pt x="11" y="1174"/>
                        </a:cubicBezTo>
                        <a:cubicBezTo>
                          <a:pt x="10" y="1177"/>
                          <a:pt x="11" y="1183"/>
                          <a:pt x="11" y="1180"/>
                        </a:cubicBezTo>
                        <a:cubicBezTo>
                          <a:pt x="12" y="1174"/>
                          <a:pt x="11" y="1182"/>
                          <a:pt x="11" y="1177"/>
                        </a:cubicBezTo>
                        <a:cubicBezTo>
                          <a:pt x="11" y="1174"/>
                          <a:pt x="12" y="1175"/>
                          <a:pt x="12" y="1175"/>
                        </a:cubicBezTo>
                        <a:cubicBezTo>
                          <a:pt x="12" y="1170"/>
                          <a:pt x="12" y="1170"/>
                          <a:pt x="12" y="1170"/>
                        </a:cubicBezTo>
                        <a:cubicBezTo>
                          <a:pt x="13" y="1170"/>
                          <a:pt x="12" y="1173"/>
                          <a:pt x="13" y="1171"/>
                        </a:cubicBezTo>
                        <a:cubicBezTo>
                          <a:pt x="12" y="1164"/>
                          <a:pt x="12" y="1164"/>
                          <a:pt x="12" y="1164"/>
                        </a:cubicBezTo>
                        <a:cubicBezTo>
                          <a:pt x="14" y="1163"/>
                          <a:pt x="11" y="1157"/>
                          <a:pt x="13" y="1154"/>
                        </a:cubicBezTo>
                        <a:cubicBezTo>
                          <a:pt x="14" y="1159"/>
                          <a:pt x="14" y="1153"/>
                          <a:pt x="15" y="1154"/>
                        </a:cubicBezTo>
                        <a:cubicBezTo>
                          <a:pt x="15" y="1142"/>
                          <a:pt x="15" y="1142"/>
                          <a:pt x="15" y="1142"/>
                        </a:cubicBezTo>
                        <a:cubicBezTo>
                          <a:pt x="16" y="1141"/>
                          <a:pt x="16" y="1145"/>
                          <a:pt x="16" y="1144"/>
                        </a:cubicBezTo>
                        <a:cubicBezTo>
                          <a:pt x="16" y="1141"/>
                          <a:pt x="15" y="1140"/>
                          <a:pt x="15" y="1139"/>
                        </a:cubicBezTo>
                        <a:cubicBezTo>
                          <a:pt x="16" y="1138"/>
                          <a:pt x="16" y="1130"/>
                          <a:pt x="17" y="1130"/>
                        </a:cubicBezTo>
                        <a:cubicBezTo>
                          <a:pt x="19" y="1122"/>
                          <a:pt x="15" y="1127"/>
                          <a:pt x="17" y="1119"/>
                        </a:cubicBezTo>
                        <a:cubicBezTo>
                          <a:pt x="18" y="1118"/>
                          <a:pt x="17" y="1125"/>
                          <a:pt x="18" y="1122"/>
                        </a:cubicBezTo>
                        <a:cubicBezTo>
                          <a:pt x="18" y="1114"/>
                          <a:pt x="18" y="1114"/>
                          <a:pt x="18" y="1114"/>
                        </a:cubicBezTo>
                        <a:cubicBezTo>
                          <a:pt x="18" y="1115"/>
                          <a:pt x="19" y="1116"/>
                          <a:pt x="19" y="1119"/>
                        </a:cubicBezTo>
                        <a:cubicBezTo>
                          <a:pt x="21" y="1098"/>
                          <a:pt x="26" y="1087"/>
                          <a:pt x="27" y="1067"/>
                        </a:cubicBezTo>
                        <a:cubicBezTo>
                          <a:pt x="28" y="1065"/>
                          <a:pt x="27" y="1069"/>
                          <a:pt x="28" y="1071"/>
                        </a:cubicBezTo>
                        <a:cubicBezTo>
                          <a:pt x="28" y="1057"/>
                          <a:pt x="32" y="1052"/>
                          <a:pt x="33" y="1040"/>
                        </a:cubicBezTo>
                        <a:cubicBezTo>
                          <a:pt x="32" y="1040"/>
                          <a:pt x="32" y="1040"/>
                          <a:pt x="32" y="1040"/>
                        </a:cubicBezTo>
                        <a:cubicBezTo>
                          <a:pt x="36" y="1024"/>
                          <a:pt x="37" y="1004"/>
                          <a:pt x="41" y="986"/>
                        </a:cubicBezTo>
                        <a:cubicBezTo>
                          <a:pt x="40" y="988"/>
                          <a:pt x="40" y="988"/>
                          <a:pt x="40" y="988"/>
                        </a:cubicBezTo>
                        <a:cubicBezTo>
                          <a:pt x="39" y="985"/>
                          <a:pt x="40" y="981"/>
                          <a:pt x="40" y="978"/>
                        </a:cubicBezTo>
                        <a:cubicBezTo>
                          <a:pt x="40" y="977"/>
                          <a:pt x="41" y="980"/>
                          <a:pt x="42" y="975"/>
                        </a:cubicBezTo>
                        <a:cubicBezTo>
                          <a:pt x="41" y="976"/>
                          <a:pt x="41" y="978"/>
                          <a:pt x="40" y="977"/>
                        </a:cubicBezTo>
                        <a:cubicBezTo>
                          <a:pt x="45" y="962"/>
                          <a:pt x="50" y="928"/>
                          <a:pt x="56" y="903"/>
                        </a:cubicBezTo>
                        <a:cubicBezTo>
                          <a:pt x="62" y="868"/>
                          <a:pt x="72" y="831"/>
                          <a:pt x="81" y="797"/>
                        </a:cubicBezTo>
                        <a:cubicBezTo>
                          <a:pt x="79" y="802"/>
                          <a:pt x="78" y="799"/>
                          <a:pt x="79" y="796"/>
                        </a:cubicBezTo>
                        <a:cubicBezTo>
                          <a:pt x="86" y="786"/>
                          <a:pt x="84" y="777"/>
                          <a:pt x="89" y="767"/>
                        </a:cubicBezTo>
                        <a:cubicBezTo>
                          <a:pt x="94" y="747"/>
                          <a:pt x="103" y="731"/>
                          <a:pt x="106" y="712"/>
                        </a:cubicBezTo>
                        <a:cubicBezTo>
                          <a:pt x="107" y="712"/>
                          <a:pt x="107" y="712"/>
                          <a:pt x="107" y="712"/>
                        </a:cubicBezTo>
                        <a:cubicBezTo>
                          <a:pt x="108" y="710"/>
                          <a:pt x="108" y="709"/>
                          <a:pt x="109" y="706"/>
                        </a:cubicBezTo>
                        <a:cubicBezTo>
                          <a:pt x="109" y="706"/>
                          <a:pt x="109" y="706"/>
                          <a:pt x="109" y="706"/>
                        </a:cubicBezTo>
                        <a:cubicBezTo>
                          <a:pt x="112" y="700"/>
                          <a:pt x="113" y="691"/>
                          <a:pt x="115" y="688"/>
                        </a:cubicBezTo>
                        <a:cubicBezTo>
                          <a:pt x="114" y="687"/>
                          <a:pt x="114" y="687"/>
                          <a:pt x="114" y="687"/>
                        </a:cubicBezTo>
                        <a:cubicBezTo>
                          <a:pt x="116" y="683"/>
                          <a:pt x="116" y="685"/>
                          <a:pt x="117" y="681"/>
                        </a:cubicBezTo>
                        <a:cubicBezTo>
                          <a:pt x="117" y="681"/>
                          <a:pt x="117" y="681"/>
                          <a:pt x="117" y="681"/>
                        </a:cubicBezTo>
                        <a:cubicBezTo>
                          <a:pt x="118" y="676"/>
                          <a:pt x="118" y="676"/>
                          <a:pt x="118" y="676"/>
                        </a:cubicBezTo>
                        <a:cubicBezTo>
                          <a:pt x="120" y="677"/>
                          <a:pt x="122" y="665"/>
                          <a:pt x="124" y="663"/>
                        </a:cubicBezTo>
                        <a:cubicBezTo>
                          <a:pt x="126" y="657"/>
                          <a:pt x="129" y="648"/>
                          <a:pt x="132" y="640"/>
                        </a:cubicBezTo>
                        <a:cubicBezTo>
                          <a:pt x="134" y="639"/>
                          <a:pt x="137" y="630"/>
                          <a:pt x="140" y="624"/>
                        </a:cubicBezTo>
                        <a:cubicBezTo>
                          <a:pt x="145" y="613"/>
                          <a:pt x="151" y="596"/>
                          <a:pt x="158" y="582"/>
                        </a:cubicBezTo>
                        <a:cubicBezTo>
                          <a:pt x="157" y="582"/>
                          <a:pt x="157" y="582"/>
                          <a:pt x="157" y="582"/>
                        </a:cubicBezTo>
                        <a:cubicBezTo>
                          <a:pt x="159" y="578"/>
                          <a:pt x="159" y="578"/>
                          <a:pt x="159" y="578"/>
                        </a:cubicBezTo>
                        <a:cubicBezTo>
                          <a:pt x="159" y="578"/>
                          <a:pt x="159" y="578"/>
                          <a:pt x="159" y="578"/>
                        </a:cubicBezTo>
                        <a:cubicBezTo>
                          <a:pt x="162" y="576"/>
                          <a:pt x="163" y="569"/>
                          <a:pt x="165" y="567"/>
                        </a:cubicBezTo>
                        <a:cubicBezTo>
                          <a:pt x="163" y="568"/>
                          <a:pt x="164" y="569"/>
                          <a:pt x="163" y="572"/>
                        </a:cubicBezTo>
                        <a:cubicBezTo>
                          <a:pt x="161" y="574"/>
                          <a:pt x="161" y="571"/>
                          <a:pt x="163" y="567"/>
                        </a:cubicBezTo>
                        <a:cubicBezTo>
                          <a:pt x="164" y="567"/>
                          <a:pt x="164" y="567"/>
                          <a:pt x="164" y="567"/>
                        </a:cubicBezTo>
                        <a:cubicBezTo>
                          <a:pt x="164" y="564"/>
                          <a:pt x="164" y="564"/>
                          <a:pt x="164" y="564"/>
                        </a:cubicBezTo>
                        <a:cubicBezTo>
                          <a:pt x="165" y="564"/>
                          <a:pt x="167" y="562"/>
                          <a:pt x="168" y="562"/>
                        </a:cubicBezTo>
                        <a:cubicBezTo>
                          <a:pt x="174" y="550"/>
                          <a:pt x="176" y="541"/>
                          <a:pt x="183" y="528"/>
                        </a:cubicBezTo>
                        <a:cubicBezTo>
                          <a:pt x="183" y="530"/>
                          <a:pt x="187" y="519"/>
                          <a:pt x="188" y="523"/>
                        </a:cubicBezTo>
                        <a:cubicBezTo>
                          <a:pt x="191" y="515"/>
                          <a:pt x="186" y="523"/>
                          <a:pt x="186" y="519"/>
                        </a:cubicBezTo>
                        <a:cubicBezTo>
                          <a:pt x="188" y="517"/>
                          <a:pt x="188" y="515"/>
                          <a:pt x="189" y="515"/>
                        </a:cubicBezTo>
                        <a:cubicBezTo>
                          <a:pt x="189" y="516"/>
                          <a:pt x="191" y="513"/>
                          <a:pt x="190" y="515"/>
                        </a:cubicBezTo>
                        <a:cubicBezTo>
                          <a:pt x="193" y="510"/>
                          <a:pt x="193" y="510"/>
                          <a:pt x="193" y="510"/>
                        </a:cubicBezTo>
                        <a:cubicBezTo>
                          <a:pt x="193" y="510"/>
                          <a:pt x="193" y="511"/>
                          <a:pt x="193" y="512"/>
                        </a:cubicBezTo>
                        <a:cubicBezTo>
                          <a:pt x="197" y="501"/>
                          <a:pt x="203" y="494"/>
                          <a:pt x="207" y="485"/>
                        </a:cubicBezTo>
                        <a:cubicBezTo>
                          <a:pt x="207" y="484"/>
                          <a:pt x="205" y="488"/>
                          <a:pt x="205" y="487"/>
                        </a:cubicBezTo>
                        <a:cubicBezTo>
                          <a:pt x="209" y="478"/>
                          <a:pt x="211" y="480"/>
                          <a:pt x="215" y="471"/>
                        </a:cubicBezTo>
                        <a:cubicBezTo>
                          <a:pt x="214" y="473"/>
                          <a:pt x="214" y="473"/>
                          <a:pt x="214" y="473"/>
                        </a:cubicBezTo>
                        <a:cubicBezTo>
                          <a:pt x="215" y="470"/>
                          <a:pt x="215" y="469"/>
                          <a:pt x="219" y="465"/>
                        </a:cubicBezTo>
                        <a:cubicBezTo>
                          <a:pt x="220" y="465"/>
                          <a:pt x="217" y="469"/>
                          <a:pt x="216" y="471"/>
                        </a:cubicBezTo>
                        <a:cubicBezTo>
                          <a:pt x="218" y="468"/>
                          <a:pt x="223" y="461"/>
                          <a:pt x="220" y="462"/>
                        </a:cubicBezTo>
                        <a:cubicBezTo>
                          <a:pt x="222" y="459"/>
                          <a:pt x="224" y="458"/>
                          <a:pt x="225" y="456"/>
                        </a:cubicBezTo>
                        <a:cubicBezTo>
                          <a:pt x="225" y="456"/>
                          <a:pt x="223" y="459"/>
                          <a:pt x="223" y="457"/>
                        </a:cubicBezTo>
                        <a:cubicBezTo>
                          <a:pt x="227" y="452"/>
                          <a:pt x="231" y="444"/>
                          <a:pt x="235" y="439"/>
                        </a:cubicBezTo>
                        <a:cubicBezTo>
                          <a:pt x="235" y="439"/>
                          <a:pt x="236" y="439"/>
                          <a:pt x="236" y="439"/>
                        </a:cubicBezTo>
                        <a:cubicBezTo>
                          <a:pt x="238" y="434"/>
                          <a:pt x="239" y="436"/>
                          <a:pt x="243" y="429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8" name="Freeform 156">
                    <a:extLst>
                      <a:ext uri="{FF2B5EF4-FFF2-40B4-BE49-F238E27FC236}">
                        <a16:creationId xmlns:a16="http://schemas.microsoft.com/office/drawing/2014/main" xmlns="" id="{F2595816-758C-4E0F-9F9C-5ADCF885D2A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26338" y="2025650"/>
                    <a:ext cx="7937" cy="7938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1"/>
                      </a:cxn>
                      <a:cxn ang="0">
                        <a:pos x="0" y="3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 h="3">
                        <a:moveTo>
                          <a:pt x="3" y="0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2"/>
                          <a:pt x="1" y="2"/>
                          <a:pt x="0" y="3"/>
                        </a:cubicBezTo>
                        <a:lnTo>
                          <a:pt x="3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9" name="Freeform 157">
                    <a:extLst>
                      <a:ext uri="{FF2B5EF4-FFF2-40B4-BE49-F238E27FC236}">
                        <a16:creationId xmlns:a16="http://schemas.microsoft.com/office/drawing/2014/main" xmlns="" id="{972CC0DE-0A06-4C86-BE84-975B204B8BA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278688" y="2239963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1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h="1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0" name="Freeform 158">
                    <a:extLst>
                      <a:ext uri="{FF2B5EF4-FFF2-40B4-BE49-F238E27FC236}">
                        <a16:creationId xmlns:a16="http://schemas.microsoft.com/office/drawing/2014/main" xmlns="" id="{256E8875-32AF-4CB2-9748-AADA7763E12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221538" y="2297113"/>
                    <a:ext cx="7937" cy="4763"/>
                  </a:xfrm>
                  <a:custGeom>
                    <a:avLst/>
                    <a:gdLst/>
                    <a:ahLst/>
                    <a:cxnLst>
                      <a:cxn ang="0">
                        <a:pos x="2" y="2"/>
                      </a:cxn>
                      <a:cxn ang="0">
                        <a:pos x="0" y="2"/>
                      </a:cxn>
                      <a:cxn ang="0">
                        <a:pos x="2" y="2"/>
                      </a:cxn>
                    </a:cxnLst>
                    <a:rect l="0" t="0" r="r" b="b"/>
                    <a:pathLst>
                      <a:path w="3" h="2">
                        <a:moveTo>
                          <a:pt x="2" y="2"/>
                        </a:moveTo>
                        <a:cubicBezTo>
                          <a:pt x="3" y="0"/>
                          <a:pt x="1" y="1"/>
                          <a:pt x="0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1" name="Freeform 159">
                    <a:extLst>
                      <a:ext uri="{FF2B5EF4-FFF2-40B4-BE49-F238E27FC236}">
                        <a16:creationId xmlns:a16="http://schemas.microsoft.com/office/drawing/2014/main" xmlns="" id="{267A9287-D15D-4216-A622-F34796487F8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685088" y="1916113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1" y="0"/>
                      </a:cxn>
                      <a:cxn ang="0">
                        <a:pos x="0" y="0"/>
                      </a:cxn>
                      <a:cxn ang="0">
                        <a:pos x="1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2" name="Freeform 160">
                    <a:extLst>
                      <a:ext uri="{FF2B5EF4-FFF2-40B4-BE49-F238E27FC236}">
                        <a16:creationId xmlns:a16="http://schemas.microsoft.com/office/drawing/2014/main" xmlns="" id="{9766617E-6CF5-49D0-89D1-A28A8F1AD0A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67688" y="1717675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3" name="Freeform 161">
                    <a:extLst>
                      <a:ext uri="{FF2B5EF4-FFF2-40B4-BE49-F238E27FC236}">
                        <a16:creationId xmlns:a16="http://schemas.microsoft.com/office/drawing/2014/main" xmlns="" id="{997FE127-BB4A-49CF-975A-FD290C8F8D1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32763" y="1720850"/>
                    <a:ext cx="6350" cy="1588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1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 h="1">
                        <a:moveTo>
                          <a:pt x="3" y="0"/>
                        </a:moveTo>
                        <a:cubicBezTo>
                          <a:pt x="2" y="0"/>
                          <a:pt x="1" y="1"/>
                          <a:pt x="0" y="1"/>
                        </a:cubicBezTo>
                        <a:cubicBezTo>
                          <a:pt x="1" y="1"/>
                          <a:pt x="2" y="1"/>
                          <a:pt x="3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4" name="Freeform 162">
                    <a:extLst>
                      <a:ext uri="{FF2B5EF4-FFF2-40B4-BE49-F238E27FC236}">
                        <a16:creationId xmlns:a16="http://schemas.microsoft.com/office/drawing/2014/main" xmlns="" id="{AE2E191D-26CA-4365-A1B5-0473431C5FF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77138" y="1984375"/>
                    <a:ext cx="4762" cy="4763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0" y="2"/>
                      </a:cxn>
                      <a:cxn ang="0">
                        <a:pos x="2" y="0"/>
                      </a:cxn>
                    </a:cxnLst>
                    <a:rect l="0" t="0" r="r" b="b"/>
                    <a:pathLst>
                      <a:path w="2" h="2">
                        <a:moveTo>
                          <a:pt x="2" y="0"/>
                        </a:move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1" y="1"/>
                          <a:pt x="2" y="1"/>
                          <a:pt x="2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5" name="Freeform 163">
                    <a:extLst>
                      <a:ext uri="{FF2B5EF4-FFF2-40B4-BE49-F238E27FC236}">
                        <a16:creationId xmlns:a16="http://schemas.microsoft.com/office/drawing/2014/main" xmlns="" id="{96E1033A-24F1-4F58-B5DB-88F7FA6F898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20063" y="1725613"/>
                    <a:ext cx="7937" cy="3175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1"/>
                      </a:cxn>
                      <a:cxn ang="0">
                        <a:pos x="0" y="1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 h="1">
                        <a:moveTo>
                          <a:pt x="3" y="0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lnTo>
                          <a:pt x="3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6" name="Freeform 164">
                    <a:extLst>
                      <a:ext uri="{FF2B5EF4-FFF2-40B4-BE49-F238E27FC236}">
                        <a16:creationId xmlns:a16="http://schemas.microsoft.com/office/drawing/2014/main" xmlns="" id="{9D821EF7-D2AC-4F77-90F6-80B2857A227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67688" y="1716088"/>
                    <a:ext cx="9525" cy="1588"/>
                  </a:xfrm>
                  <a:custGeom>
                    <a:avLst/>
                    <a:gdLst/>
                    <a:ahLst/>
                    <a:cxnLst>
                      <a:cxn ang="0">
                        <a:pos x="4" y="0"/>
                      </a:cxn>
                      <a:cxn ang="0">
                        <a:pos x="0" y="1"/>
                      </a:cxn>
                      <a:cxn ang="0">
                        <a:pos x="4" y="0"/>
                      </a:cxn>
                    </a:cxnLst>
                    <a:rect l="0" t="0" r="r" b="b"/>
                    <a:pathLst>
                      <a:path w="4" h="1">
                        <a:moveTo>
                          <a:pt x="4" y="0"/>
                        </a:moveTo>
                        <a:cubicBezTo>
                          <a:pt x="3" y="1"/>
                          <a:pt x="1" y="1"/>
                          <a:pt x="0" y="1"/>
                        </a:cubicBezTo>
                        <a:cubicBezTo>
                          <a:pt x="2" y="1"/>
                          <a:pt x="3" y="1"/>
                          <a:pt x="4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7" name="Freeform 165">
                    <a:extLst>
                      <a:ext uri="{FF2B5EF4-FFF2-40B4-BE49-F238E27FC236}">
                        <a16:creationId xmlns:a16="http://schemas.microsoft.com/office/drawing/2014/main" xmlns="" id="{20B2849B-A6F2-4B31-B100-0EF36AF8A51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50188" y="1822450"/>
                    <a:ext cx="4762" cy="4763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2" y="1"/>
                      </a:cxn>
                      <a:cxn ang="0">
                        <a:pos x="2" y="0"/>
                      </a:cxn>
                    </a:cxnLst>
                    <a:rect l="0" t="0" r="r" b="b"/>
                    <a:pathLst>
                      <a:path w="2" h="2">
                        <a:moveTo>
                          <a:pt x="2" y="0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0" y="2"/>
                          <a:pt x="1" y="1"/>
                          <a:pt x="2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8" name="Freeform 166">
                    <a:extLst>
                      <a:ext uri="{FF2B5EF4-FFF2-40B4-BE49-F238E27FC236}">
                        <a16:creationId xmlns:a16="http://schemas.microsoft.com/office/drawing/2014/main" xmlns="" id="{24080DDA-732E-4D76-980A-977C946CEEA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94663" y="1738313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2" y="0"/>
                      </a:cxn>
                      <a:cxn ang="0">
                        <a:pos x="0" y="1"/>
                      </a:cxn>
                      <a:cxn ang="0">
                        <a:pos x="2" y="0"/>
                      </a:cxn>
                    </a:cxnLst>
                    <a:rect l="0" t="0" r="r" b="b"/>
                    <a:pathLst>
                      <a:path w="2" h="1">
                        <a:moveTo>
                          <a:pt x="2" y="0"/>
                        </a:moveTo>
                        <a:lnTo>
                          <a:pt x="2" y="0"/>
                        </a:lnTo>
                        <a:lnTo>
                          <a:pt x="0" y="1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9" name="Freeform 167">
                    <a:extLst>
                      <a:ext uri="{FF2B5EF4-FFF2-40B4-BE49-F238E27FC236}">
                        <a16:creationId xmlns:a16="http://schemas.microsoft.com/office/drawing/2014/main" xmlns="" id="{6A769069-F07C-4391-AF66-83644CC5418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204200" y="1711325"/>
                    <a:ext cx="4762" cy="1588"/>
                  </a:xfrm>
                  <a:custGeom>
                    <a:avLst/>
                    <a:gdLst/>
                    <a:ahLst/>
                    <a:cxnLst>
                      <a:cxn ang="0">
                        <a:pos x="1" y="0"/>
                      </a:cxn>
                      <a:cxn ang="0">
                        <a:pos x="0" y="0"/>
                      </a:cxn>
                      <a:cxn ang="0">
                        <a:pos x="2" y="0"/>
                      </a:cxn>
                      <a:cxn ang="0">
                        <a:pos x="1" y="0"/>
                      </a:cxn>
                    </a:cxnLst>
                    <a:rect l="0" t="0" r="r" b="b"/>
                    <a:pathLst>
                      <a:path w="2">
                        <a:moveTo>
                          <a:pt x="1" y="0"/>
                        </a:move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70" name="Freeform 168">
                    <a:extLst>
                      <a:ext uri="{FF2B5EF4-FFF2-40B4-BE49-F238E27FC236}">
                        <a16:creationId xmlns:a16="http://schemas.microsoft.com/office/drawing/2014/main" xmlns="" id="{5B59DEE6-3E7C-4B0F-8768-95CE5A8E37F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956550" y="1779588"/>
                    <a:ext cx="1587" cy="4763"/>
                  </a:xfrm>
                  <a:custGeom>
                    <a:avLst/>
                    <a:gdLst/>
                    <a:ahLst/>
                    <a:cxnLst>
                      <a:cxn ang="0">
                        <a:pos x="1" y="2"/>
                      </a:cxn>
                      <a:cxn ang="0">
                        <a:pos x="1" y="0"/>
                      </a:cxn>
                      <a:cxn ang="0">
                        <a:pos x="1" y="2"/>
                      </a:cxn>
                    </a:cxnLst>
                    <a:rect l="0" t="0" r="r" b="b"/>
                    <a:pathLst>
                      <a:path w="1" h="2">
                        <a:moveTo>
                          <a:pt x="1" y="2"/>
                        </a:moveTo>
                        <a:cubicBezTo>
                          <a:pt x="1" y="1"/>
                          <a:pt x="1" y="1"/>
                          <a:pt x="1" y="0"/>
                        </a:cubicBezTo>
                        <a:cubicBezTo>
                          <a:pt x="0" y="1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50" name="Group 629">
                  <a:extLst>
                    <a:ext uri="{FF2B5EF4-FFF2-40B4-BE49-F238E27FC236}">
                      <a16:creationId xmlns:a16="http://schemas.microsoft.com/office/drawing/2014/main" xmlns="" id="{BBF14A63-CBA7-42B0-876E-0BF983B6A05F}"/>
                    </a:ext>
                  </a:extLst>
                </p:cNvPr>
                <p:cNvGrpSpPr/>
                <p:nvPr/>
              </p:nvGrpSpPr>
              <p:grpSpPr>
                <a:xfrm rot="15155533" flipH="1">
                  <a:off x="1114059" y="1803071"/>
                  <a:ext cx="2159193" cy="2610180"/>
                  <a:chOff x="6326188" y="1654175"/>
                  <a:chExt cx="2192337" cy="2967038"/>
                </a:xfrm>
                <a:solidFill>
                  <a:schemeClr val="bg2">
                    <a:lumMod val="75000"/>
                  </a:schemeClr>
                </a:solidFill>
              </p:grpSpPr>
              <p:sp>
                <p:nvSpPr>
                  <p:cNvPr id="92" name="Freeform 129">
                    <a:extLst>
                      <a:ext uri="{FF2B5EF4-FFF2-40B4-BE49-F238E27FC236}">
                        <a16:creationId xmlns:a16="http://schemas.microsoft.com/office/drawing/2014/main" xmlns="" id="{75248F23-4F28-47DC-8B93-719886896F9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27988" y="1720850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0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93" name="Freeform 130">
                    <a:extLst>
                      <a:ext uri="{FF2B5EF4-FFF2-40B4-BE49-F238E27FC236}">
                        <a16:creationId xmlns:a16="http://schemas.microsoft.com/office/drawing/2014/main" xmlns="" id="{45B94E35-FCE5-4E43-BA0B-D570863CE6C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724775" y="1841500"/>
                    <a:ext cx="3175" cy="3175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1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94" name="Freeform 131">
                    <a:extLst>
                      <a:ext uri="{FF2B5EF4-FFF2-40B4-BE49-F238E27FC236}">
                        <a16:creationId xmlns:a16="http://schemas.microsoft.com/office/drawing/2014/main" xmlns="" id="{4E5B9B12-C7AD-4726-86F9-F0574262CC4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218488" y="1671638"/>
                    <a:ext cx="12700" cy="1588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0" y="1"/>
                      </a:cxn>
                      <a:cxn ang="0">
                        <a:pos x="5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w="5" h="1">
                        <a:moveTo>
                          <a:pt x="0" y="1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lnTo>
                          <a:pt x="0" y="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95" name="Freeform 132">
                    <a:extLst>
                      <a:ext uri="{FF2B5EF4-FFF2-40B4-BE49-F238E27FC236}">
                        <a16:creationId xmlns:a16="http://schemas.microsoft.com/office/drawing/2014/main" xmlns="" id="{63E96240-49D0-4802-9E41-C0BC13B535A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169150" y="2263775"/>
                    <a:ext cx="3175" cy="3175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1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96" name="Freeform 133">
                    <a:extLst>
                      <a:ext uri="{FF2B5EF4-FFF2-40B4-BE49-F238E27FC236}">
                        <a16:creationId xmlns:a16="http://schemas.microsoft.com/office/drawing/2014/main" xmlns="" id="{66D12ABA-1535-4241-B833-85DF6F1C31B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80300" y="1995488"/>
                    <a:ext cx="4762" cy="4763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0" y="2"/>
                      </a:cxn>
                      <a:cxn ang="0">
                        <a:pos x="2" y="0"/>
                      </a:cxn>
                    </a:cxnLst>
                    <a:rect l="0" t="0" r="r" b="b"/>
                    <a:pathLst>
                      <a:path w="2" h="2">
                        <a:moveTo>
                          <a:pt x="2" y="0"/>
                        </a:moveTo>
                        <a:cubicBezTo>
                          <a:pt x="1" y="0"/>
                          <a:pt x="1" y="1"/>
                          <a:pt x="0" y="2"/>
                        </a:cubicBezTo>
                        <a:cubicBezTo>
                          <a:pt x="1" y="1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97" name="Freeform 134">
                    <a:extLst>
                      <a:ext uri="{FF2B5EF4-FFF2-40B4-BE49-F238E27FC236}">
                        <a16:creationId xmlns:a16="http://schemas.microsoft.com/office/drawing/2014/main" xmlns="" id="{239819F6-0A93-4982-9659-30FBD2938AB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18500" y="1681163"/>
                    <a:ext cx="7937" cy="1588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0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>
                        <a:moveTo>
                          <a:pt x="3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1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98" name="Freeform 135">
                    <a:extLst>
                      <a:ext uri="{FF2B5EF4-FFF2-40B4-BE49-F238E27FC236}">
                        <a16:creationId xmlns:a16="http://schemas.microsoft.com/office/drawing/2014/main" xmlns="" id="{2E49CC69-E75F-4545-A44A-9336E70395C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16938" y="1655763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1" y="0"/>
                      </a:cxn>
                      <a:cxn ang="0">
                        <a:pos x="1" y="0"/>
                      </a:cxn>
                      <a:cxn ang="0">
                        <a:pos x="1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99" name="Freeform 136">
                    <a:extLst>
                      <a:ext uri="{FF2B5EF4-FFF2-40B4-BE49-F238E27FC236}">
                        <a16:creationId xmlns:a16="http://schemas.microsoft.com/office/drawing/2014/main" xmlns="" id="{AE7D94D5-915F-4C34-897D-C48AFBE49E3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34388" y="1654175"/>
                    <a:ext cx="7937" cy="1588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0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>
                        <a:moveTo>
                          <a:pt x="3" y="0"/>
                        </a:moveTo>
                        <a:cubicBezTo>
                          <a:pt x="2" y="0"/>
                          <a:pt x="1" y="0"/>
                          <a:pt x="0" y="0"/>
                        </a:cubicBezTo>
                        <a:cubicBezTo>
                          <a:pt x="1" y="0"/>
                          <a:pt x="3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00" name="Freeform 137">
                    <a:extLst>
                      <a:ext uri="{FF2B5EF4-FFF2-40B4-BE49-F238E27FC236}">
                        <a16:creationId xmlns:a16="http://schemas.microsoft.com/office/drawing/2014/main" xmlns="" id="{C0935740-055C-4D33-A75A-65261A81F08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32800" y="1654175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01" name="Freeform 138">
                    <a:extLst>
                      <a:ext uri="{FF2B5EF4-FFF2-40B4-BE49-F238E27FC236}">
                        <a16:creationId xmlns:a16="http://schemas.microsoft.com/office/drawing/2014/main" xmlns="" id="{6A8E0775-82EA-41AF-9626-13F24C73E8A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26188" y="4597400"/>
                    <a:ext cx="3175" cy="17463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" y="7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" h="7">
                        <a:moveTo>
                          <a:pt x="0" y="0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02" name="Freeform 139">
                    <a:extLst>
                      <a:ext uri="{FF2B5EF4-FFF2-40B4-BE49-F238E27FC236}">
                        <a16:creationId xmlns:a16="http://schemas.microsoft.com/office/drawing/2014/main" xmlns="" id="{3A920AF1-053C-4B96-88FF-00CE9667537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789738" y="2773363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1" y="1"/>
                      </a:cxn>
                      <a:cxn ang="0">
                        <a:pos x="1" y="0"/>
                      </a:cxn>
                      <a:cxn ang="0">
                        <a:pos x="1" y="1"/>
                      </a:cxn>
                    </a:cxnLst>
                    <a:rect l="0" t="0" r="r" b="b"/>
                    <a:pathLst>
                      <a:path w="1" h="1">
                        <a:moveTo>
                          <a:pt x="1" y="1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1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03" name="Freeform 140">
                    <a:extLst>
                      <a:ext uri="{FF2B5EF4-FFF2-40B4-BE49-F238E27FC236}">
                        <a16:creationId xmlns:a16="http://schemas.microsoft.com/office/drawing/2014/main" xmlns="" id="{4F1D66BA-18DF-4E3F-A353-2E896B32C09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42063" y="4603750"/>
                    <a:ext cx="1587" cy="4763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2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h="2">
                        <a:moveTo>
                          <a:pt x="0" y="0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1"/>
                          <a:pt x="0" y="1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04" name="Freeform 141">
                    <a:extLst>
                      <a:ext uri="{FF2B5EF4-FFF2-40B4-BE49-F238E27FC236}">
                        <a16:creationId xmlns:a16="http://schemas.microsoft.com/office/drawing/2014/main" xmlns="" id="{8CB8EF65-CC1B-4B80-BC62-5D46699FCE9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207375" y="1704975"/>
                    <a:ext cx="17462" cy="6350"/>
                  </a:xfrm>
                  <a:custGeom>
                    <a:avLst/>
                    <a:gdLst/>
                    <a:ahLst/>
                    <a:cxnLst>
                      <a:cxn ang="0">
                        <a:pos x="7" y="0"/>
                      </a:cxn>
                      <a:cxn ang="0">
                        <a:pos x="0" y="2"/>
                      </a:cxn>
                      <a:cxn ang="0">
                        <a:pos x="7" y="0"/>
                      </a:cxn>
                    </a:cxnLst>
                    <a:rect l="0" t="0" r="r" b="b"/>
                    <a:pathLst>
                      <a:path w="7" h="2">
                        <a:moveTo>
                          <a:pt x="7" y="0"/>
                        </a:moveTo>
                        <a:cubicBezTo>
                          <a:pt x="5" y="1"/>
                          <a:pt x="0" y="1"/>
                          <a:pt x="0" y="2"/>
                        </a:cubicBezTo>
                        <a:cubicBezTo>
                          <a:pt x="3" y="1"/>
                          <a:pt x="6" y="1"/>
                          <a:pt x="7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05" name="Freeform 142">
                    <a:extLst>
                      <a:ext uri="{FF2B5EF4-FFF2-40B4-BE49-F238E27FC236}">
                        <a16:creationId xmlns:a16="http://schemas.microsoft.com/office/drawing/2014/main" xmlns="" id="{0D13825A-A152-40D1-9B13-671BE9FEF59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788150" y="2924175"/>
                    <a:ext cx="1587" cy="4763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2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h="2">
                        <a:moveTo>
                          <a:pt x="0" y="0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1"/>
                          <a:pt x="0" y="1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06" name="Freeform 143">
                    <a:extLst>
                      <a:ext uri="{FF2B5EF4-FFF2-40B4-BE49-F238E27FC236}">
                        <a16:creationId xmlns:a16="http://schemas.microsoft.com/office/drawing/2014/main" xmlns="" id="{EC5EC280-C04D-4D7B-8AB0-4895AB29E97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42063" y="4602163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h="1">
                        <a:moveTo>
                          <a:pt x="0" y="1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07" name="Rectangle 144">
                    <a:extLst>
                      <a:ext uri="{FF2B5EF4-FFF2-40B4-BE49-F238E27FC236}">
                        <a16:creationId xmlns:a16="http://schemas.microsoft.com/office/drawing/2014/main" xmlns="" id="{01C92F19-B0D9-44A0-B0A2-10050ADAEF8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518275" y="3373438"/>
                    <a:ext cx="1587" cy="1588"/>
                  </a:xfrm>
                  <a:prstGeom prst="rect">
                    <a:avLst/>
                  </a:pr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08" name="Freeform 145">
                    <a:extLst>
                      <a:ext uri="{FF2B5EF4-FFF2-40B4-BE49-F238E27FC236}">
                        <a16:creationId xmlns:a16="http://schemas.microsoft.com/office/drawing/2014/main" xmlns="" id="{0B59C491-3409-44C3-B261-93F17EDEF01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505575" y="3398838"/>
                    <a:ext cx="1587" cy="6350"/>
                  </a:xfrm>
                  <a:custGeom>
                    <a:avLst/>
                    <a:gdLst/>
                    <a:ahLst/>
                    <a:cxnLst>
                      <a:cxn ang="0">
                        <a:pos x="0" y="3"/>
                      </a:cxn>
                      <a:cxn ang="0">
                        <a:pos x="0" y="0"/>
                      </a:cxn>
                      <a:cxn ang="0">
                        <a:pos x="0" y="3"/>
                      </a:cxn>
                    </a:cxnLst>
                    <a:rect l="0" t="0" r="r" b="b"/>
                    <a:pathLst>
                      <a:path h="3">
                        <a:moveTo>
                          <a:pt x="0" y="3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2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09" name="Freeform 146">
                    <a:extLst>
                      <a:ext uri="{FF2B5EF4-FFF2-40B4-BE49-F238E27FC236}">
                        <a16:creationId xmlns:a16="http://schemas.microsoft.com/office/drawing/2014/main" xmlns="" id="{D65E8D1F-6C42-4F17-8DF1-B01BC158830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29363" y="4614863"/>
                    <a:ext cx="1587" cy="635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3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h="3">
                        <a:moveTo>
                          <a:pt x="0" y="0"/>
                        </a:move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2"/>
                          <a:pt x="0" y="1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0" name="Freeform 147">
                    <a:extLst>
                      <a:ext uri="{FF2B5EF4-FFF2-40B4-BE49-F238E27FC236}">
                        <a16:creationId xmlns:a16="http://schemas.microsoft.com/office/drawing/2014/main" xmlns="" id="{E3A22E5D-121C-4B22-B44D-31EA15D5929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405563" y="3765550"/>
                    <a:ext cx="3175" cy="4763"/>
                  </a:xfrm>
                  <a:custGeom>
                    <a:avLst/>
                    <a:gdLst/>
                    <a:ahLst/>
                    <a:cxnLst>
                      <a:cxn ang="0">
                        <a:pos x="0" y="2"/>
                      </a:cxn>
                      <a:cxn ang="0">
                        <a:pos x="1" y="0"/>
                      </a:cxn>
                      <a:cxn ang="0">
                        <a:pos x="0" y="2"/>
                      </a:cxn>
                    </a:cxnLst>
                    <a:rect l="0" t="0" r="r" b="b"/>
                    <a:pathLst>
                      <a:path w="1" h="2">
                        <a:moveTo>
                          <a:pt x="0" y="2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1" name="Freeform 148">
                    <a:extLst>
                      <a:ext uri="{FF2B5EF4-FFF2-40B4-BE49-F238E27FC236}">
                        <a16:creationId xmlns:a16="http://schemas.microsoft.com/office/drawing/2014/main" xmlns="" id="{B6DE4373-51C9-4E52-8BE8-98FF385013C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07288" y="1978025"/>
                    <a:ext cx="3175" cy="3175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1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1"/>
                          <a:pt x="0" y="1"/>
                          <a:pt x="1" y="0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2" name="Freeform 149">
                    <a:extLst>
                      <a:ext uri="{FF2B5EF4-FFF2-40B4-BE49-F238E27FC236}">
                        <a16:creationId xmlns:a16="http://schemas.microsoft.com/office/drawing/2014/main" xmlns="" id="{CA853F2F-3152-49F5-98BD-426865C38A9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35838" y="2182813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1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1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3" name="Freeform 150">
                    <a:extLst>
                      <a:ext uri="{FF2B5EF4-FFF2-40B4-BE49-F238E27FC236}">
                        <a16:creationId xmlns:a16="http://schemas.microsoft.com/office/drawing/2014/main" xmlns="" id="{99C5BDD3-48BB-491A-A4A8-E475E59BDAA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39013" y="2171700"/>
                    <a:ext cx="6350" cy="11113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4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 h="4">
                        <a:moveTo>
                          <a:pt x="3" y="0"/>
                        </a:moveTo>
                        <a:cubicBezTo>
                          <a:pt x="2" y="1"/>
                          <a:pt x="0" y="3"/>
                          <a:pt x="0" y="4"/>
                        </a:cubicBezTo>
                        <a:cubicBezTo>
                          <a:pt x="1" y="3"/>
                          <a:pt x="2" y="2"/>
                          <a:pt x="3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4" name="Freeform 151">
                    <a:extLst>
                      <a:ext uri="{FF2B5EF4-FFF2-40B4-BE49-F238E27FC236}">
                        <a16:creationId xmlns:a16="http://schemas.microsoft.com/office/drawing/2014/main" xmlns="" id="{14E2C006-E5A2-476C-89ED-0A489C1FAEE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16788" y="2200275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0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h="1">
                        <a:moveTo>
                          <a:pt x="0" y="1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5" name="Freeform 152">
                    <a:extLst>
                      <a:ext uri="{FF2B5EF4-FFF2-40B4-BE49-F238E27FC236}">
                        <a16:creationId xmlns:a16="http://schemas.microsoft.com/office/drawing/2014/main" xmlns="" id="{EF544172-9C40-4DA9-8D70-F425F410406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26338" y="2028825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6" name="Freeform 153">
                    <a:extLst>
                      <a:ext uri="{FF2B5EF4-FFF2-40B4-BE49-F238E27FC236}">
                        <a16:creationId xmlns:a16="http://schemas.microsoft.com/office/drawing/2014/main" xmlns="" id="{4D29A27C-BFB9-4632-A9F5-351D9F03D77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81888" y="2063750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1" y="0"/>
                      </a:cxn>
                      <a:cxn ang="0">
                        <a:pos x="0" y="0"/>
                      </a:cxn>
                      <a:cxn ang="0">
                        <a:pos x="1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7" name="Freeform 154">
                    <a:extLst>
                      <a:ext uri="{FF2B5EF4-FFF2-40B4-BE49-F238E27FC236}">
                        <a16:creationId xmlns:a16="http://schemas.microsoft.com/office/drawing/2014/main" xmlns="" id="{E7283D46-BB5B-44E2-8E02-47F334D0516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221538" y="2301875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8" name="Freeform 156">
                    <a:extLst>
                      <a:ext uri="{FF2B5EF4-FFF2-40B4-BE49-F238E27FC236}">
                        <a16:creationId xmlns:a16="http://schemas.microsoft.com/office/drawing/2014/main" xmlns="" id="{520259EB-146A-45AC-ABF3-A1633FC868B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26338" y="2025650"/>
                    <a:ext cx="7937" cy="7938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1"/>
                      </a:cxn>
                      <a:cxn ang="0">
                        <a:pos x="0" y="3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 h="3">
                        <a:moveTo>
                          <a:pt x="3" y="0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2"/>
                          <a:pt x="1" y="2"/>
                          <a:pt x="0" y="3"/>
                        </a:cubicBezTo>
                        <a:lnTo>
                          <a:pt x="3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9" name="Freeform 157">
                    <a:extLst>
                      <a:ext uri="{FF2B5EF4-FFF2-40B4-BE49-F238E27FC236}">
                        <a16:creationId xmlns:a16="http://schemas.microsoft.com/office/drawing/2014/main" xmlns="" id="{422E6037-E463-43CA-9C03-229603DC8CD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278688" y="2239963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1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h="1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0" name="Freeform 158">
                    <a:extLst>
                      <a:ext uri="{FF2B5EF4-FFF2-40B4-BE49-F238E27FC236}">
                        <a16:creationId xmlns:a16="http://schemas.microsoft.com/office/drawing/2014/main" xmlns="" id="{E5BBB753-D846-4372-A3F3-0B7AAD64CAB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221538" y="2297113"/>
                    <a:ext cx="7937" cy="4763"/>
                  </a:xfrm>
                  <a:custGeom>
                    <a:avLst/>
                    <a:gdLst/>
                    <a:ahLst/>
                    <a:cxnLst>
                      <a:cxn ang="0">
                        <a:pos x="2" y="2"/>
                      </a:cxn>
                      <a:cxn ang="0">
                        <a:pos x="0" y="2"/>
                      </a:cxn>
                      <a:cxn ang="0">
                        <a:pos x="2" y="2"/>
                      </a:cxn>
                    </a:cxnLst>
                    <a:rect l="0" t="0" r="r" b="b"/>
                    <a:pathLst>
                      <a:path w="3" h="2">
                        <a:moveTo>
                          <a:pt x="2" y="2"/>
                        </a:moveTo>
                        <a:cubicBezTo>
                          <a:pt x="3" y="0"/>
                          <a:pt x="1" y="1"/>
                          <a:pt x="0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1" name="Freeform 159">
                    <a:extLst>
                      <a:ext uri="{FF2B5EF4-FFF2-40B4-BE49-F238E27FC236}">
                        <a16:creationId xmlns:a16="http://schemas.microsoft.com/office/drawing/2014/main" xmlns="" id="{55945D37-6191-44A2-BF82-463A55CA2B0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685088" y="1916113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1" y="0"/>
                      </a:cxn>
                      <a:cxn ang="0">
                        <a:pos x="0" y="0"/>
                      </a:cxn>
                      <a:cxn ang="0">
                        <a:pos x="1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2" name="Freeform 160">
                    <a:extLst>
                      <a:ext uri="{FF2B5EF4-FFF2-40B4-BE49-F238E27FC236}">
                        <a16:creationId xmlns:a16="http://schemas.microsoft.com/office/drawing/2014/main" xmlns="" id="{808FDDE0-DDF4-4616-8347-CDD737BC14E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67688" y="1717675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3" name="Freeform 161">
                    <a:extLst>
                      <a:ext uri="{FF2B5EF4-FFF2-40B4-BE49-F238E27FC236}">
                        <a16:creationId xmlns:a16="http://schemas.microsoft.com/office/drawing/2014/main" xmlns="" id="{920EB27E-15F1-4B60-BB7B-9BF3E0F9518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32763" y="1720850"/>
                    <a:ext cx="6350" cy="1588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1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 h="1">
                        <a:moveTo>
                          <a:pt x="3" y="0"/>
                        </a:moveTo>
                        <a:cubicBezTo>
                          <a:pt x="2" y="0"/>
                          <a:pt x="1" y="1"/>
                          <a:pt x="0" y="1"/>
                        </a:cubicBezTo>
                        <a:cubicBezTo>
                          <a:pt x="1" y="1"/>
                          <a:pt x="2" y="1"/>
                          <a:pt x="3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4" name="Freeform 162">
                    <a:extLst>
                      <a:ext uri="{FF2B5EF4-FFF2-40B4-BE49-F238E27FC236}">
                        <a16:creationId xmlns:a16="http://schemas.microsoft.com/office/drawing/2014/main" xmlns="" id="{9B45E92B-7804-4AA6-BA71-E40452C3609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77138" y="1984375"/>
                    <a:ext cx="4762" cy="4763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0" y="2"/>
                      </a:cxn>
                      <a:cxn ang="0">
                        <a:pos x="2" y="0"/>
                      </a:cxn>
                    </a:cxnLst>
                    <a:rect l="0" t="0" r="r" b="b"/>
                    <a:pathLst>
                      <a:path w="2" h="2">
                        <a:moveTo>
                          <a:pt x="2" y="0"/>
                        </a:move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1" y="1"/>
                          <a:pt x="2" y="1"/>
                          <a:pt x="2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5" name="Freeform 163">
                    <a:extLst>
                      <a:ext uri="{FF2B5EF4-FFF2-40B4-BE49-F238E27FC236}">
                        <a16:creationId xmlns:a16="http://schemas.microsoft.com/office/drawing/2014/main" xmlns="" id="{489B50EF-66E2-4362-A83D-87547A96440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20063" y="1725613"/>
                    <a:ext cx="7937" cy="3175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1"/>
                      </a:cxn>
                      <a:cxn ang="0">
                        <a:pos x="0" y="1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 h="1">
                        <a:moveTo>
                          <a:pt x="3" y="0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lnTo>
                          <a:pt x="3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6" name="Freeform 164">
                    <a:extLst>
                      <a:ext uri="{FF2B5EF4-FFF2-40B4-BE49-F238E27FC236}">
                        <a16:creationId xmlns:a16="http://schemas.microsoft.com/office/drawing/2014/main" xmlns="" id="{65566D6E-852E-4303-A754-001A4001593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67688" y="1716088"/>
                    <a:ext cx="9525" cy="1588"/>
                  </a:xfrm>
                  <a:custGeom>
                    <a:avLst/>
                    <a:gdLst/>
                    <a:ahLst/>
                    <a:cxnLst>
                      <a:cxn ang="0">
                        <a:pos x="4" y="0"/>
                      </a:cxn>
                      <a:cxn ang="0">
                        <a:pos x="0" y="1"/>
                      </a:cxn>
                      <a:cxn ang="0">
                        <a:pos x="4" y="0"/>
                      </a:cxn>
                    </a:cxnLst>
                    <a:rect l="0" t="0" r="r" b="b"/>
                    <a:pathLst>
                      <a:path w="4" h="1">
                        <a:moveTo>
                          <a:pt x="4" y="0"/>
                        </a:moveTo>
                        <a:cubicBezTo>
                          <a:pt x="3" y="1"/>
                          <a:pt x="1" y="1"/>
                          <a:pt x="0" y="1"/>
                        </a:cubicBezTo>
                        <a:cubicBezTo>
                          <a:pt x="2" y="1"/>
                          <a:pt x="3" y="1"/>
                          <a:pt x="4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7" name="Freeform 165">
                    <a:extLst>
                      <a:ext uri="{FF2B5EF4-FFF2-40B4-BE49-F238E27FC236}">
                        <a16:creationId xmlns:a16="http://schemas.microsoft.com/office/drawing/2014/main" xmlns="" id="{AFBE79A0-16F7-4262-A160-C5FBE46537E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50188" y="1822450"/>
                    <a:ext cx="4762" cy="4763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2" y="1"/>
                      </a:cxn>
                      <a:cxn ang="0">
                        <a:pos x="2" y="0"/>
                      </a:cxn>
                    </a:cxnLst>
                    <a:rect l="0" t="0" r="r" b="b"/>
                    <a:pathLst>
                      <a:path w="2" h="2">
                        <a:moveTo>
                          <a:pt x="2" y="0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0" y="2"/>
                          <a:pt x="1" y="1"/>
                          <a:pt x="2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8" name="Freeform 166">
                    <a:extLst>
                      <a:ext uri="{FF2B5EF4-FFF2-40B4-BE49-F238E27FC236}">
                        <a16:creationId xmlns:a16="http://schemas.microsoft.com/office/drawing/2014/main" xmlns="" id="{8BA22E34-2A41-49CB-A094-150FE2B48DD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94663" y="1738313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2" y="0"/>
                      </a:cxn>
                      <a:cxn ang="0">
                        <a:pos x="0" y="1"/>
                      </a:cxn>
                      <a:cxn ang="0">
                        <a:pos x="2" y="0"/>
                      </a:cxn>
                    </a:cxnLst>
                    <a:rect l="0" t="0" r="r" b="b"/>
                    <a:pathLst>
                      <a:path w="2" h="1">
                        <a:moveTo>
                          <a:pt x="2" y="0"/>
                        </a:moveTo>
                        <a:lnTo>
                          <a:pt x="2" y="0"/>
                        </a:lnTo>
                        <a:lnTo>
                          <a:pt x="0" y="1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9" name="Freeform 167">
                    <a:extLst>
                      <a:ext uri="{FF2B5EF4-FFF2-40B4-BE49-F238E27FC236}">
                        <a16:creationId xmlns:a16="http://schemas.microsoft.com/office/drawing/2014/main" xmlns="" id="{9BED9508-333F-405E-9F5D-8FCDC40AC71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204200" y="1711325"/>
                    <a:ext cx="4762" cy="1588"/>
                  </a:xfrm>
                  <a:custGeom>
                    <a:avLst/>
                    <a:gdLst/>
                    <a:ahLst/>
                    <a:cxnLst>
                      <a:cxn ang="0">
                        <a:pos x="1" y="0"/>
                      </a:cxn>
                      <a:cxn ang="0">
                        <a:pos x="0" y="0"/>
                      </a:cxn>
                      <a:cxn ang="0">
                        <a:pos x="2" y="0"/>
                      </a:cxn>
                      <a:cxn ang="0">
                        <a:pos x="1" y="0"/>
                      </a:cxn>
                    </a:cxnLst>
                    <a:rect l="0" t="0" r="r" b="b"/>
                    <a:pathLst>
                      <a:path w="2">
                        <a:moveTo>
                          <a:pt x="1" y="0"/>
                        </a:move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0" name="Freeform 168">
                    <a:extLst>
                      <a:ext uri="{FF2B5EF4-FFF2-40B4-BE49-F238E27FC236}">
                        <a16:creationId xmlns:a16="http://schemas.microsoft.com/office/drawing/2014/main" xmlns="" id="{B266A6C5-1C0F-44FD-999E-F4F9337D938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956550" y="1779588"/>
                    <a:ext cx="1587" cy="4763"/>
                  </a:xfrm>
                  <a:custGeom>
                    <a:avLst/>
                    <a:gdLst/>
                    <a:ahLst/>
                    <a:cxnLst>
                      <a:cxn ang="0">
                        <a:pos x="1" y="2"/>
                      </a:cxn>
                      <a:cxn ang="0">
                        <a:pos x="1" y="0"/>
                      </a:cxn>
                      <a:cxn ang="0">
                        <a:pos x="1" y="2"/>
                      </a:cxn>
                    </a:cxnLst>
                    <a:rect l="0" t="0" r="r" b="b"/>
                    <a:pathLst>
                      <a:path w="1" h="2">
                        <a:moveTo>
                          <a:pt x="1" y="2"/>
                        </a:moveTo>
                        <a:cubicBezTo>
                          <a:pt x="1" y="1"/>
                          <a:pt x="1" y="1"/>
                          <a:pt x="1" y="0"/>
                        </a:cubicBezTo>
                        <a:cubicBezTo>
                          <a:pt x="0" y="1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51" name="Group 630">
                  <a:extLst>
                    <a:ext uri="{FF2B5EF4-FFF2-40B4-BE49-F238E27FC236}">
                      <a16:creationId xmlns:a16="http://schemas.microsoft.com/office/drawing/2014/main" xmlns="" id="{32074C00-9EB0-4057-A640-71D65528C032}"/>
                    </a:ext>
                  </a:extLst>
                </p:cNvPr>
                <p:cNvGrpSpPr/>
                <p:nvPr/>
              </p:nvGrpSpPr>
              <p:grpSpPr>
                <a:xfrm rot="15155533" flipH="1">
                  <a:off x="1264410" y="1845476"/>
                  <a:ext cx="2259435" cy="2728193"/>
                  <a:chOff x="6224407" y="1520027"/>
                  <a:chExt cx="2294118" cy="3101186"/>
                </a:xfrm>
                <a:solidFill>
                  <a:schemeClr val="bg2">
                    <a:lumMod val="75000"/>
                  </a:schemeClr>
                </a:solidFill>
              </p:grpSpPr>
              <p:sp>
                <p:nvSpPr>
                  <p:cNvPr id="52" name="Freeform 129">
                    <a:extLst>
                      <a:ext uri="{FF2B5EF4-FFF2-40B4-BE49-F238E27FC236}">
                        <a16:creationId xmlns:a16="http://schemas.microsoft.com/office/drawing/2014/main" xmlns="" id="{207B30D0-1FEF-4863-B4BF-6DDD87DE6E9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27988" y="1720850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0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53" name="Freeform 130">
                    <a:extLst>
                      <a:ext uri="{FF2B5EF4-FFF2-40B4-BE49-F238E27FC236}">
                        <a16:creationId xmlns:a16="http://schemas.microsoft.com/office/drawing/2014/main" xmlns="" id="{65041F02-68D2-44EC-9D6E-1819B234C57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724775" y="1841500"/>
                    <a:ext cx="3175" cy="3175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1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54" name="Freeform 131">
                    <a:extLst>
                      <a:ext uri="{FF2B5EF4-FFF2-40B4-BE49-F238E27FC236}">
                        <a16:creationId xmlns:a16="http://schemas.microsoft.com/office/drawing/2014/main" xmlns="" id="{49E1FFA7-14C2-4C23-9D35-EF635CEF98C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218488" y="1671638"/>
                    <a:ext cx="12700" cy="1588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0" y="1"/>
                      </a:cxn>
                      <a:cxn ang="0">
                        <a:pos x="5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w="5" h="1">
                        <a:moveTo>
                          <a:pt x="0" y="1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lnTo>
                          <a:pt x="0" y="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55" name="Freeform 132">
                    <a:extLst>
                      <a:ext uri="{FF2B5EF4-FFF2-40B4-BE49-F238E27FC236}">
                        <a16:creationId xmlns:a16="http://schemas.microsoft.com/office/drawing/2014/main" xmlns="" id="{0FD3D05E-64DA-43F3-ADF6-E8C9036E390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169150" y="2263775"/>
                    <a:ext cx="3175" cy="3175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1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56" name="Freeform 133">
                    <a:extLst>
                      <a:ext uri="{FF2B5EF4-FFF2-40B4-BE49-F238E27FC236}">
                        <a16:creationId xmlns:a16="http://schemas.microsoft.com/office/drawing/2014/main" xmlns="" id="{3363F372-DC15-4942-8D09-460E0CEB96F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80300" y="1995488"/>
                    <a:ext cx="4762" cy="4763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0" y="2"/>
                      </a:cxn>
                      <a:cxn ang="0">
                        <a:pos x="2" y="0"/>
                      </a:cxn>
                    </a:cxnLst>
                    <a:rect l="0" t="0" r="r" b="b"/>
                    <a:pathLst>
                      <a:path w="2" h="2">
                        <a:moveTo>
                          <a:pt x="2" y="0"/>
                        </a:moveTo>
                        <a:cubicBezTo>
                          <a:pt x="1" y="0"/>
                          <a:pt x="1" y="1"/>
                          <a:pt x="0" y="2"/>
                        </a:cubicBezTo>
                        <a:cubicBezTo>
                          <a:pt x="1" y="1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57" name="Freeform 134">
                    <a:extLst>
                      <a:ext uri="{FF2B5EF4-FFF2-40B4-BE49-F238E27FC236}">
                        <a16:creationId xmlns:a16="http://schemas.microsoft.com/office/drawing/2014/main" xmlns="" id="{A44AABFC-F0FA-4E47-95AE-A9DA4D323FB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18500" y="1681163"/>
                    <a:ext cx="7937" cy="1588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0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>
                        <a:moveTo>
                          <a:pt x="3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1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58" name="Freeform 135">
                    <a:extLst>
                      <a:ext uri="{FF2B5EF4-FFF2-40B4-BE49-F238E27FC236}">
                        <a16:creationId xmlns:a16="http://schemas.microsoft.com/office/drawing/2014/main" xmlns="" id="{CAB7D1FC-BFD5-48E7-B424-111B53061E7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16938" y="1655763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1" y="0"/>
                      </a:cxn>
                      <a:cxn ang="0">
                        <a:pos x="1" y="0"/>
                      </a:cxn>
                      <a:cxn ang="0">
                        <a:pos x="1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59" name="Freeform 136">
                    <a:extLst>
                      <a:ext uri="{FF2B5EF4-FFF2-40B4-BE49-F238E27FC236}">
                        <a16:creationId xmlns:a16="http://schemas.microsoft.com/office/drawing/2014/main" xmlns="" id="{248324CE-49E6-4F99-A238-04D018EF608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34388" y="1654175"/>
                    <a:ext cx="7937" cy="1588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0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>
                        <a:moveTo>
                          <a:pt x="3" y="0"/>
                        </a:moveTo>
                        <a:cubicBezTo>
                          <a:pt x="2" y="0"/>
                          <a:pt x="1" y="0"/>
                          <a:pt x="0" y="0"/>
                        </a:cubicBezTo>
                        <a:cubicBezTo>
                          <a:pt x="1" y="0"/>
                          <a:pt x="3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60" name="Freeform 137">
                    <a:extLst>
                      <a:ext uri="{FF2B5EF4-FFF2-40B4-BE49-F238E27FC236}">
                        <a16:creationId xmlns:a16="http://schemas.microsoft.com/office/drawing/2014/main" xmlns="" id="{76262F55-7D41-4D08-9FCD-49D4C72E147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32800" y="1654175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61" name="Freeform 138">
                    <a:extLst>
                      <a:ext uri="{FF2B5EF4-FFF2-40B4-BE49-F238E27FC236}">
                        <a16:creationId xmlns:a16="http://schemas.microsoft.com/office/drawing/2014/main" xmlns="" id="{AF9CAB7C-E754-4D76-888B-880CF3AD582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26188" y="4597400"/>
                    <a:ext cx="3175" cy="17463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" y="7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" h="7">
                        <a:moveTo>
                          <a:pt x="0" y="0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62" name="Freeform 139">
                    <a:extLst>
                      <a:ext uri="{FF2B5EF4-FFF2-40B4-BE49-F238E27FC236}">
                        <a16:creationId xmlns:a16="http://schemas.microsoft.com/office/drawing/2014/main" xmlns="" id="{269D41A8-2B84-41D7-83AF-1E1C9697734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789738" y="2773363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1" y="1"/>
                      </a:cxn>
                      <a:cxn ang="0">
                        <a:pos x="1" y="0"/>
                      </a:cxn>
                      <a:cxn ang="0">
                        <a:pos x="1" y="1"/>
                      </a:cxn>
                    </a:cxnLst>
                    <a:rect l="0" t="0" r="r" b="b"/>
                    <a:pathLst>
                      <a:path w="1" h="1">
                        <a:moveTo>
                          <a:pt x="1" y="1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1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63" name="Freeform 140">
                    <a:extLst>
                      <a:ext uri="{FF2B5EF4-FFF2-40B4-BE49-F238E27FC236}">
                        <a16:creationId xmlns:a16="http://schemas.microsoft.com/office/drawing/2014/main" xmlns="" id="{87B42E15-7D0A-460B-A983-DB59231F085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42063" y="4603750"/>
                    <a:ext cx="1587" cy="4763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2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h="2">
                        <a:moveTo>
                          <a:pt x="0" y="0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1"/>
                          <a:pt x="0" y="1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64" name="Freeform 141">
                    <a:extLst>
                      <a:ext uri="{FF2B5EF4-FFF2-40B4-BE49-F238E27FC236}">
                        <a16:creationId xmlns:a16="http://schemas.microsoft.com/office/drawing/2014/main" xmlns="" id="{7567BE9F-C76A-468D-8670-9ED5CBC2E30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207375" y="1704975"/>
                    <a:ext cx="17462" cy="6350"/>
                  </a:xfrm>
                  <a:custGeom>
                    <a:avLst/>
                    <a:gdLst/>
                    <a:ahLst/>
                    <a:cxnLst>
                      <a:cxn ang="0">
                        <a:pos x="7" y="0"/>
                      </a:cxn>
                      <a:cxn ang="0">
                        <a:pos x="0" y="2"/>
                      </a:cxn>
                      <a:cxn ang="0">
                        <a:pos x="7" y="0"/>
                      </a:cxn>
                    </a:cxnLst>
                    <a:rect l="0" t="0" r="r" b="b"/>
                    <a:pathLst>
                      <a:path w="7" h="2">
                        <a:moveTo>
                          <a:pt x="7" y="0"/>
                        </a:moveTo>
                        <a:cubicBezTo>
                          <a:pt x="5" y="1"/>
                          <a:pt x="0" y="1"/>
                          <a:pt x="0" y="2"/>
                        </a:cubicBezTo>
                        <a:cubicBezTo>
                          <a:pt x="3" y="1"/>
                          <a:pt x="6" y="1"/>
                          <a:pt x="7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65" name="Freeform 142">
                    <a:extLst>
                      <a:ext uri="{FF2B5EF4-FFF2-40B4-BE49-F238E27FC236}">
                        <a16:creationId xmlns:a16="http://schemas.microsoft.com/office/drawing/2014/main" xmlns="" id="{1D159310-D525-49F9-9531-82E9AA79C02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788150" y="2924175"/>
                    <a:ext cx="1587" cy="4763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2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h="2">
                        <a:moveTo>
                          <a:pt x="0" y="0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1"/>
                          <a:pt x="0" y="1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66" name="Freeform 143">
                    <a:extLst>
                      <a:ext uri="{FF2B5EF4-FFF2-40B4-BE49-F238E27FC236}">
                        <a16:creationId xmlns:a16="http://schemas.microsoft.com/office/drawing/2014/main" xmlns="" id="{95F9C9D2-A45A-4DA2-A52E-216429032F5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42063" y="4602163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h="1">
                        <a:moveTo>
                          <a:pt x="0" y="1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67" name="Rectangle 144">
                    <a:extLst>
                      <a:ext uri="{FF2B5EF4-FFF2-40B4-BE49-F238E27FC236}">
                        <a16:creationId xmlns:a16="http://schemas.microsoft.com/office/drawing/2014/main" xmlns="" id="{492FF497-78A3-414D-9261-6653173BEAD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518275" y="3373438"/>
                    <a:ext cx="1587" cy="1588"/>
                  </a:xfrm>
                  <a:prstGeom prst="rect">
                    <a:avLst/>
                  </a:pr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68" name="Freeform 145">
                    <a:extLst>
                      <a:ext uri="{FF2B5EF4-FFF2-40B4-BE49-F238E27FC236}">
                        <a16:creationId xmlns:a16="http://schemas.microsoft.com/office/drawing/2014/main" xmlns="" id="{BBA0C8A7-1636-4E5E-8A92-BD8AFE9593D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505575" y="3398838"/>
                    <a:ext cx="1587" cy="6350"/>
                  </a:xfrm>
                  <a:custGeom>
                    <a:avLst/>
                    <a:gdLst/>
                    <a:ahLst/>
                    <a:cxnLst>
                      <a:cxn ang="0">
                        <a:pos x="0" y="3"/>
                      </a:cxn>
                      <a:cxn ang="0">
                        <a:pos x="0" y="0"/>
                      </a:cxn>
                      <a:cxn ang="0">
                        <a:pos x="0" y="3"/>
                      </a:cxn>
                    </a:cxnLst>
                    <a:rect l="0" t="0" r="r" b="b"/>
                    <a:pathLst>
                      <a:path h="3">
                        <a:moveTo>
                          <a:pt x="0" y="3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2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69" name="Freeform 146">
                    <a:extLst>
                      <a:ext uri="{FF2B5EF4-FFF2-40B4-BE49-F238E27FC236}">
                        <a16:creationId xmlns:a16="http://schemas.microsoft.com/office/drawing/2014/main" xmlns="" id="{D781262A-92E8-41A8-9B34-B854477B4D2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29363" y="4614863"/>
                    <a:ext cx="1587" cy="635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3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h="3">
                        <a:moveTo>
                          <a:pt x="0" y="0"/>
                        </a:move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2"/>
                          <a:pt x="0" y="1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70" name="Freeform 147">
                    <a:extLst>
                      <a:ext uri="{FF2B5EF4-FFF2-40B4-BE49-F238E27FC236}">
                        <a16:creationId xmlns:a16="http://schemas.microsoft.com/office/drawing/2014/main" xmlns="" id="{9FACB2BD-77CA-4943-BA43-400ED147CCC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405563" y="3765550"/>
                    <a:ext cx="3175" cy="4763"/>
                  </a:xfrm>
                  <a:custGeom>
                    <a:avLst/>
                    <a:gdLst/>
                    <a:ahLst/>
                    <a:cxnLst>
                      <a:cxn ang="0">
                        <a:pos x="0" y="2"/>
                      </a:cxn>
                      <a:cxn ang="0">
                        <a:pos x="1" y="0"/>
                      </a:cxn>
                      <a:cxn ang="0">
                        <a:pos x="0" y="2"/>
                      </a:cxn>
                    </a:cxnLst>
                    <a:rect l="0" t="0" r="r" b="b"/>
                    <a:pathLst>
                      <a:path w="1" h="2">
                        <a:moveTo>
                          <a:pt x="0" y="2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71" name="Freeform 148">
                    <a:extLst>
                      <a:ext uri="{FF2B5EF4-FFF2-40B4-BE49-F238E27FC236}">
                        <a16:creationId xmlns:a16="http://schemas.microsoft.com/office/drawing/2014/main" xmlns="" id="{AA57AEEF-AF81-4F2A-9ADC-6CA7066F3A6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07288" y="1978025"/>
                    <a:ext cx="3175" cy="3175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1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1"/>
                          <a:pt x="0" y="1"/>
                          <a:pt x="1" y="0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72" name="Freeform 149">
                    <a:extLst>
                      <a:ext uri="{FF2B5EF4-FFF2-40B4-BE49-F238E27FC236}">
                        <a16:creationId xmlns:a16="http://schemas.microsoft.com/office/drawing/2014/main" xmlns="" id="{6E4B6314-9A16-44DB-AF8E-42E61DFEB7B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35838" y="2182813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1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1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73" name="Freeform 150">
                    <a:extLst>
                      <a:ext uri="{FF2B5EF4-FFF2-40B4-BE49-F238E27FC236}">
                        <a16:creationId xmlns:a16="http://schemas.microsoft.com/office/drawing/2014/main" xmlns="" id="{383EB478-1B03-4FCB-8E31-1CEBC4B6D5E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39013" y="2171700"/>
                    <a:ext cx="6350" cy="11113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4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 h="4">
                        <a:moveTo>
                          <a:pt x="3" y="0"/>
                        </a:moveTo>
                        <a:cubicBezTo>
                          <a:pt x="2" y="1"/>
                          <a:pt x="0" y="3"/>
                          <a:pt x="0" y="4"/>
                        </a:cubicBezTo>
                        <a:cubicBezTo>
                          <a:pt x="1" y="3"/>
                          <a:pt x="2" y="2"/>
                          <a:pt x="3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74" name="Freeform 151">
                    <a:extLst>
                      <a:ext uri="{FF2B5EF4-FFF2-40B4-BE49-F238E27FC236}">
                        <a16:creationId xmlns:a16="http://schemas.microsoft.com/office/drawing/2014/main" xmlns="" id="{DB7E2354-33A0-42C5-8C6F-9CA98C8F324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16788" y="2200275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0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h="1">
                        <a:moveTo>
                          <a:pt x="0" y="1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75" name="Freeform 152">
                    <a:extLst>
                      <a:ext uri="{FF2B5EF4-FFF2-40B4-BE49-F238E27FC236}">
                        <a16:creationId xmlns:a16="http://schemas.microsoft.com/office/drawing/2014/main" xmlns="" id="{0FEDB1DE-64F9-42A3-9214-B8A7F7D41DD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26338" y="2028825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76" name="Freeform 153">
                    <a:extLst>
                      <a:ext uri="{FF2B5EF4-FFF2-40B4-BE49-F238E27FC236}">
                        <a16:creationId xmlns:a16="http://schemas.microsoft.com/office/drawing/2014/main" xmlns="" id="{8960043F-06E4-4F50-AF02-DE3CF95511E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81888" y="2063750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1" y="0"/>
                      </a:cxn>
                      <a:cxn ang="0">
                        <a:pos x="0" y="0"/>
                      </a:cxn>
                      <a:cxn ang="0">
                        <a:pos x="1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77" name="Freeform 154">
                    <a:extLst>
                      <a:ext uri="{FF2B5EF4-FFF2-40B4-BE49-F238E27FC236}">
                        <a16:creationId xmlns:a16="http://schemas.microsoft.com/office/drawing/2014/main" xmlns="" id="{BD6E45CD-1DA1-434E-850A-D97CE349ACB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221538" y="2301875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78" name="Freeform 155">
                    <a:extLst>
                      <a:ext uri="{FF2B5EF4-FFF2-40B4-BE49-F238E27FC236}">
                        <a16:creationId xmlns:a16="http://schemas.microsoft.com/office/drawing/2014/main" xmlns="" id="{D7AA262E-BEB0-4FE6-891A-63795E114F1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224407" y="1520027"/>
                    <a:ext cx="2265362" cy="2987675"/>
                  </a:xfrm>
                  <a:custGeom>
                    <a:avLst/>
                    <a:gdLst/>
                    <a:ahLst/>
                    <a:cxnLst>
                      <a:cxn ang="0">
                        <a:pos x="295" y="351"/>
                      </a:cxn>
                      <a:cxn ang="0">
                        <a:pos x="339" y="296"/>
                      </a:cxn>
                      <a:cxn ang="0">
                        <a:pos x="362" y="265"/>
                      </a:cxn>
                      <a:cxn ang="0">
                        <a:pos x="377" y="249"/>
                      </a:cxn>
                      <a:cxn ang="0">
                        <a:pos x="403" y="224"/>
                      </a:cxn>
                      <a:cxn ang="0">
                        <a:pos x="411" y="216"/>
                      </a:cxn>
                      <a:cxn ang="0">
                        <a:pos x="427" y="202"/>
                      </a:cxn>
                      <a:cxn ang="0">
                        <a:pos x="458" y="180"/>
                      </a:cxn>
                      <a:cxn ang="0">
                        <a:pos x="477" y="162"/>
                      </a:cxn>
                      <a:cxn ang="0">
                        <a:pos x="512" y="134"/>
                      </a:cxn>
                      <a:cxn ang="0">
                        <a:pos x="530" y="124"/>
                      </a:cxn>
                      <a:cxn ang="0">
                        <a:pos x="558" y="106"/>
                      </a:cxn>
                      <a:cxn ang="0">
                        <a:pos x="583" y="94"/>
                      </a:cxn>
                      <a:cxn ang="0">
                        <a:pos x="620" y="71"/>
                      </a:cxn>
                      <a:cxn ang="0">
                        <a:pos x="662" y="54"/>
                      </a:cxn>
                      <a:cxn ang="0">
                        <a:pos x="704" y="40"/>
                      </a:cxn>
                      <a:cxn ang="0">
                        <a:pos x="735" y="30"/>
                      </a:cxn>
                      <a:cxn ang="0">
                        <a:pos x="758" y="25"/>
                      </a:cxn>
                      <a:cxn ang="0">
                        <a:pos x="759" y="26"/>
                      </a:cxn>
                      <a:cxn ang="0">
                        <a:pos x="785" y="19"/>
                      </a:cxn>
                      <a:cxn ang="0">
                        <a:pos x="800" y="15"/>
                      </a:cxn>
                      <a:cxn ang="0">
                        <a:pos x="820" y="12"/>
                      </a:cxn>
                      <a:cxn ang="0">
                        <a:pos x="870" y="10"/>
                      </a:cxn>
                      <a:cxn ang="0">
                        <a:pos x="906" y="8"/>
                      </a:cxn>
                      <a:cxn ang="0">
                        <a:pos x="880" y="2"/>
                      </a:cxn>
                      <a:cxn ang="0">
                        <a:pos x="860" y="3"/>
                      </a:cxn>
                      <a:cxn ang="0">
                        <a:pos x="836" y="3"/>
                      </a:cxn>
                      <a:cxn ang="0">
                        <a:pos x="793" y="6"/>
                      </a:cxn>
                      <a:cxn ang="0">
                        <a:pos x="772" y="11"/>
                      </a:cxn>
                      <a:cxn ang="0">
                        <a:pos x="753" y="14"/>
                      </a:cxn>
                      <a:cxn ang="0">
                        <a:pos x="685" y="33"/>
                      </a:cxn>
                      <a:cxn ang="0">
                        <a:pos x="652" y="43"/>
                      </a:cxn>
                      <a:cxn ang="0">
                        <a:pos x="635" y="50"/>
                      </a:cxn>
                      <a:cxn ang="0">
                        <a:pos x="605" y="64"/>
                      </a:cxn>
                      <a:cxn ang="0">
                        <a:pos x="569" y="81"/>
                      </a:cxn>
                      <a:cxn ang="0">
                        <a:pos x="547" y="90"/>
                      </a:cxn>
                      <a:cxn ang="0">
                        <a:pos x="500" y="120"/>
                      </a:cxn>
                      <a:cxn ang="0">
                        <a:pos x="454" y="152"/>
                      </a:cxn>
                      <a:cxn ang="0">
                        <a:pos x="418" y="183"/>
                      </a:cxn>
                      <a:cxn ang="0">
                        <a:pos x="399" y="199"/>
                      </a:cxn>
                      <a:cxn ang="0">
                        <a:pos x="372" y="223"/>
                      </a:cxn>
                      <a:cxn ang="0">
                        <a:pos x="333" y="260"/>
                      </a:cxn>
                      <a:cxn ang="0">
                        <a:pos x="303" y="297"/>
                      </a:cxn>
                      <a:cxn ang="0">
                        <a:pos x="252" y="360"/>
                      </a:cxn>
                      <a:cxn ang="0">
                        <a:pos x="200" y="442"/>
                      </a:cxn>
                      <a:cxn ang="0">
                        <a:pos x="184" y="468"/>
                      </a:cxn>
                      <a:cxn ang="0">
                        <a:pos x="168" y="498"/>
                      </a:cxn>
                      <a:cxn ang="0">
                        <a:pos x="143" y="549"/>
                      </a:cxn>
                      <a:cxn ang="0">
                        <a:pos x="99" y="648"/>
                      </a:cxn>
                      <a:cxn ang="0">
                        <a:pos x="68" y="741"/>
                      </a:cxn>
                      <a:cxn ang="0">
                        <a:pos x="38" y="844"/>
                      </a:cxn>
                      <a:cxn ang="0">
                        <a:pos x="0" y="1116"/>
                      </a:cxn>
                      <a:cxn ang="0">
                        <a:pos x="9" y="1197"/>
                      </a:cxn>
                      <a:cxn ang="0">
                        <a:pos x="11" y="1180"/>
                      </a:cxn>
                      <a:cxn ang="0">
                        <a:pos x="15" y="1154"/>
                      </a:cxn>
                      <a:cxn ang="0">
                        <a:pos x="18" y="1114"/>
                      </a:cxn>
                      <a:cxn ang="0">
                        <a:pos x="40" y="988"/>
                      </a:cxn>
                      <a:cxn ang="0">
                        <a:pos x="89" y="767"/>
                      </a:cxn>
                      <a:cxn ang="0">
                        <a:pos x="117" y="681"/>
                      </a:cxn>
                      <a:cxn ang="0">
                        <a:pos x="157" y="582"/>
                      </a:cxn>
                      <a:cxn ang="0">
                        <a:pos x="164" y="564"/>
                      </a:cxn>
                      <a:cxn ang="0">
                        <a:pos x="193" y="510"/>
                      </a:cxn>
                      <a:cxn ang="0">
                        <a:pos x="216" y="471"/>
                      </a:cxn>
                    </a:cxnLst>
                    <a:rect l="0" t="0" r="r" b="b"/>
                    <a:pathLst>
                      <a:path w="913" h="1204">
                        <a:moveTo>
                          <a:pt x="243" y="429"/>
                        </a:moveTo>
                        <a:cubicBezTo>
                          <a:pt x="254" y="411"/>
                          <a:pt x="268" y="388"/>
                          <a:pt x="280" y="372"/>
                        </a:cubicBezTo>
                        <a:cubicBezTo>
                          <a:pt x="282" y="368"/>
                          <a:pt x="286" y="362"/>
                          <a:pt x="289" y="357"/>
                        </a:cubicBezTo>
                        <a:cubicBezTo>
                          <a:pt x="291" y="358"/>
                          <a:pt x="291" y="358"/>
                          <a:pt x="291" y="358"/>
                        </a:cubicBezTo>
                        <a:cubicBezTo>
                          <a:pt x="294" y="353"/>
                          <a:pt x="294" y="353"/>
                          <a:pt x="294" y="353"/>
                        </a:cubicBezTo>
                        <a:cubicBezTo>
                          <a:pt x="296" y="351"/>
                          <a:pt x="292" y="356"/>
                          <a:pt x="295" y="354"/>
                        </a:cubicBezTo>
                        <a:cubicBezTo>
                          <a:pt x="295" y="351"/>
                          <a:pt x="295" y="351"/>
                          <a:pt x="295" y="351"/>
                        </a:cubicBezTo>
                        <a:cubicBezTo>
                          <a:pt x="296" y="351"/>
                          <a:pt x="304" y="341"/>
                          <a:pt x="299" y="349"/>
                        </a:cubicBezTo>
                        <a:cubicBezTo>
                          <a:pt x="304" y="343"/>
                          <a:pt x="308" y="338"/>
                          <a:pt x="313" y="332"/>
                        </a:cubicBezTo>
                        <a:cubicBezTo>
                          <a:pt x="316" y="329"/>
                          <a:pt x="313" y="329"/>
                          <a:pt x="317" y="325"/>
                        </a:cubicBezTo>
                        <a:cubicBezTo>
                          <a:pt x="318" y="325"/>
                          <a:pt x="316" y="327"/>
                          <a:pt x="317" y="327"/>
                        </a:cubicBezTo>
                        <a:cubicBezTo>
                          <a:pt x="328" y="316"/>
                          <a:pt x="325" y="311"/>
                          <a:pt x="335" y="300"/>
                        </a:cubicBezTo>
                        <a:cubicBezTo>
                          <a:pt x="334" y="301"/>
                          <a:pt x="334" y="301"/>
                          <a:pt x="334" y="301"/>
                        </a:cubicBezTo>
                        <a:cubicBezTo>
                          <a:pt x="336" y="299"/>
                          <a:pt x="339" y="296"/>
                          <a:pt x="339" y="296"/>
                        </a:cubicBezTo>
                        <a:cubicBezTo>
                          <a:pt x="336" y="296"/>
                          <a:pt x="338" y="298"/>
                          <a:pt x="334" y="301"/>
                        </a:cubicBezTo>
                        <a:cubicBezTo>
                          <a:pt x="333" y="299"/>
                          <a:pt x="337" y="296"/>
                          <a:pt x="336" y="295"/>
                        </a:cubicBezTo>
                        <a:cubicBezTo>
                          <a:pt x="338" y="293"/>
                          <a:pt x="339" y="291"/>
                          <a:pt x="341" y="289"/>
                        </a:cubicBezTo>
                        <a:cubicBezTo>
                          <a:pt x="345" y="286"/>
                          <a:pt x="349" y="280"/>
                          <a:pt x="353" y="278"/>
                        </a:cubicBezTo>
                        <a:cubicBezTo>
                          <a:pt x="354" y="276"/>
                          <a:pt x="355" y="273"/>
                          <a:pt x="358" y="269"/>
                        </a:cubicBezTo>
                        <a:cubicBezTo>
                          <a:pt x="362" y="267"/>
                          <a:pt x="359" y="270"/>
                          <a:pt x="363" y="267"/>
                        </a:cubicBezTo>
                        <a:cubicBezTo>
                          <a:pt x="362" y="265"/>
                          <a:pt x="362" y="265"/>
                          <a:pt x="362" y="265"/>
                        </a:cubicBezTo>
                        <a:cubicBezTo>
                          <a:pt x="365" y="262"/>
                          <a:pt x="365" y="263"/>
                          <a:pt x="365" y="264"/>
                        </a:cubicBezTo>
                        <a:cubicBezTo>
                          <a:pt x="369" y="260"/>
                          <a:pt x="367" y="260"/>
                          <a:pt x="371" y="256"/>
                        </a:cubicBezTo>
                        <a:cubicBezTo>
                          <a:pt x="370" y="259"/>
                          <a:pt x="370" y="259"/>
                          <a:pt x="370" y="259"/>
                        </a:cubicBezTo>
                        <a:cubicBezTo>
                          <a:pt x="373" y="256"/>
                          <a:pt x="374" y="255"/>
                          <a:pt x="378" y="251"/>
                        </a:cubicBezTo>
                        <a:cubicBezTo>
                          <a:pt x="378" y="251"/>
                          <a:pt x="377" y="253"/>
                          <a:pt x="375" y="254"/>
                        </a:cubicBezTo>
                        <a:cubicBezTo>
                          <a:pt x="379" y="253"/>
                          <a:pt x="379" y="250"/>
                          <a:pt x="380" y="248"/>
                        </a:cubicBezTo>
                        <a:cubicBezTo>
                          <a:pt x="379" y="249"/>
                          <a:pt x="376" y="251"/>
                          <a:pt x="377" y="249"/>
                        </a:cubicBezTo>
                        <a:cubicBezTo>
                          <a:pt x="379" y="247"/>
                          <a:pt x="381" y="244"/>
                          <a:pt x="383" y="243"/>
                        </a:cubicBezTo>
                        <a:cubicBezTo>
                          <a:pt x="381" y="246"/>
                          <a:pt x="381" y="246"/>
                          <a:pt x="381" y="246"/>
                        </a:cubicBezTo>
                        <a:cubicBezTo>
                          <a:pt x="385" y="241"/>
                          <a:pt x="383" y="243"/>
                          <a:pt x="388" y="238"/>
                        </a:cubicBezTo>
                        <a:cubicBezTo>
                          <a:pt x="388" y="239"/>
                          <a:pt x="388" y="239"/>
                          <a:pt x="388" y="239"/>
                        </a:cubicBezTo>
                        <a:cubicBezTo>
                          <a:pt x="390" y="235"/>
                          <a:pt x="395" y="232"/>
                          <a:pt x="400" y="227"/>
                        </a:cubicBezTo>
                        <a:cubicBezTo>
                          <a:pt x="399" y="228"/>
                          <a:pt x="399" y="228"/>
                          <a:pt x="399" y="228"/>
                        </a:cubicBezTo>
                        <a:cubicBezTo>
                          <a:pt x="401" y="226"/>
                          <a:pt x="402" y="225"/>
                          <a:pt x="403" y="224"/>
                        </a:cubicBezTo>
                        <a:cubicBezTo>
                          <a:pt x="399" y="226"/>
                          <a:pt x="400" y="225"/>
                          <a:pt x="399" y="224"/>
                        </a:cubicBezTo>
                        <a:cubicBezTo>
                          <a:pt x="404" y="222"/>
                          <a:pt x="403" y="218"/>
                          <a:pt x="410" y="213"/>
                        </a:cubicBezTo>
                        <a:cubicBezTo>
                          <a:pt x="410" y="214"/>
                          <a:pt x="409" y="216"/>
                          <a:pt x="407" y="217"/>
                        </a:cubicBezTo>
                        <a:cubicBezTo>
                          <a:pt x="406" y="220"/>
                          <a:pt x="407" y="221"/>
                          <a:pt x="404" y="225"/>
                        </a:cubicBezTo>
                        <a:cubicBezTo>
                          <a:pt x="406" y="223"/>
                          <a:pt x="408" y="220"/>
                          <a:pt x="408" y="221"/>
                        </a:cubicBezTo>
                        <a:cubicBezTo>
                          <a:pt x="408" y="219"/>
                          <a:pt x="408" y="219"/>
                          <a:pt x="408" y="219"/>
                        </a:cubicBezTo>
                        <a:cubicBezTo>
                          <a:pt x="409" y="218"/>
                          <a:pt x="410" y="217"/>
                          <a:pt x="411" y="216"/>
                        </a:cubicBezTo>
                        <a:cubicBezTo>
                          <a:pt x="411" y="215"/>
                          <a:pt x="408" y="217"/>
                          <a:pt x="410" y="214"/>
                        </a:cubicBezTo>
                        <a:cubicBezTo>
                          <a:pt x="414" y="210"/>
                          <a:pt x="413" y="213"/>
                          <a:pt x="413" y="212"/>
                        </a:cubicBezTo>
                        <a:cubicBezTo>
                          <a:pt x="418" y="208"/>
                          <a:pt x="414" y="209"/>
                          <a:pt x="419" y="205"/>
                        </a:cubicBezTo>
                        <a:cubicBezTo>
                          <a:pt x="419" y="206"/>
                          <a:pt x="418" y="207"/>
                          <a:pt x="418" y="207"/>
                        </a:cubicBezTo>
                        <a:cubicBezTo>
                          <a:pt x="422" y="205"/>
                          <a:pt x="426" y="200"/>
                          <a:pt x="428" y="200"/>
                        </a:cubicBezTo>
                        <a:cubicBezTo>
                          <a:pt x="428" y="201"/>
                          <a:pt x="428" y="201"/>
                          <a:pt x="427" y="202"/>
                        </a:cubicBezTo>
                        <a:cubicBezTo>
                          <a:pt x="427" y="202"/>
                          <a:pt x="427" y="202"/>
                          <a:pt x="427" y="202"/>
                        </a:cubicBezTo>
                        <a:cubicBezTo>
                          <a:pt x="424" y="207"/>
                          <a:pt x="430" y="199"/>
                          <a:pt x="430" y="201"/>
                        </a:cubicBezTo>
                        <a:cubicBezTo>
                          <a:pt x="429" y="201"/>
                          <a:pt x="434" y="197"/>
                          <a:pt x="436" y="195"/>
                        </a:cubicBezTo>
                        <a:cubicBezTo>
                          <a:pt x="435" y="195"/>
                          <a:pt x="435" y="195"/>
                          <a:pt x="435" y="195"/>
                        </a:cubicBezTo>
                        <a:cubicBezTo>
                          <a:pt x="440" y="186"/>
                          <a:pt x="436" y="197"/>
                          <a:pt x="443" y="190"/>
                        </a:cubicBezTo>
                        <a:cubicBezTo>
                          <a:pt x="447" y="186"/>
                          <a:pt x="441" y="192"/>
                          <a:pt x="443" y="189"/>
                        </a:cubicBezTo>
                        <a:cubicBezTo>
                          <a:pt x="446" y="186"/>
                          <a:pt x="448" y="186"/>
                          <a:pt x="452" y="182"/>
                        </a:cubicBezTo>
                        <a:cubicBezTo>
                          <a:pt x="454" y="181"/>
                          <a:pt x="457" y="180"/>
                          <a:pt x="458" y="180"/>
                        </a:cubicBezTo>
                        <a:cubicBezTo>
                          <a:pt x="461" y="178"/>
                          <a:pt x="467" y="174"/>
                          <a:pt x="468" y="172"/>
                        </a:cubicBezTo>
                        <a:cubicBezTo>
                          <a:pt x="462" y="175"/>
                          <a:pt x="464" y="177"/>
                          <a:pt x="457" y="180"/>
                        </a:cubicBezTo>
                        <a:cubicBezTo>
                          <a:pt x="458" y="178"/>
                          <a:pt x="458" y="178"/>
                          <a:pt x="458" y="178"/>
                        </a:cubicBezTo>
                        <a:cubicBezTo>
                          <a:pt x="462" y="174"/>
                          <a:pt x="467" y="170"/>
                          <a:pt x="470" y="168"/>
                        </a:cubicBezTo>
                        <a:cubicBezTo>
                          <a:pt x="469" y="168"/>
                          <a:pt x="469" y="168"/>
                          <a:pt x="469" y="168"/>
                        </a:cubicBezTo>
                        <a:cubicBezTo>
                          <a:pt x="474" y="163"/>
                          <a:pt x="475" y="161"/>
                          <a:pt x="481" y="157"/>
                        </a:cubicBezTo>
                        <a:cubicBezTo>
                          <a:pt x="482" y="157"/>
                          <a:pt x="479" y="160"/>
                          <a:pt x="477" y="162"/>
                        </a:cubicBezTo>
                        <a:cubicBezTo>
                          <a:pt x="481" y="160"/>
                          <a:pt x="480" y="159"/>
                          <a:pt x="486" y="155"/>
                        </a:cubicBezTo>
                        <a:cubicBezTo>
                          <a:pt x="487" y="156"/>
                          <a:pt x="482" y="158"/>
                          <a:pt x="482" y="159"/>
                        </a:cubicBezTo>
                        <a:cubicBezTo>
                          <a:pt x="488" y="154"/>
                          <a:pt x="488" y="154"/>
                          <a:pt x="488" y="154"/>
                        </a:cubicBezTo>
                        <a:cubicBezTo>
                          <a:pt x="488" y="154"/>
                          <a:pt x="488" y="154"/>
                          <a:pt x="488" y="154"/>
                        </a:cubicBezTo>
                        <a:cubicBezTo>
                          <a:pt x="488" y="152"/>
                          <a:pt x="493" y="151"/>
                          <a:pt x="497" y="148"/>
                        </a:cubicBezTo>
                        <a:cubicBezTo>
                          <a:pt x="506" y="141"/>
                          <a:pt x="506" y="139"/>
                          <a:pt x="510" y="134"/>
                        </a:cubicBezTo>
                        <a:cubicBezTo>
                          <a:pt x="512" y="133"/>
                          <a:pt x="513" y="134"/>
                          <a:pt x="512" y="134"/>
                        </a:cubicBezTo>
                        <a:cubicBezTo>
                          <a:pt x="510" y="135"/>
                          <a:pt x="510" y="135"/>
                          <a:pt x="510" y="136"/>
                        </a:cubicBezTo>
                        <a:cubicBezTo>
                          <a:pt x="513" y="134"/>
                          <a:pt x="518" y="133"/>
                          <a:pt x="516" y="135"/>
                        </a:cubicBezTo>
                        <a:cubicBezTo>
                          <a:pt x="521" y="131"/>
                          <a:pt x="514" y="135"/>
                          <a:pt x="517" y="133"/>
                        </a:cubicBezTo>
                        <a:cubicBezTo>
                          <a:pt x="524" y="128"/>
                          <a:pt x="524" y="128"/>
                          <a:pt x="524" y="128"/>
                        </a:cubicBezTo>
                        <a:cubicBezTo>
                          <a:pt x="522" y="128"/>
                          <a:pt x="520" y="130"/>
                          <a:pt x="523" y="127"/>
                        </a:cubicBezTo>
                        <a:cubicBezTo>
                          <a:pt x="526" y="125"/>
                          <a:pt x="527" y="124"/>
                          <a:pt x="531" y="121"/>
                        </a:cubicBezTo>
                        <a:cubicBezTo>
                          <a:pt x="531" y="122"/>
                          <a:pt x="533" y="122"/>
                          <a:pt x="530" y="124"/>
                        </a:cubicBezTo>
                        <a:cubicBezTo>
                          <a:pt x="533" y="123"/>
                          <a:pt x="536" y="121"/>
                          <a:pt x="536" y="119"/>
                        </a:cubicBezTo>
                        <a:cubicBezTo>
                          <a:pt x="531" y="121"/>
                          <a:pt x="543" y="114"/>
                          <a:pt x="539" y="115"/>
                        </a:cubicBezTo>
                        <a:cubicBezTo>
                          <a:pt x="544" y="113"/>
                          <a:pt x="544" y="113"/>
                          <a:pt x="544" y="113"/>
                        </a:cubicBezTo>
                        <a:cubicBezTo>
                          <a:pt x="543" y="114"/>
                          <a:pt x="543" y="114"/>
                          <a:pt x="541" y="115"/>
                        </a:cubicBezTo>
                        <a:cubicBezTo>
                          <a:pt x="543" y="115"/>
                          <a:pt x="545" y="112"/>
                          <a:pt x="546" y="111"/>
                        </a:cubicBezTo>
                        <a:cubicBezTo>
                          <a:pt x="548" y="111"/>
                          <a:pt x="552" y="108"/>
                          <a:pt x="553" y="109"/>
                        </a:cubicBezTo>
                        <a:cubicBezTo>
                          <a:pt x="554" y="108"/>
                          <a:pt x="557" y="106"/>
                          <a:pt x="558" y="106"/>
                        </a:cubicBezTo>
                        <a:cubicBezTo>
                          <a:pt x="560" y="105"/>
                          <a:pt x="558" y="105"/>
                          <a:pt x="559" y="104"/>
                        </a:cubicBezTo>
                        <a:cubicBezTo>
                          <a:pt x="566" y="100"/>
                          <a:pt x="566" y="100"/>
                          <a:pt x="566" y="100"/>
                        </a:cubicBezTo>
                        <a:cubicBezTo>
                          <a:pt x="567" y="101"/>
                          <a:pt x="568" y="102"/>
                          <a:pt x="567" y="103"/>
                        </a:cubicBezTo>
                        <a:cubicBezTo>
                          <a:pt x="570" y="101"/>
                          <a:pt x="567" y="101"/>
                          <a:pt x="571" y="98"/>
                        </a:cubicBezTo>
                        <a:cubicBezTo>
                          <a:pt x="570" y="101"/>
                          <a:pt x="577" y="96"/>
                          <a:pt x="575" y="100"/>
                        </a:cubicBezTo>
                        <a:cubicBezTo>
                          <a:pt x="577" y="99"/>
                          <a:pt x="584" y="96"/>
                          <a:pt x="588" y="93"/>
                        </a:cubicBezTo>
                        <a:cubicBezTo>
                          <a:pt x="589" y="91"/>
                          <a:pt x="583" y="95"/>
                          <a:pt x="583" y="94"/>
                        </a:cubicBezTo>
                        <a:cubicBezTo>
                          <a:pt x="593" y="88"/>
                          <a:pt x="592" y="85"/>
                          <a:pt x="601" y="81"/>
                        </a:cubicBezTo>
                        <a:cubicBezTo>
                          <a:pt x="598" y="82"/>
                          <a:pt x="598" y="82"/>
                          <a:pt x="598" y="82"/>
                        </a:cubicBezTo>
                        <a:cubicBezTo>
                          <a:pt x="603" y="79"/>
                          <a:pt x="602" y="80"/>
                          <a:pt x="605" y="77"/>
                        </a:cubicBezTo>
                        <a:cubicBezTo>
                          <a:pt x="604" y="79"/>
                          <a:pt x="612" y="78"/>
                          <a:pt x="620" y="74"/>
                        </a:cubicBezTo>
                        <a:cubicBezTo>
                          <a:pt x="620" y="73"/>
                          <a:pt x="615" y="75"/>
                          <a:pt x="616" y="73"/>
                        </a:cubicBezTo>
                        <a:cubicBezTo>
                          <a:pt x="621" y="70"/>
                          <a:pt x="621" y="70"/>
                          <a:pt x="621" y="70"/>
                        </a:cubicBezTo>
                        <a:cubicBezTo>
                          <a:pt x="622" y="70"/>
                          <a:pt x="621" y="71"/>
                          <a:pt x="620" y="71"/>
                        </a:cubicBezTo>
                        <a:cubicBezTo>
                          <a:pt x="625" y="69"/>
                          <a:pt x="630" y="69"/>
                          <a:pt x="631" y="67"/>
                        </a:cubicBezTo>
                        <a:cubicBezTo>
                          <a:pt x="637" y="67"/>
                          <a:pt x="637" y="67"/>
                          <a:pt x="637" y="67"/>
                        </a:cubicBezTo>
                        <a:cubicBezTo>
                          <a:pt x="634" y="67"/>
                          <a:pt x="634" y="67"/>
                          <a:pt x="634" y="67"/>
                        </a:cubicBezTo>
                        <a:cubicBezTo>
                          <a:pt x="635" y="66"/>
                          <a:pt x="640" y="63"/>
                          <a:pt x="641" y="62"/>
                        </a:cubicBezTo>
                        <a:cubicBezTo>
                          <a:pt x="646" y="59"/>
                          <a:pt x="649" y="59"/>
                          <a:pt x="652" y="59"/>
                        </a:cubicBezTo>
                        <a:cubicBezTo>
                          <a:pt x="651" y="58"/>
                          <a:pt x="648" y="58"/>
                          <a:pt x="652" y="56"/>
                        </a:cubicBezTo>
                        <a:cubicBezTo>
                          <a:pt x="653" y="58"/>
                          <a:pt x="662" y="53"/>
                          <a:pt x="662" y="54"/>
                        </a:cubicBezTo>
                        <a:cubicBezTo>
                          <a:pt x="664" y="54"/>
                          <a:pt x="668" y="53"/>
                          <a:pt x="667" y="52"/>
                        </a:cubicBezTo>
                        <a:cubicBezTo>
                          <a:pt x="668" y="54"/>
                          <a:pt x="668" y="54"/>
                          <a:pt x="668" y="54"/>
                        </a:cubicBezTo>
                        <a:cubicBezTo>
                          <a:pt x="667" y="52"/>
                          <a:pt x="674" y="49"/>
                          <a:pt x="679" y="47"/>
                        </a:cubicBezTo>
                        <a:cubicBezTo>
                          <a:pt x="679" y="50"/>
                          <a:pt x="684" y="45"/>
                          <a:pt x="688" y="46"/>
                        </a:cubicBezTo>
                        <a:cubicBezTo>
                          <a:pt x="688" y="44"/>
                          <a:pt x="696" y="43"/>
                          <a:pt x="697" y="41"/>
                        </a:cubicBezTo>
                        <a:cubicBezTo>
                          <a:pt x="701" y="39"/>
                          <a:pt x="701" y="41"/>
                          <a:pt x="702" y="41"/>
                        </a:cubicBezTo>
                        <a:cubicBezTo>
                          <a:pt x="704" y="40"/>
                          <a:pt x="704" y="40"/>
                          <a:pt x="704" y="40"/>
                        </a:cubicBezTo>
                        <a:cubicBezTo>
                          <a:pt x="706" y="40"/>
                          <a:pt x="713" y="38"/>
                          <a:pt x="718" y="37"/>
                        </a:cubicBezTo>
                        <a:cubicBezTo>
                          <a:pt x="722" y="35"/>
                          <a:pt x="722" y="35"/>
                          <a:pt x="722" y="35"/>
                        </a:cubicBezTo>
                        <a:cubicBezTo>
                          <a:pt x="723" y="35"/>
                          <a:pt x="723" y="35"/>
                          <a:pt x="723" y="35"/>
                        </a:cubicBezTo>
                        <a:cubicBezTo>
                          <a:pt x="724" y="34"/>
                          <a:pt x="727" y="33"/>
                          <a:pt x="725" y="33"/>
                        </a:cubicBezTo>
                        <a:cubicBezTo>
                          <a:pt x="727" y="33"/>
                          <a:pt x="727" y="33"/>
                          <a:pt x="727" y="33"/>
                        </a:cubicBezTo>
                        <a:cubicBezTo>
                          <a:pt x="727" y="31"/>
                          <a:pt x="730" y="31"/>
                          <a:pt x="735" y="29"/>
                        </a:cubicBezTo>
                        <a:cubicBezTo>
                          <a:pt x="736" y="29"/>
                          <a:pt x="736" y="30"/>
                          <a:pt x="735" y="30"/>
                        </a:cubicBezTo>
                        <a:cubicBezTo>
                          <a:pt x="737" y="30"/>
                          <a:pt x="736" y="31"/>
                          <a:pt x="738" y="31"/>
                        </a:cubicBezTo>
                        <a:cubicBezTo>
                          <a:pt x="736" y="31"/>
                          <a:pt x="745" y="26"/>
                          <a:pt x="739" y="27"/>
                        </a:cubicBezTo>
                        <a:cubicBezTo>
                          <a:pt x="738" y="26"/>
                          <a:pt x="741" y="25"/>
                          <a:pt x="744" y="24"/>
                        </a:cubicBezTo>
                        <a:cubicBezTo>
                          <a:pt x="745" y="26"/>
                          <a:pt x="745" y="26"/>
                          <a:pt x="745" y="26"/>
                        </a:cubicBezTo>
                        <a:cubicBezTo>
                          <a:pt x="748" y="23"/>
                          <a:pt x="748" y="23"/>
                          <a:pt x="748" y="23"/>
                        </a:cubicBezTo>
                        <a:cubicBezTo>
                          <a:pt x="751" y="22"/>
                          <a:pt x="753" y="23"/>
                          <a:pt x="756" y="22"/>
                        </a:cubicBezTo>
                        <a:cubicBezTo>
                          <a:pt x="753" y="23"/>
                          <a:pt x="750" y="27"/>
                          <a:pt x="758" y="25"/>
                        </a:cubicBezTo>
                        <a:cubicBezTo>
                          <a:pt x="754" y="26"/>
                          <a:pt x="752" y="28"/>
                          <a:pt x="750" y="28"/>
                        </a:cubicBezTo>
                        <a:cubicBezTo>
                          <a:pt x="752" y="28"/>
                          <a:pt x="752" y="28"/>
                          <a:pt x="750" y="29"/>
                        </a:cubicBezTo>
                        <a:cubicBezTo>
                          <a:pt x="756" y="27"/>
                          <a:pt x="752" y="28"/>
                          <a:pt x="758" y="26"/>
                        </a:cubicBezTo>
                        <a:cubicBezTo>
                          <a:pt x="758" y="28"/>
                          <a:pt x="759" y="28"/>
                          <a:pt x="764" y="27"/>
                        </a:cubicBezTo>
                        <a:cubicBezTo>
                          <a:pt x="760" y="27"/>
                          <a:pt x="760" y="27"/>
                          <a:pt x="760" y="27"/>
                        </a:cubicBezTo>
                        <a:cubicBezTo>
                          <a:pt x="761" y="27"/>
                          <a:pt x="761" y="27"/>
                          <a:pt x="761" y="26"/>
                        </a:cubicBezTo>
                        <a:cubicBezTo>
                          <a:pt x="760" y="27"/>
                          <a:pt x="759" y="26"/>
                          <a:pt x="759" y="26"/>
                        </a:cubicBezTo>
                        <a:cubicBezTo>
                          <a:pt x="760" y="26"/>
                          <a:pt x="765" y="23"/>
                          <a:pt x="766" y="23"/>
                        </a:cubicBezTo>
                        <a:cubicBezTo>
                          <a:pt x="760" y="22"/>
                          <a:pt x="776" y="19"/>
                          <a:pt x="772" y="19"/>
                        </a:cubicBezTo>
                        <a:cubicBezTo>
                          <a:pt x="773" y="18"/>
                          <a:pt x="777" y="17"/>
                          <a:pt x="777" y="18"/>
                        </a:cubicBezTo>
                        <a:cubicBezTo>
                          <a:pt x="772" y="20"/>
                          <a:pt x="781" y="19"/>
                          <a:pt x="781" y="20"/>
                        </a:cubicBezTo>
                        <a:cubicBezTo>
                          <a:pt x="782" y="19"/>
                          <a:pt x="777" y="20"/>
                          <a:pt x="779" y="19"/>
                        </a:cubicBezTo>
                        <a:cubicBezTo>
                          <a:pt x="782" y="18"/>
                          <a:pt x="784" y="19"/>
                          <a:pt x="786" y="19"/>
                        </a:cubicBezTo>
                        <a:cubicBezTo>
                          <a:pt x="785" y="19"/>
                          <a:pt x="785" y="19"/>
                          <a:pt x="785" y="19"/>
                        </a:cubicBezTo>
                        <a:cubicBezTo>
                          <a:pt x="789" y="19"/>
                          <a:pt x="789" y="19"/>
                          <a:pt x="789" y="19"/>
                        </a:cubicBezTo>
                        <a:cubicBezTo>
                          <a:pt x="790" y="18"/>
                          <a:pt x="785" y="19"/>
                          <a:pt x="789" y="17"/>
                        </a:cubicBezTo>
                        <a:cubicBezTo>
                          <a:pt x="790" y="18"/>
                          <a:pt x="794" y="16"/>
                          <a:pt x="794" y="17"/>
                        </a:cubicBezTo>
                        <a:cubicBezTo>
                          <a:pt x="792" y="18"/>
                          <a:pt x="794" y="19"/>
                          <a:pt x="790" y="20"/>
                        </a:cubicBezTo>
                        <a:cubicBezTo>
                          <a:pt x="793" y="20"/>
                          <a:pt x="802" y="18"/>
                          <a:pt x="798" y="17"/>
                        </a:cubicBezTo>
                        <a:cubicBezTo>
                          <a:pt x="802" y="17"/>
                          <a:pt x="802" y="17"/>
                          <a:pt x="802" y="17"/>
                        </a:cubicBezTo>
                        <a:cubicBezTo>
                          <a:pt x="800" y="16"/>
                          <a:pt x="793" y="16"/>
                          <a:pt x="800" y="15"/>
                        </a:cubicBezTo>
                        <a:cubicBezTo>
                          <a:pt x="800" y="15"/>
                          <a:pt x="800" y="15"/>
                          <a:pt x="800" y="15"/>
                        </a:cubicBezTo>
                        <a:cubicBezTo>
                          <a:pt x="805" y="13"/>
                          <a:pt x="805" y="13"/>
                          <a:pt x="805" y="13"/>
                        </a:cubicBezTo>
                        <a:cubicBezTo>
                          <a:pt x="807" y="14"/>
                          <a:pt x="807" y="14"/>
                          <a:pt x="807" y="14"/>
                        </a:cubicBezTo>
                        <a:cubicBezTo>
                          <a:pt x="807" y="13"/>
                          <a:pt x="808" y="13"/>
                          <a:pt x="810" y="13"/>
                        </a:cubicBezTo>
                        <a:cubicBezTo>
                          <a:pt x="810" y="13"/>
                          <a:pt x="812" y="13"/>
                          <a:pt x="812" y="14"/>
                        </a:cubicBezTo>
                        <a:cubicBezTo>
                          <a:pt x="817" y="13"/>
                          <a:pt x="817" y="12"/>
                          <a:pt x="817" y="12"/>
                        </a:cubicBezTo>
                        <a:cubicBezTo>
                          <a:pt x="820" y="11"/>
                          <a:pt x="821" y="11"/>
                          <a:pt x="820" y="12"/>
                        </a:cubicBezTo>
                        <a:cubicBezTo>
                          <a:pt x="824" y="12"/>
                          <a:pt x="831" y="11"/>
                          <a:pt x="834" y="11"/>
                        </a:cubicBezTo>
                        <a:cubicBezTo>
                          <a:pt x="839" y="10"/>
                          <a:pt x="833" y="11"/>
                          <a:pt x="836" y="10"/>
                        </a:cubicBezTo>
                        <a:cubicBezTo>
                          <a:pt x="841" y="12"/>
                          <a:pt x="854" y="9"/>
                          <a:pt x="863" y="8"/>
                        </a:cubicBezTo>
                        <a:cubicBezTo>
                          <a:pt x="860" y="6"/>
                          <a:pt x="865" y="7"/>
                          <a:pt x="867" y="5"/>
                        </a:cubicBezTo>
                        <a:cubicBezTo>
                          <a:pt x="865" y="6"/>
                          <a:pt x="875" y="7"/>
                          <a:pt x="868" y="8"/>
                        </a:cubicBezTo>
                        <a:cubicBezTo>
                          <a:pt x="872" y="7"/>
                          <a:pt x="872" y="7"/>
                          <a:pt x="872" y="7"/>
                        </a:cubicBezTo>
                        <a:cubicBezTo>
                          <a:pt x="876" y="8"/>
                          <a:pt x="865" y="9"/>
                          <a:pt x="870" y="10"/>
                        </a:cubicBezTo>
                        <a:cubicBezTo>
                          <a:pt x="875" y="9"/>
                          <a:pt x="878" y="7"/>
                          <a:pt x="884" y="7"/>
                        </a:cubicBezTo>
                        <a:cubicBezTo>
                          <a:pt x="882" y="9"/>
                          <a:pt x="889" y="7"/>
                          <a:pt x="888" y="9"/>
                        </a:cubicBezTo>
                        <a:cubicBezTo>
                          <a:pt x="887" y="9"/>
                          <a:pt x="885" y="9"/>
                          <a:pt x="883" y="9"/>
                        </a:cubicBezTo>
                        <a:cubicBezTo>
                          <a:pt x="884" y="9"/>
                          <a:pt x="884" y="9"/>
                          <a:pt x="884" y="9"/>
                        </a:cubicBezTo>
                        <a:cubicBezTo>
                          <a:pt x="896" y="9"/>
                          <a:pt x="887" y="7"/>
                          <a:pt x="894" y="6"/>
                        </a:cubicBezTo>
                        <a:cubicBezTo>
                          <a:pt x="901" y="6"/>
                          <a:pt x="899" y="7"/>
                          <a:pt x="900" y="8"/>
                        </a:cubicBezTo>
                        <a:cubicBezTo>
                          <a:pt x="901" y="8"/>
                          <a:pt x="904" y="8"/>
                          <a:pt x="906" y="8"/>
                        </a:cubicBezTo>
                        <a:cubicBezTo>
                          <a:pt x="902" y="9"/>
                          <a:pt x="898" y="7"/>
                          <a:pt x="900" y="6"/>
                        </a:cubicBezTo>
                        <a:cubicBezTo>
                          <a:pt x="903" y="7"/>
                          <a:pt x="911" y="6"/>
                          <a:pt x="913" y="5"/>
                        </a:cubicBezTo>
                        <a:cubicBezTo>
                          <a:pt x="902" y="3"/>
                          <a:pt x="906" y="5"/>
                          <a:pt x="896" y="3"/>
                        </a:cubicBezTo>
                        <a:cubicBezTo>
                          <a:pt x="895" y="4"/>
                          <a:pt x="895" y="5"/>
                          <a:pt x="889" y="5"/>
                        </a:cubicBezTo>
                        <a:cubicBezTo>
                          <a:pt x="893" y="4"/>
                          <a:pt x="889" y="4"/>
                          <a:pt x="888" y="4"/>
                        </a:cubicBezTo>
                        <a:cubicBezTo>
                          <a:pt x="889" y="5"/>
                          <a:pt x="884" y="4"/>
                          <a:pt x="882" y="5"/>
                        </a:cubicBezTo>
                        <a:cubicBezTo>
                          <a:pt x="880" y="4"/>
                          <a:pt x="885" y="2"/>
                          <a:pt x="880" y="2"/>
                        </a:cubicBezTo>
                        <a:cubicBezTo>
                          <a:pt x="879" y="5"/>
                          <a:pt x="879" y="5"/>
                          <a:pt x="879" y="5"/>
                        </a:cubicBezTo>
                        <a:cubicBezTo>
                          <a:pt x="876" y="4"/>
                          <a:pt x="879" y="3"/>
                          <a:pt x="875" y="4"/>
                        </a:cubicBezTo>
                        <a:cubicBezTo>
                          <a:pt x="877" y="2"/>
                          <a:pt x="874" y="2"/>
                          <a:pt x="880" y="1"/>
                        </a:cubicBezTo>
                        <a:cubicBezTo>
                          <a:pt x="872" y="0"/>
                          <a:pt x="868" y="3"/>
                          <a:pt x="862" y="4"/>
                        </a:cubicBezTo>
                        <a:cubicBezTo>
                          <a:pt x="863" y="4"/>
                          <a:pt x="863" y="4"/>
                          <a:pt x="864" y="4"/>
                        </a:cubicBezTo>
                        <a:cubicBezTo>
                          <a:pt x="862" y="4"/>
                          <a:pt x="860" y="4"/>
                          <a:pt x="858" y="5"/>
                        </a:cubicBezTo>
                        <a:cubicBezTo>
                          <a:pt x="854" y="4"/>
                          <a:pt x="861" y="3"/>
                          <a:pt x="860" y="3"/>
                        </a:cubicBezTo>
                        <a:cubicBezTo>
                          <a:pt x="854" y="3"/>
                          <a:pt x="854" y="3"/>
                          <a:pt x="854" y="3"/>
                        </a:cubicBezTo>
                        <a:cubicBezTo>
                          <a:pt x="853" y="3"/>
                          <a:pt x="853" y="3"/>
                          <a:pt x="853" y="3"/>
                        </a:cubicBezTo>
                        <a:cubicBezTo>
                          <a:pt x="852" y="4"/>
                          <a:pt x="850" y="4"/>
                          <a:pt x="850" y="4"/>
                        </a:cubicBezTo>
                        <a:cubicBezTo>
                          <a:pt x="851" y="3"/>
                          <a:pt x="852" y="2"/>
                          <a:pt x="853" y="1"/>
                        </a:cubicBezTo>
                        <a:cubicBezTo>
                          <a:pt x="847" y="3"/>
                          <a:pt x="847" y="3"/>
                          <a:pt x="847" y="3"/>
                        </a:cubicBezTo>
                        <a:cubicBezTo>
                          <a:pt x="847" y="3"/>
                          <a:pt x="841" y="3"/>
                          <a:pt x="846" y="2"/>
                        </a:cubicBezTo>
                        <a:cubicBezTo>
                          <a:pt x="836" y="3"/>
                          <a:pt x="836" y="3"/>
                          <a:pt x="836" y="3"/>
                        </a:cubicBezTo>
                        <a:cubicBezTo>
                          <a:pt x="835" y="2"/>
                          <a:pt x="835" y="2"/>
                          <a:pt x="835" y="2"/>
                        </a:cubicBezTo>
                        <a:cubicBezTo>
                          <a:pt x="832" y="2"/>
                          <a:pt x="832" y="3"/>
                          <a:pt x="835" y="2"/>
                        </a:cubicBezTo>
                        <a:cubicBezTo>
                          <a:pt x="832" y="2"/>
                          <a:pt x="820" y="7"/>
                          <a:pt x="821" y="4"/>
                        </a:cubicBezTo>
                        <a:cubicBezTo>
                          <a:pt x="814" y="6"/>
                          <a:pt x="811" y="6"/>
                          <a:pt x="801" y="8"/>
                        </a:cubicBezTo>
                        <a:cubicBezTo>
                          <a:pt x="808" y="6"/>
                          <a:pt x="793" y="8"/>
                          <a:pt x="800" y="6"/>
                        </a:cubicBezTo>
                        <a:cubicBezTo>
                          <a:pt x="796" y="6"/>
                          <a:pt x="795" y="8"/>
                          <a:pt x="791" y="9"/>
                        </a:cubicBezTo>
                        <a:cubicBezTo>
                          <a:pt x="788" y="9"/>
                          <a:pt x="789" y="7"/>
                          <a:pt x="793" y="6"/>
                        </a:cubicBezTo>
                        <a:cubicBezTo>
                          <a:pt x="789" y="7"/>
                          <a:pt x="789" y="7"/>
                          <a:pt x="789" y="7"/>
                        </a:cubicBezTo>
                        <a:cubicBezTo>
                          <a:pt x="789" y="7"/>
                          <a:pt x="789" y="7"/>
                          <a:pt x="789" y="7"/>
                        </a:cubicBezTo>
                        <a:cubicBezTo>
                          <a:pt x="785" y="9"/>
                          <a:pt x="785" y="9"/>
                          <a:pt x="785" y="9"/>
                        </a:cubicBezTo>
                        <a:cubicBezTo>
                          <a:pt x="781" y="9"/>
                          <a:pt x="784" y="7"/>
                          <a:pt x="780" y="8"/>
                        </a:cubicBezTo>
                        <a:cubicBezTo>
                          <a:pt x="779" y="9"/>
                          <a:pt x="779" y="9"/>
                          <a:pt x="779" y="9"/>
                        </a:cubicBezTo>
                        <a:cubicBezTo>
                          <a:pt x="776" y="9"/>
                          <a:pt x="776" y="9"/>
                          <a:pt x="776" y="9"/>
                        </a:cubicBezTo>
                        <a:cubicBezTo>
                          <a:pt x="777" y="9"/>
                          <a:pt x="775" y="10"/>
                          <a:pt x="772" y="11"/>
                        </a:cubicBezTo>
                        <a:cubicBezTo>
                          <a:pt x="772" y="11"/>
                          <a:pt x="772" y="11"/>
                          <a:pt x="772" y="11"/>
                        </a:cubicBezTo>
                        <a:cubicBezTo>
                          <a:pt x="769" y="12"/>
                          <a:pt x="769" y="12"/>
                          <a:pt x="769" y="12"/>
                        </a:cubicBezTo>
                        <a:cubicBezTo>
                          <a:pt x="772" y="10"/>
                          <a:pt x="765" y="12"/>
                          <a:pt x="767" y="11"/>
                        </a:cubicBezTo>
                        <a:cubicBezTo>
                          <a:pt x="764" y="11"/>
                          <a:pt x="764" y="11"/>
                          <a:pt x="758" y="13"/>
                        </a:cubicBezTo>
                        <a:cubicBezTo>
                          <a:pt x="759" y="14"/>
                          <a:pt x="759" y="14"/>
                          <a:pt x="759" y="14"/>
                        </a:cubicBezTo>
                        <a:cubicBezTo>
                          <a:pt x="752" y="16"/>
                          <a:pt x="759" y="12"/>
                          <a:pt x="753" y="14"/>
                        </a:cubicBezTo>
                        <a:cubicBezTo>
                          <a:pt x="753" y="14"/>
                          <a:pt x="753" y="14"/>
                          <a:pt x="753" y="14"/>
                        </a:cubicBezTo>
                        <a:cubicBezTo>
                          <a:pt x="745" y="15"/>
                          <a:pt x="740" y="19"/>
                          <a:pt x="733" y="19"/>
                        </a:cubicBezTo>
                        <a:cubicBezTo>
                          <a:pt x="737" y="18"/>
                          <a:pt x="735" y="17"/>
                          <a:pt x="735" y="18"/>
                        </a:cubicBezTo>
                        <a:cubicBezTo>
                          <a:pt x="730" y="19"/>
                          <a:pt x="722" y="22"/>
                          <a:pt x="716" y="24"/>
                        </a:cubicBezTo>
                        <a:cubicBezTo>
                          <a:pt x="714" y="24"/>
                          <a:pt x="713" y="23"/>
                          <a:pt x="708" y="24"/>
                        </a:cubicBezTo>
                        <a:cubicBezTo>
                          <a:pt x="704" y="26"/>
                          <a:pt x="703" y="26"/>
                          <a:pt x="702" y="27"/>
                        </a:cubicBezTo>
                        <a:cubicBezTo>
                          <a:pt x="698" y="28"/>
                          <a:pt x="691" y="31"/>
                          <a:pt x="690" y="30"/>
                        </a:cubicBezTo>
                        <a:cubicBezTo>
                          <a:pt x="690" y="31"/>
                          <a:pt x="687" y="31"/>
                          <a:pt x="685" y="33"/>
                        </a:cubicBezTo>
                        <a:cubicBezTo>
                          <a:pt x="684" y="32"/>
                          <a:pt x="684" y="32"/>
                          <a:pt x="684" y="32"/>
                        </a:cubicBezTo>
                        <a:cubicBezTo>
                          <a:pt x="685" y="33"/>
                          <a:pt x="685" y="33"/>
                          <a:pt x="685" y="33"/>
                        </a:cubicBezTo>
                        <a:cubicBezTo>
                          <a:pt x="677" y="33"/>
                          <a:pt x="674" y="38"/>
                          <a:pt x="666" y="39"/>
                        </a:cubicBezTo>
                        <a:cubicBezTo>
                          <a:pt x="667" y="39"/>
                          <a:pt x="667" y="39"/>
                          <a:pt x="667" y="39"/>
                        </a:cubicBezTo>
                        <a:cubicBezTo>
                          <a:pt x="665" y="40"/>
                          <a:pt x="665" y="40"/>
                          <a:pt x="665" y="40"/>
                        </a:cubicBezTo>
                        <a:cubicBezTo>
                          <a:pt x="664" y="40"/>
                          <a:pt x="665" y="39"/>
                          <a:pt x="665" y="38"/>
                        </a:cubicBezTo>
                        <a:cubicBezTo>
                          <a:pt x="661" y="40"/>
                          <a:pt x="656" y="42"/>
                          <a:pt x="652" y="43"/>
                        </a:cubicBezTo>
                        <a:cubicBezTo>
                          <a:pt x="654" y="43"/>
                          <a:pt x="654" y="43"/>
                          <a:pt x="654" y="43"/>
                        </a:cubicBezTo>
                        <a:cubicBezTo>
                          <a:pt x="652" y="44"/>
                          <a:pt x="650" y="46"/>
                          <a:pt x="647" y="47"/>
                        </a:cubicBezTo>
                        <a:cubicBezTo>
                          <a:pt x="651" y="43"/>
                          <a:pt x="642" y="48"/>
                          <a:pt x="641" y="48"/>
                        </a:cubicBezTo>
                        <a:cubicBezTo>
                          <a:pt x="644" y="46"/>
                          <a:pt x="644" y="46"/>
                          <a:pt x="644" y="46"/>
                        </a:cubicBezTo>
                        <a:cubicBezTo>
                          <a:pt x="640" y="48"/>
                          <a:pt x="640" y="48"/>
                          <a:pt x="641" y="49"/>
                        </a:cubicBezTo>
                        <a:cubicBezTo>
                          <a:pt x="636" y="51"/>
                          <a:pt x="636" y="48"/>
                          <a:pt x="632" y="51"/>
                        </a:cubicBezTo>
                        <a:cubicBezTo>
                          <a:pt x="635" y="50"/>
                          <a:pt x="635" y="50"/>
                          <a:pt x="635" y="50"/>
                        </a:cubicBezTo>
                        <a:cubicBezTo>
                          <a:pt x="637" y="50"/>
                          <a:pt x="635" y="52"/>
                          <a:pt x="632" y="53"/>
                        </a:cubicBezTo>
                        <a:cubicBezTo>
                          <a:pt x="632" y="53"/>
                          <a:pt x="630" y="53"/>
                          <a:pt x="632" y="52"/>
                        </a:cubicBezTo>
                        <a:cubicBezTo>
                          <a:pt x="628" y="54"/>
                          <a:pt x="622" y="57"/>
                          <a:pt x="620" y="58"/>
                        </a:cubicBezTo>
                        <a:cubicBezTo>
                          <a:pt x="618" y="58"/>
                          <a:pt x="618" y="57"/>
                          <a:pt x="619" y="57"/>
                        </a:cubicBezTo>
                        <a:cubicBezTo>
                          <a:pt x="611" y="61"/>
                          <a:pt x="616" y="58"/>
                          <a:pt x="608" y="63"/>
                        </a:cubicBezTo>
                        <a:cubicBezTo>
                          <a:pt x="607" y="62"/>
                          <a:pt x="607" y="62"/>
                          <a:pt x="607" y="62"/>
                        </a:cubicBezTo>
                        <a:cubicBezTo>
                          <a:pt x="605" y="64"/>
                          <a:pt x="605" y="64"/>
                          <a:pt x="605" y="64"/>
                        </a:cubicBezTo>
                        <a:cubicBezTo>
                          <a:pt x="600" y="65"/>
                          <a:pt x="600" y="65"/>
                          <a:pt x="600" y="65"/>
                        </a:cubicBezTo>
                        <a:cubicBezTo>
                          <a:pt x="602" y="65"/>
                          <a:pt x="602" y="65"/>
                          <a:pt x="602" y="65"/>
                        </a:cubicBezTo>
                        <a:cubicBezTo>
                          <a:pt x="599" y="67"/>
                          <a:pt x="598" y="68"/>
                          <a:pt x="595" y="69"/>
                        </a:cubicBezTo>
                        <a:cubicBezTo>
                          <a:pt x="595" y="68"/>
                          <a:pt x="595" y="68"/>
                          <a:pt x="595" y="68"/>
                        </a:cubicBezTo>
                        <a:cubicBezTo>
                          <a:pt x="588" y="72"/>
                          <a:pt x="586" y="71"/>
                          <a:pt x="579" y="76"/>
                        </a:cubicBezTo>
                        <a:cubicBezTo>
                          <a:pt x="579" y="76"/>
                          <a:pt x="580" y="75"/>
                          <a:pt x="580" y="74"/>
                        </a:cubicBezTo>
                        <a:cubicBezTo>
                          <a:pt x="574" y="79"/>
                          <a:pt x="575" y="76"/>
                          <a:pt x="569" y="81"/>
                        </a:cubicBezTo>
                        <a:cubicBezTo>
                          <a:pt x="569" y="80"/>
                          <a:pt x="568" y="80"/>
                          <a:pt x="568" y="80"/>
                        </a:cubicBezTo>
                        <a:cubicBezTo>
                          <a:pt x="565" y="82"/>
                          <a:pt x="565" y="82"/>
                          <a:pt x="565" y="82"/>
                        </a:cubicBezTo>
                        <a:cubicBezTo>
                          <a:pt x="565" y="81"/>
                          <a:pt x="565" y="81"/>
                          <a:pt x="565" y="81"/>
                        </a:cubicBezTo>
                        <a:cubicBezTo>
                          <a:pt x="563" y="84"/>
                          <a:pt x="563" y="84"/>
                          <a:pt x="563" y="84"/>
                        </a:cubicBezTo>
                        <a:cubicBezTo>
                          <a:pt x="561" y="84"/>
                          <a:pt x="561" y="84"/>
                          <a:pt x="561" y="84"/>
                        </a:cubicBezTo>
                        <a:cubicBezTo>
                          <a:pt x="560" y="85"/>
                          <a:pt x="560" y="85"/>
                          <a:pt x="560" y="85"/>
                        </a:cubicBezTo>
                        <a:cubicBezTo>
                          <a:pt x="556" y="85"/>
                          <a:pt x="552" y="89"/>
                          <a:pt x="547" y="90"/>
                        </a:cubicBezTo>
                        <a:cubicBezTo>
                          <a:pt x="548" y="91"/>
                          <a:pt x="548" y="91"/>
                          <a:pt x="548" y="91"/>
                        </a:cubicBezTo>
                        <a:cubicBezTo>
                          <a:pt x="539" y="100"/>
                          <a:pt x="522" y="104"/>
                          <a:pt x="510" y="114"/>
                        </a:cubicBezTo>
                        <a:cubicBezTo>
                          <a:pt x="510" y="113"/>
                          <a:pt x="510" y="113"/>
                          <a:pt x="510" y="113"/>
                        </a:cubicBezTo>
                        <a:cubicBezTo>
                          <a:pt x="505" y="118"/>
                          <a:pt x="505" y="118"/>
                          <a:pt x="505" y="118"/>
                        </a:cubicBezTo>
                        <a:cubicBezTo>
                          <a:pt x="502" y="119"/>
                          <a:pt x="507" y="116"/>
                          <a:pt x="505" y="116"/>
                        </a:cubicBezTo>
                        <a:cubicBezTo>
                          <a:pt x="500" y="120"/>
                          <a:pt x="504" y="119"/>
                          <a:pt x="498" y="123"/>
                        </a:cubicBezTo>
                        <a:cubicBezTo>
                          <a:pt x="494" y="125"/>
                          <a:pt x="498" y="122"/>
                          <a:pt x="500" y="120"/>
                        </a:cubicBezTo>
                        <a:cubicBezTo>
                          <a:pt x="494" y="125"/>
                          <a:pt x="485" y="132"/>
                          <a:pt x="481" y="134"/>
                        </a:cubicBezTo>
                        <a:cubicBezTo>
                          <a:pt x="481" y="135"/>
                          <a:pt x="480" y="135"/>
                          <a:pt x="481" y="135"/>
                        </a:cubicBezTo>
                        <a:cubicBezTo>
                          <a:pt x="477" y="138"/>
                          <a:pt x="472" y="142"/>
                          <a:pt x="467" y="145"/>
                        </a:cubicBezTo>
                        <a:cubicBezTo>
                          <a:pt x="467" y="144"/>
                          <a:pt x="468" y="143"/>
                          <a:pt x="469" y="143"/>
                        </a:cubicBezTo>
                        <a:cubicBezTo>
                          <a:pt x="467" y="144"/>
                          <a:pt x="465" y="145"/>
                          <a:pt x="464" y="146"/>
                        </a:cubicBezTo>
                        <a:cubicBezTo>
                          <a:pt x="465" y="144"/>
                          <a:pt x="465" y="144"/>
                          <a:pt x="465" y="144"/>
                        </a:cubicBezTo>
                        <a:cubicBezTo>
                          <a:pt x="462" y="147"/>
                          <a:pt x="456" y="152"/>
                          <a:pt x="454" y="152"/>
                        </a:cubicBezTo>
                        <a:cubicBezTo>
                          <a:pt x="455" y="152"/>
                          <a:pt x="455" y="153"/>
                          <a:pt x="453" y="155"/>
                        </a:cubicBezTo>
                        <a:cubicBezTo>
                          <a:pt x="450" y="155"/>
                          <a:pt x="445" y="162"/>
                          <a:pt x="440" y="165"/>
                        </a:cubicBezTo>
                        <a:cubicBezTo>
                          <a:pt x="440" y="164"/>
                          <a:pt x="444" y="161"/>
                          <a:pt x="443" y="162"/>
                        </a:cubicBezTo>
                        <a:cubicBezTo>
                          <a:pt x="440" y="163"/>
                          <a:pt x="439" y="166"/>
                          <a:pt x="437" y="168"/>
                        </a:cubicBezTo>
                        <a:cubicBezTo>
                          <a:pt x="437" y="167"/>
                          <a:pt x="437" y="167"/>
                          <a:pt x="437" y="167"/>
                        </a:cubicBezTo>
                        <a:cubicBezTo>
                          <a:pt x="427" y="176"/>
                          <a:pt x="427" y="176"/>
                          <a:pt x="427" y="176"/>
                        </a:cubicBezTo>
                        <a:cubicBezTo>
                          <a:pt x="425" y="176"/>
                          <a:pt x="418" y="184"/>
                          <a:pt x="418" y="183"/>
                        </a:cubicBezTo>
                        <a:cubicBezTo>
                          <a:pt x="414" y="186"/>
                          <a:pt x="421" y="181"/>
                          <a:pt x="417" y="185"/>
                        </a:cubicBezTo>
                        <a:cubicBezTo>
                          <a:pt x="415" y="185"/>
                          <a:pt x="413" y="189"/>
                          <a:pt x="412" y="188"/>
                        </a:cubicBezTo>
                        <a:cubicBezTo>
                          <a:pt x="413" y="187"/>
                          <a:pt x="413" y="187"/>
                          <a:pt x="413" y="187"/>
                        </a:cubicBezTo>
                        <a:cubicBezTo>
                          <a:pt x="410" y="190"/>
                          <a:pt x="410" y="190"/>
                          <a:pt x="410" y="190"/>
                        </a:cubicBezTo>
                        <a:cubicBezTo>
                          <a:pt x="411" y="187"/>
                          <a:pt x="411" y="187"/>
                          <a:pt x="411" y="187"/>
                        </a:cubicBezTo>
                        <a:cubicBezTo>
                          <a:pt x="408" y="190"/>
                          <a:pt x="407" y="193"/>
                          <a:pt x="408" y="193"/>
                        </a:cubicBezTo>
                        <a:cubicBezTo>
                          <a:pt x="405" y="195"/>
                          <a:pt x="401" y="199"/>
                          <a:pt x="399" y="199"/>
                        </a:cubicBezTo>
                        <a:cubicBezTo>
                          <a:pt x="400" y="198"/>
                          <a:pt x="400" y="198"/>
                          <a:pt x="400" y="198"/>
                        </a:cubicBezTo>
                        <a:cubicBezTo>
                          <a:pt x="393" y="205"/>
                          <a:pt x="386" y="207"/>
                          <a:pt x="382" y="214"/>
                        </a:cubicBezTo>
                        <a:cubicBezTo>
                          <a:pt x="381" y="214"/>
                          <a:pt x="381" y="214"/>
                          <a:pt x="382" y="213"/>
                        </a:cubicBezTo>
                        <a:cubicBezTo>
                          <a:pt x="378" y="217"/>
                          <a:pt x="378" y="217"/>
                          <a:pt x="378" y="217"/>
                        </a:cubicBezTo>
                        <a:cubicBezTo>
                          <a:pt x="378" y="215"/>
                          <a:pt x="378" y="215"/>
                          <a:pt x="378" y="215"/>
                        </a:cubicBezTo>
                        <a:cubicBezTo>
                          <a:pt x="372" y="223"/>
                          <a:pt x="372" y="223"/>
                          <a:pt x="372" y="223"/>
                        </a:cubicBezTo>
                        <a:cubicBezTo>
                          <a:pt x="372" y="223"/>
                          <a:pt x="372" y="223"/>
                          <a:pt x="372" y="223"/>
                        </a:cubicBezTo>
                        <a:cubicBezTo>
                          <a:pt x="367" y="227"/>
                          <a:pt x="360" y="235"/>
                          <a:pt x="354" y="241"/>
                        </a:cubicBezTo>
                        <a:cubicBezTo>
                          <a:pt x="355" y="240"/>
                          <a:pt x="355" y="240"/>
                          <a:pt x="355" y="240"/>
                        </a:cubicBezTo>
                        <a:cubicBezTo>
                          <a:pt x="349" y="247"/>
                          <a:pt x="348" y="246"/>
                          <a:pt x="344" y="251"/>
                        </a:cubicBezTo>
                        <a:cubicBezTo>
                          <a:pt x="344" y="251"/>
                          <a:pt x="344" y="251"/>
                          <a:pt x="344" y="250"/>
                        </a:cubicBezTo>
                        <a:cubicBezTo>
                          <a:pt x="340" y="255"/>
                          <a:pt x="340" y="255"/>
                          <a:pt x="340" y="255"/>
                        </a:cubicBezTo>
                        <a:cubicBezTo>
                          <a:pt x="340" y="253"/>
                          <a:pt x="340" y="253"/>
                          <a:pt x="340" y="253"/>
                        </a:cubicBezTo>
                        <a:cubicBezTo>
                          <a:pt x="338" y="258"/>
                          <a:pt x="331" y="262"/>
                          <a:pt x="333" y="260"/>
                        </a:cubicBezTo>
                        <a:cubicBezTo>
                          <a:pt x="332" y="263"/>
                          <a:pt x="329" y="266"/>
                          <a:pt x="329" y="267"/>
                        </a:cubicBezTo>
                        <a:cubicBezTo>
                          <a:pt x="325" y="272"/>
                          <a:pt x="328" y="268"/>
                          <a:pt x="325" y="271"/>
                        </a:cubicBezTo>
                        <a:cubicBezTo>
                          <a:pt x="321" y="274"/>
                          <a:pt x="322" y="276"/>
                          <a:pt x="317" y="280"/>
                        </a:cubicBezTo>
                        <a:cubicBezTo>
                          <a:pt x="317" y="280"/>
                          <a:pt x="317" y="280"/>
                          <a:pt x="317" y="280"/>
                        </a:cubicBezTo>
                        <a:cubicBezTo>
                          <a:pt x="315" y="282"/>
                          <a:pt x="314" y="284"/>
                          <a:pt x="311" y="287"/>
                        </a:cubicBezTo>
                        <a:cubicBezTo>
                          <a:pt x="312" y="286"/>
                          <a:pt x="312" y="286"/>
                          <a:pt x="312" y="286"/>
                        </a:cubicBezTo>
                        <a:cubicBezTo>
                          <a:pt x="308" y="292"/>
                          <a:pt x="305" y="291"/>
                          <a:pt x="303" y="297"/>
                        </a:cubicBezTo>
                        <a:cubicBezTo>
                          <a:pt x="301" y="299"/>
                          <a:pt x="298" y="304"/>
                          <a:pt x="297" y="303"/>
                        </a:cubicBezTo>
                        <a:cubicBezTo>
                          <a:pt x="283" y="322"/>
                          <a:pt x="283" y="322"/>
                          <a:pt x="283" y="322"/>
                        </a:cubicBezTo>
                        <a:cubicBezTo>
                          <a:pt x="281" y="322"/>
                          <a:pt x="282" y="324"/>
                          <a:pt x="278" y="327"/>
                        </a:cubicBezTo>
                        <a:cubicBezTo>
                          <a:pt x="279" y="328"/>
                          <a:pt x="279" y="328"/>
                          <a:pt x="279" y="328"/>
                        </a:cubicBezTo>
                        <a:cubicBezTo>
                          <a:pt x="272" y="337"/>
                          <a:pt x="262" y="347"/>
                          <a:pt x="254" y="358"/>
                        </a:cubicBezTo>
                        <a:cubicBezTo>
                          <a:pt x="253" y="357"/>
                          <a:pt x="253" y="357"/>
                          <a:pt x="253" y="357"/>
                        </a:cubicBezTo>
                        <a:cubicBezTo>
                          <a:pt x="252" y="360"/>
                          <a:pt x="252" y="360"/>
                          <a:pt x="252" y="360"/>
                        </a:cubicBezTo>
                        <a:cubicBezTo>
                          <a:pt x="244" y="372"/>
                          <a:pt x="233" y="387"/>
                          <a:pt x="226" y="396"/>
                        </a:cubicBezTo>
                        <a:cubicBezTo>
                          <a:pt x="225" y="400"/>
                          <a:pt x="223" y="405"/>
                          <a:pt x="219" y="410"/>
                        </a:cubicBezTo>
                        <a:cubicBezTo>
                          <a:pt x="219" y="409"/>
                          <a:pt x="219" y="409"/>
                          <a:pt x="219" y="409"/>
                        </a:cubicBezTo>
                        <a:cubicBezTo>
                          <a:pt x="214" y="418"/>
                          <a:pt x="209" y="428"/>
                          <a:pt x="202" y="437"/>
                        </a:cubicBezTo>
                        <a:cubicBezTo>
                          <a:pt x="202" y="436"/>
                          <a:pt x="202" y="437"/>
                          <a:pt x="202" y="436"/>
                        </a:cubicBezTo>
                        <a:cubicBezTo>
                          <a:pt x="202" y="439"/>
                          <a:pt x="199" y="442"/>
                          <a:pt x="197" y="444"/>
                        </a:cubicBezTo>
                        <a:cubicBezTo>
                          <a:pt x="200" y="442"/>
                          <a:pt x="200" y="442"/>
                          <a:pt x="200" y="442"/>
                        </a:cubicBezTo>
                        <a:cubicBezTo>
                          <a:pt x="199" y="445"/>
                          <a:pt x="196" y="448"/>
                          <a:pt x="194" y="449"/>
                        </a:cubicBezTo>
                        <a:cubicBezTo>
                          <a:pt x="192" y="454"/>
                          <a:pt x="192" y="454"/>
                          <a:pt x="192" y="454"/>
                        </a:cubicBezTo>
                        <a:cubicBezTo>
                          <a:pt x="192" y="455"/>
                          <a:pt x="192" y="455"/>
                          <a:pt x="192" y="455"/>
                        </a:cubicBezTo>
                        <a:cubicBezTo>
                          <a:pt x="192" y="456"/>
                          <a:pt x="192" y="456"/>
                          <a:pt x="192" y="456"/>
                        </a:cubicBezTo>
                        <a:cubicBezTo>
                          <a:pt x="189" y="458"/>
                          <a:pt x="189" y="458"/>
                          <a:pt x="189" y="458"/>
                        </a:cubicBezTo>
                        <a:cubicBezTo>
                          <a:pt x="189" y="459"/>
                          <a:pt x="186" y="465"/>
                          <a:pt x="186" y="467"/>
                        </a:cubicBezTo>
                        <a:cubicBezTo>
                          <a:pt x="185" y="467"/>
                          <a:pt x="182" y="471"/>
                          <a:pt x="184" y="468"/>
                        </a:cubicBezTo>
                        <a:cubicBezTo>
                          <a:pt x="175" y="484"/>
                          <a:pt x="175" y="484"/>
                          <a:pt x="175" y="484"/>
                        </a:cubicBezTo>
                        <a:cubicBezTo>
                          <a:pt x="176" y="482"/>
                          <a:pt x="176" y="482"/>
                          <a:pt x="176" y="482"/>
                        </a:cubicBezTo>
                        <a:cubicBezTo>
                          <a:pt x="178" y="482"/>
                          <a:pt x="175" y="487"/>
                          <a:pt x="174" y="489"/>
                        </a:cubicBezTo>
                        <a:cubicBezTo>
                          <a:pt x="175" y="486"/>
                          <a:pt x="172" y="488"/>
                          <a:pt x="171" y="490"/>
                        </a:cubicBezTo>
                        <a:cubicBezTo>
                          <a:pt x="170" y="492"/>
                          <a:pt x="173" y="488"/>
                          <a:pt x="173" y="489"/>
                        </a:cubicBezTo>
                        <a:cubicBezTo>
                          <a:pt x="172" y="493"/>
                          <a:pt x="169" y="499"/>
                          <a:pt x="168" y="500"/>
                        </a:cubicBezTo>
                        <a:cubicBezTo>
                          <a:pt x="168" y="498"/>
                          <a:pt x="168" y="498"/>
                          <a:pt x="168" y="498"/>
                        </a:cubicBezTo>
                        <a:cubicBezTo>
                          <a:pt x="167" y="502"/>
                          <a:pt x="164" y="503"/>
                          <a:pt x="162" y="507"/>
                        </a:cubicBezTo>
                        <a:cubicBezTo>
                          <a:pt x="161" y="511"/>
                          <a:pt x="159" y="513"/>
                          <a:pt x="161" y="513"/>
                        </a:cubicBezTo>
                        <a:cubicBezTo>
                          <a:pt x="159" y="518"/>
                          <a:pt x="159" y="514"/>
                          <a:pt x="158" y="516"/>
                        </a:cubicBezTo>
                        <a:cubicBezTo>
                          <a:pt x="158" y="518"/>
                          <a:pt x="154" y="525"/>
                          <a:pt x="153" y="525"/>
                        </a:cubicBezTo>
                        <a:cubicBezTo>
                          <a:pt x="153" y="529"/>
                          <a:pt x="145" y="538"/>
                          <a:pt x="147" y="540"/>
                        </a:cubicBezTo>
                        <a:cubicBezTo>
                          <a:pt x="143" y="544"/>
                          <a:pt x="143" y="544"/>
                          <a:pt x="143" y="544"/>
                        </a:cubicBezTo>
                        <a:cubicBezTo>
                          <a:pt x="144" y="544"/>
                          <a:pt x="145" y="545"/>
                          <a:pt x="143" y="549"/>
                        </a:cubicBezTo>
                        <a:cubicBezTo>
                          <a:pt x="141" y="552"/>
                          <a:pt x="141" y="551"/>
                          <a:pt x="140" y="551"/>
                        </a:cubicBezTo>
                        <a:cubicBezTo>
                          <a:pt x="141" y="554"/>
                          <a:pt x="141" y="554"/>
                          <a:pt x="141" y="554"/>
                        </a:cubicBezTo>
                        <a:cubicBezTo>
                          <a:pt x="130" y="571"/>
                          <a:pt x="121" y="596"/>
                          <a:pt x="111" y="615"/>
                        </a:cubicBezTo>
                        <a:cubicBezTo>
                          <a:pt x="107" y="624"/>
                          <a:pt x="104" y="636"/>
                          <a:pt x="99" y="647"/>
                        </a:cubicBezTo>
                        <a:cubicBezTo>
                          <a:pt x="100" y="645"/>
                          <a:pt x="100" y="645"/>
                          <a:pt x="100" y="645"/>
                        </a:cubicBezTo>
                        <a:cubicBezTo>
                          <a:pt x="95" y="656"/>
                          <a:pt x="95" y="656"/>
                          <a:pt x="95" y="656"/>
                        </a:cubicBezTo>
                        <a:cubicBezTo>
                          <a:pt x="99" y="648"/>
                          <a:pt x="99" y="648"/>
                          <a:pt x="99" y="648"/>
                        </a:cubicBezTo>
                        <a:cubicBezTo>
                          <a:pt x="98" y="651"/>
                          <a:pt x="98" y="653"/>
                          <a:pt x="97" y="655"/>
                        </a:cubicBezTo>
                        <a:cubicBezTo>
                          <a:pt x="92" y="666"/>
                          <a:pt x="85" y="681"/>
                          <a:pt x="81" y="696"/>
                        </a:cubicBezTo>
                        <a:cubicBezTo>
                          <a:pt x="80" y="706"/>
                          <a:pt x="77" y="702"/>
                          <a:pt x="76" y="711"/>
                        </a:cubicBezTo>
                        <a:cubicBezTo>
                          <a:pt x="76" y="710"/>
                          <a:pt x="76" y="710"/>
                          <a:pt x="76" y="709"/>
                        </a:cubicBezTo>
                        <a:cubicBezTo>
                          <a:pt x="73" y="719"/>
                          <a:pt x="72" y="725"/>
                          <a:pt x="70" y="735"/>
                        </a:cubicBezTo>
                        <a:cubicBezTo>
                          <a:pt x="68" y="733"/>
                          <a:pt x="68" y="741"/>
                          <a:pt x="67" y="740"/>
                        </a:cubicBezTo>
                        <a:cubicBezTo>
                          <a:pt x="68" y="741"/>
                          <a:pt x="68" y="741"/>
                          <a:pt x="68" y="741"/>
                        </a:cubicBezTo>
                        <a:cubicBezTo>
                          <a:pt x="67" y="743"/>
                          <a:pt x="65" y="748"/>
                          <a:pt x="65" y="747"/>
                        </a:cubicBezTo>
                        <a:cubicBezTo>
                          <a:pt x="64" y="752"/>
                          <a:pt x="64" y="752"/>
                          <a:pt x="64" y="752"/>
                        </a:cubicBezTo>
                        <a:cubicBezTo>
                          <a:pt x="63" y="752"/>
                          <a:pt x="63" y="752"/>
                          <a:pt x="63" y="752"/>
                        </a:cubicBezTo>
                        <a:cubicBezTo>
                          <a:pt x="62" y="757"/>
                          <a:pt x="59" y="770"/>
                          <a:pt x="56" y="772"/>
                        </a:cubicBezTo>
                        <a:cubicBezTo>
                          <a:pt x="53" y="787"/>
                          <a:pt x="47" y="809"/>
                          <a:pt x="42" y="827"/>
                        </a:cubicBezTo>
                        <a:cubicBezTo>
                          <a:pt x="43" y="830"/>
                          <a:pt x="41" y="835"/>
                          <a:pt x="40" y="839"/>
                        </a:cubicBezTo>
                        <a:cubicBezTo>
                          <a:pt x="38" y="844"/>
                          <a:pt x="38" y="844"/>
                          <a:pt x="38" y="844"/>
                        </a:cubicBezTo>
                        <a:cubicBezTo>
                          <a:pt x="38" y="848"/>
                          <a:pt x="38" y="853"/>
                          <a:pt x="36" y="856"/>
                        </a:cubicBezTo>
                        <a:cubicBezTo>
                          <a:pt x="36" y="856"/>
                          <a:pt x="36" y="856"/>
                          <a:pt x="36" y="856"/>
                        </a:cubicBezTo>
                        <a:cubicBezTo>
                          <a:pt x="36" y="860"/>
                          <a:pt x="34" y="864"/>
                          <a:pt x="34" y="868"/>
                        </a:cubicBezTo>
                        <a:cubicBezTo>
                          <a:pt x="33" y="873"/>
                          <a:pt x="32" y="877"/>
                          <a:pt x="31" y="876"/>
                        </a:cubicBezTo>
                        <a:cubicBezTo>
                          <a:pt x="33" y="877"/>
                          <a:pt x="29" y="886"/>
                          <a:pt x="29" y="886"/>
                        </a:cubicBezTo>
                        <a:cubicBezTo>
                          <a:pt x="29" y="886"/>
                          <a:pt x="15" y="946"/>
                          <a:pt x="7" y="1014"/>
                        </a:cubicBezTo>
                        <a:cubicBezTo>
                          <a:pt x="3" y="1049"/>
                          <a:pt x="1" y="1085"/>
                          <a:pt x="0" y="1116"/>
                        </a:cubicBezTo>
                        <a:cubicBezTo>
                          <a:pt x="0" y="1148"/>
                          <a:pt x="1" y="1175"/>
                          <a:pt x="4" y="1189"/>
                        </a:cubicBezTo>
                        <a:cubicBezTo>
                          <a:pt x="5" y="1191"/>
                          <a:pt x="5" y="1197"/>
                          <a:pt x="6" y="1195"/>
                        </a:cubicBezTo>
                        <a:cubicBezTo>
                          <a:pt x="7" y="1199"/>
                          <a:pt x="5" y="1201"/>
                          <a:pt x="6" y="1202"/>
                        </a:cubicBezTo>
                        <a:cubicBezTo>
                          <a:pt x="7" y="1196"/>
                          <a:pt x="9" y="1204"/>
                          <a:pt x="10" y="1198"/>
                        </a:cubicBezTo>
                        <a:cubicBezTo>
                          <a:pt x="10" y="1202"/>
                          <a:pt x="10" y="1202"/>
                          <a:pt x="10" y="1202"/>
                        </a:cubicBezTo>
                        <a:cubicBezTo>
                          <a:pt x="11" y="1203"/>
                          <a:pt x="9" y="1197"/>
                          <a:pt x="11" y="1198"/>
                        </a:cubicBezTo>
                        <a:cubicBezTo>
                          <a:pt x="9" y="1197"/>
                          <a:pt x="9" y="1197"/>
                          <a:pt x="9" y="1197"/>
                        </a:cubicBezTo>
                        <a:cubicBezTo>
                          <a:pt x="9" y="1194"/>
                          <a:pt x="9" y="1192"/>
                          <a:pt x="10" y="1191"/>
                        </a:cubicBezTo>
                        <a:cubicBezTo>
                          <a:pt x="9" y="1188"/>
                          <a:pt x="7" y="1186"/>
                          <a:pt x="8" y="1180"/>
                        </a:cubicBezTo>
                        <a:cubicBezTo>
                          <a:pt x="8" y="1182"/>
                          <a:pt x="8" y="1182"/>
                          <a:pt x="8" y="1182"/>
                        </a:cubicBezTo>
                        <a:cubicBezTo>
                          <a:pt x="8" y="1176"/>
                          <a:pt x="9" y="1178"/>
                          <a:pt x="10" y="1177"/>
                        </a:cubicBezTo>
                        <a:cubicBezTo>
                          <a:pt x="10" y="1178"/>
                          <a:pt x="10" y="1178"/>
                          <a:pt x="10" y="1178"/>
                        </a:cubicBezTo>
                        <a:cubicBezTo>
                          <a:pt x="11" y="1174"/>
                          <a:pt x="11" y="1174"/>
                          <a:pt x="11" y="1174"/>
                        </a:cubicBezTo>
                        <a:cubicBezTo>
                          <a:pt x="10" y="1177"/>
                          <a:pt x="11" y="1183"/>
                          <a:pt x="11" y="1180"/>
                        </a:cubicBezTo>
                        <a:cubicBezTo>
                          <a:pt x="12" y="1174"/>
                          <a:pt x="11" y="1182"/>
                          <a:pt x="11" y="1177"/>
                        </a:cubicBezTo>
                        <a:cubicBezTo>
                          <a:pt x="11" y="1174"/>
                          <a:pt x="12" y="1175"/>
                          <a:pt x="12" y="1175"/>
                        </a:cubicBezTo>
                        <a:cubicBezTo>
                          <a:pt x="12" y="1170"/>
                          <a:pt x="12" y="1170"/>
                          <a:pt x="12" y="1170"/>
                        </a:cubicBezTo>
                        <a:cubicBezTo>
                          <a:pt x="13" y="1170"/>
                          <a:pt x="12" y="1173"/>
                          <a:pt x="13" y="1171"/>
                        </a:cubicBezTo>
                        <a:cubicBezTo>
                          <a:pt x="12" y="1164"/>
                          <a:pt x="12" y="1164"/>
                          <a:pt x="12" y="1164"/>
                        </a:cubicBezTo>
                        <a:cubicBezTo>
                          <a:pt x="14" y="1163"/>
                          <a:pt x="11" y="1157"/>
                          <a:pt x="13" y="1154"/>
                        </a:cubicBezTo>
                        <a:cubicBezTo>
                          <a:pt x="14" y="1159"/>
                          <a:pt x="14" y="1153"/>
                          <a:pt x="15" y="1154"/>
                        </a:cubicBezTo>
                        <a:cubicBezTo>
                          <a:pt x="15" y="1142"/>
                          <a:pt x="15" y="1142"/>
                          <a:pt x="15" y="1142"/>
                        </a:cubicBezTo>
                        <a:cubicBezTo>
                          <a:pt x="16" y="1141"/>
                          <a:pt x="16" y="1145"/>
                          <a:pt x="16" y="1144"/>
                        </a:cubicBezTo>
                        <a:cubicBezTo>
                          <a:pt x="16" y="1141"/>
                          <a:pt x="15" y="1140"/>
                          <a:pt x="15" y="1139"/>
                        </a:cubicBezTo>
                        <a:cubicBezTo>
                          <a:pt x="16" y="1138"/>
                          <a:pt x="16" y="1130"/>
                          <a:pt x="17" y="1130"/>
                        </a:cubicBezTo>
                        <a:cubicBezTo>
                          <a:pt x="19" y="1122"/>
                          <a:pt x="15" y="1127"/>
                          <a:pt x="17" y="1119"/>
                        </a:cubicBezTo>
                        <a:cubicBezTo>
                          <a:pt x="18" y="1118"/>
                          <a:pt x="17" y="1125"/>
                          <a:pt x="18" y="1122"/>
                        </a:cubicBezTo>
                        <a:cubicBezTo>
                          <a:pt x="18" y="1114"/>
                          <a:pt x="18" y="1114"/>
                          <a:pt x="18" y="1114"/>
                        </a:cubicBezTo>
                        <a:cubicBezTo>
                          <a:pt x="18" y="1115"/>
                          <a:pt x="19" y="1116"/>
                          <a:pt x="19" y="1119"/>
                        </a:cubicBezTo>
                        <a:cubicBezTo>
                          <a:pt x="21" y="1098"/>
                          <a:pt x="26" y="1087"/>
                          <a:pt x="27" y="1067"/>
                        </a:cubicBezTo>
                        <a:cubicBezTo>
                          <a:pt x="28" y="1065"/>
                          <a:pt x="27" y="1069"/>
                          <a:pt x="28" y="1071"/>
                        </a:cubicBezTo>
                        <a:cubicBezTo>
                          <a:pt x="28" y="1057"/>
                          <a:pt x="32" y="1052"/>
                          <a:pt x="33" y="1040"/>
                        </a:cubicBezTo>
                        <a:cubicBezTo>
                          <a:pt x="32" y="1040"/>
                          <a:pt x="32" y="1040"/>
                          <a:pt x="32" y="1040"/>
                        </a:cubicBezTo>
                        <a:cubicBezTo>
                          <a:pt x="36" y="1024"/>
                          <a:pt x="37" y="1004"/>
                          <a:pt x="41" y="986"/>
                        </a:cubicBezTo>
                        <a:cubicBezTo>
                          <a:pt x="40" y="988"/>
                          <a:pt x="40" y="988"/>
                          <a:pt x="40" y="988"/>
                        </a:cubicBezTo>
                        <a:cubicBezTo>
                          <a:pt x="39" y="985"/>
                          <a:pt x="40" y="981"/>
                          <a:pt x="40" y="978"/>
                        </a:cubicBezTo>
                        <a:cubicBezTo>
                          <a:pt x="40" y="977"/>
                          <a:pt x="41" y="980"/>
                          <a:pt x="42" y="975"/>
                        </a:cubicBezTo>
                        <a:cubicBezTo>
                          <a:pt x="41" y="976"/>
                          <a:pt x="41" y="978"/>
                          <a:pt x="40" y="977"/>
                        </a:cubicBezTo>
                        <a:cubicBezTo>
                          <a:pt x="45" y="962"/>
                          <a:pt x="50" y="928"/>
                          <a:pt x="56" y="903"/>
                        </a:cubicBezTo>
                        <a:cubicBezTo>
                          <a:pt x="62" y="868"/>
                          <a:pt x="72" y="831"/>
                          <a:pt x="81" y="797"/>
                        </a:cubicBezTo>
                        <a:cubicBezTo>
                          <a:pt x="79" y="802"/>
                          <a:pt x="78" y="799"/>
                          <a:pt x="79" y="796"/>
                        </a:cubicBezTo>
                        <a:cubicBezTo>
                          <a:pt x="86" y="786"/>
                          <a:pt x="84" y="777"/>
                          <a:pt x="89" y="767"/>
                        </a:cubicBezTo>
                        <a:cubicBezTo>
                          <a:pt x="94" y="747"/>
                          <a:pt x="103" y="731"/>
                          <a:pt x="106" y="712"/>
                        </a:cubicBezTo>
                        <a:cubicBezTo>
                          <a:pt x="107" y="712"/>
                          <a:pt x="107" y="712"/>
                          <a:pt x="107" y="712"/>
                        </a:cubicBezTo>
                        <a:cubicBezTo>
                          <a:pt x="108" y="710"/>
                          <a:pt x="108" y="709"/>
                          <a:pt x="109" y="706"/>
                        </a:cubicBezTo>
                        <a:cubicBezTo>
                          <a:pt x="109" y="706"/>
                          <a:pt x="109" y="706"/>
                          <a:pt x="109" y="706"/>
                        </a:cubicBezTo>
                        <a:cubicBezTo>
                          <a:pt x="112" y="700"/>
                          <a:pt x="113" y="691"/>
                          <a:pt x="115" y="688"/>
                        </a:cubicBezTo>
                        <a:cubicBezTo>
                          <a:pt x="114" y="687"/>
                          <a:pt x="114" y="687"/>
                          <a:pt x="114" y="687"/>
                        </a:cubicBezTo>
                        <a:cubicBezTo>
                          <a:pt x="116" y="683"/>
                          <a:pt x="116" y="685"/>
                          <a:pt x="117" y="681"/>
                        </a:cubicBezTo>
                        <a:cubicBezTo>
                          <a:pt x="117" y="681"/>
                          <a:pt x="117" y="681"/>
                          <a:pt x="117" y="681"/>
                        </a:cubicBezTo>
                        <a:cubicBezTo>
                          <a:pt x="118" y="676"/>
                          <a:pt x="118" y="676"/>
                          <a:pt x="118" y="676"/>
                        </a:cubicBezTo>
                        <a:cubicBezTo>
                          <a:pt x="120" y="677"/>
                          <a:pt x="122" y="665"/>
                          <a:pt x="124" y="663"/>
                        </a:cubicBezTo>
                        <a:cubicBezTo>
                          <a:pt x="126" y="657"/>
                          <a:pt x="129" y="648"/>
                          <a:pt x="132" y="640"/>
                        </a:cubicBezTo>
                        <a:cubicBezTo>
                          <a:pt x="134" y="639"/>
                          <a:pt x="137" y="630"/>
                          <a:pt x="140" y="624"/>
                        </a:cubicBezTo>
                        <a:cubicBezTo>
                          <a:pt x="145" y="613"/>
                          <a:pt x="151" y="596"/>
                          <a:pt x="158" y="582"/>
                        </a:cubicBezTo>
                        <a:cubicBezTo>
                          <a:pt x="157" y="582"/>
                          <a:pt x="157" y="582"/>
                          <a:pt x="157" y="582"/>
                        </a:cubicBezTo>
                        <a:cubicBezTo>
                          <a:pt x="159" y="578"/>
                          <a:pt x="159" y="578"/>
                          <a:pt x="159" y="578"/>
                        </a:cubicBezTo>
                        <a:cubicBezTo>
                          <a:pt x="159" y="578"/>
                          <a:pt x="159" y="578"/>
                          <a:pt x="159" y="578"/>
                        </a:cubicBezTo>
                        <a:cubicBezTo>
                          <a:pt x="162" y="576"/>
                          <a:pt x="163" y="569"/>
                          <a:pt x="165" y="567"/>
                        </a:cubicBezTo>
                        <a:cubicBezTo>
                          <a:pt x="163" y="568"/>
                          <a:pt x="164" y="569"/>
                          <a:pt x="163" y="572"/>
                        </a:cubicBezTo>
                        <a:cubicBezTo>
                          <a:pt x="161" y="574"/>
                          <a:pt x="161" y="571"/>
                          <a:pt x="163" y="567"/>
                        </a:cubicBezTo>
                        <a:cubicBezTo>
                          <a:pt x="164" y="567"/>
                          <a:pt x="164" y="567"/>
                          <a:pt x="164" y="567"/>
                        </a:cubicBezTo>
                        <a:cubicBezTo>
                          <a:pt x="164" y="564"/>
                          <a:pt x="164" y="564"/>
                          <a:pt x="164" y="564"/>
                        </a:cubicBezTo>
                        <a:cubicBezTo>
                          <a:pt x="165" y="564"/>
                          <a:pt x="167" y="562"/>
                          <a:pt x="168" y="562"/>
                        </a:cubicBezTo>
                        <a:cubicBezTo>
                          <a:pt x="174" y="550"/>
                          <a:pt x="176" y="541"/>
                          <a:pt x="183" y="528"/>
                        </a:cubicBezTo>
                        <a:cubicBezTo>
                          <a:pt x="183" y="530"/>
                          <a:pt x="187" y="519"/>
                          <a:pt x="188" y="523"/>
                        </a:cubicBezTo>
                        <a:cubicBezTo>
                          <a:pt x="191" y="515"/>
                          <a:pt x="186" y="523"/>
                          <a:pt x="186" y="519"/>
                        </a:cubicBezTo>
                        <a:cubicBezTo>
                          <a:pt x="188" y="517"/>
                          <a:pt x="188" y="515"/>
                          <a:pt x="189" y="515"/>
                        </a:cubicBezTo>
                        <a:cubicBezTo>
                          <a:pt x="189" y="516"/>
                          <a:pt x="191" y="513"/>
                          <a:pt x="190" y="515"/>
                        </a:cubicBezTo>
                        <a:cubicBezTo>
                          <a:pt x="193" y="510"/>
                          <a:pt x="193" y="510"/>
                          <a:pt x="193" y="510"/>
                        </a:cubicBezTo>
                        <a:cubicBezTo>
                          <a:pt x="193" y="510"/>
                          <a:pt x="193" y="511"/>
                          <a:pt x="193" y="512"/>
                        </a:cubicBezTo>
                        <a:cubicBezTo>
                          <a:pt x="197" y="501"/>
                          <a:pt x="203" y="494"/>
                          <a:pt x="207" y="485"/>
                        </a:cubicBezTo>
                        <a:cubicBezTo>
                          <a:pt x="207" y="484"/>
                          <a:pt x="205" y="488"/>
                          <a:pt x="205" y="487"/>
                        </a:cubicBezTo>
                        <a:cubicBezTo>
                          <a:pt x="209" y="478"/>
                          <a:pt x="211" y="480"/>
                          <a:pt x="215" y="471"/>
                        </a:cubicBezTo>
                        <a:cubicBezTo>
                          <a:pt x="214" y="473"/>
                          <a:pt x="214" y="473"/>
                          <a:pt x="214" y="473"/>
                        </a:cubicBezTo>
                        <a:cubicBezTo>
                          <a:pt x="215" y="470"/>
                          <a:pt x="215" y="469"/>
                          <a:pt x="219" y="465"/>
                        </a:cubicBezTo>
                        <a:cubicBezTo>
                          <a:pt x="220" y="465"/>
                          <a:pt x="217" y="469"/>
                          <a:pt x="216" y="471"/>
                        </a:cubicBezTo>
                        <a:cubicBezTo>
                          <a:pt x="218" y="468"/>
                          <a:pt x="223" y="461"/>
                          <a:pt x="220" y="462"/>
                        </a:cubicBezTo>
                        <a:cubicBezTo>
                          <a:pt x="222" y="459"/>
                          <a:pt x="224" y="458"/>
                          <a:pt x="225" y="456"/>
                        </a:cubicBezTo>
                        <a:cubicBezTo>
                          <a:pt x="225" y="456"/>
                          <a:pt x="223" y="459"/>
                          <a:pt x="223" y="457"/>
                        </a:cubicBezTo>
                        <a:cubicBezTo>
                          <a:pt x="227" y="452"/>
                          <a:pt x="231" y="444"/>
                          <a:pt x="235" y="439"/>
                        </a:cubicBezTo>
                        <a:cubicBezTo>
                          <a:pt x="235" y="439"/>
                          <a:pt x="236" y="439"/>
                          <a:pt x="236" y="439"/>
                        </a:cubicBezTo>
                        <a:cubicBezTo>
                          <a:pt x="238" y="434"/>
                          <a:pt x="239" y="436"/>
                          <a:pt x="243" y="429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79" name="Freeform 156">
                    <a:extLst>
                      <a:ext uri="{FF2B5EF4-FFF2-40B4-BE49-F238E27FC236}">
                        <a16:creationId xmlns:a16="http://schemas.microsoft.com/office/drawing/2014/main" xmlns="" id="{58BC0A71-1B2B-4FAD-99F0-157F8619859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26338" y="2025650"/>
                    <a:ext cx="7937" cy="7938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1"/>
                      </a:cxn>
                      <a:cxn ang="0">
                        <a:pos x="0" y="3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 h="3">
                        <a:moveTo>
                          <a:pt x="3" y="0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2"/>
                          <a:pt x="1" y="2"/>
                          <a:pt x="0" y="3"/>
                        </a:cubicBezTo>
                        <a:lnTo>
                          <a:pt x="3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80" name="Freeform 157">
                    <a:extLst>
                      <a:ext uri="{FF2B5EF4-FFF2-40B4-BE49-F238E27FC236}">
                        <a16:creationId xmlns:a16="http://schemas.microsoft.com/office/drawing/2014/main" xmlns="" id="{87739ACC-F2A4-412E-AF7F-6F55E795D64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278688" y="2239963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1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h="1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81" name="Freeform 158">
                    <a:extLst>
                      <a:ext uri="{FF2B5EF4-FFF2-40B4-BE49-F238E27FC236}">
                        <a16:creationId xmlns:a16="http://schemas.microsoft.com/office/drawing/2014/main" xmlns="" id="{B6DFEB7D-B443-41F9-8F9B-95ABE6E891E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221538" y="2297113"/>
                    <a:ext cx="7937" cy="4763"/>
                  </a:xfrm>
                  <a:custGeom>
                    <a:avLst/>
                    <a:gdLst/>
                    <a:ahLst/>
                    <a:cxnLst>
                      <a:cxn ang="0">
                        <a:pos x="2" y="2"/>
                      </a:cxn>
                      <a:cxn ang="0">
                        <a:pos x="0" y="2"/>
                      </a:cxn>
                      <a:cxn ang="0">
                        <a:pos x="2" y="2"/>
                      </a:cxn>
                    </a:cxnLst>
                    <a:rect l="0" t="0" r="r" b="b"/>
                    <a:pathLst>
                      <a:path w="3" h="2">
                        <a:moveTo>
                          <a:pt x="2" y="2"/>
                        </a:moveTo>
                        <a:cubicBezTo>
                          <a:pt x="3" y="0"/>
                          <a:pt x="1" y="1"/>
                          <a:pt x="0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82" name="Freeform 159">
                    <a:extLst>
                      <a:ext uri="{FF2B5EF4-FFF2-40B4-BE49-F238E27FC236}">
                        <a16:creationId xmlns:a16="http://schemas.microsoft.com/office/drawing/2014/main" xmlns="" id="{E13B31CF-D85D-41C5-9D69-33289DCC367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685088" y="1916113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1" y="0"/>
                      </a:cxn>
                      <a:cxn ang="0">
                        <a:pos x="0" y="0"/>
                      </a:cxn>
                      <a:cxn ang="0">
                        <a:pos x="1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83" name="Freeform 160">
                    <a:extLst>
                      <a:ext uri="{FF2B5EF4-FFF2-40B4-BE49-F238E27FC236}">
                        <a16:creationId xmlns:a16="http://schemas.microsoft.com/office/drawing/2014/main" xmlns="" id="{E0058A5E-E888-40A5-816B-E6551A07C6F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67688" y="1717675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84" name="Freeform 161">
                    <a:extLst>
                      <a:ext uri="{FF2B5EF4-FFF2-40B4-BE49-F238E27FC236}">
                        <a16:creationId xmlns:a16="http://schemas.microsoft.com/office/drawing/2014/main" xmlns="" id="{E33F01A3-80F1-44A9-BB2D-2584C271690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32763" y="1720850"/>
                    <a:ext cx="6350" cy="1588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1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 h="1">
                        <a:moveTo>
                          <a:pt x="3" y="0"/>
                        </a:moveTo>
                        <a:cubicBezTo>
                          <a:pt x="2" y="0"/>
                          <a:pt x="1" y="1"/>
                          <a:pt x="0" y="1"/>
                        </a:cubicBezTo>
                        <a:cubicBezTo>
                          <a:pt x="1" y="1"/>
                          <a:pt x="2" y="1"/>
                          <a:pt x="3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85" name="Freeform 162">
                    <a:extLst>
                      <a:ext uri="{FF2B5EF4-FFF2-40B4-BE49-F238E27FC236}">
                        <a16:creationId xmlns:a16="http://schemas.microsoft.com/office/drawing/2014/main" xmlns="" id="{0009D8C5-1C0F-490C-93B1-55495D69BE5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77138" y="1984375"/>
                    <a:ext cx="4762" cy="4763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0" y="2"/>
                      </a:cxn>
                      <a:cxn ang="0">
                        <a:pos x="2" y="0"/>
                      </a:cxn>
                    </a:cxnLst>
                    <a:rect l="0" t="0" r="r" b="b"/>
                    <a:pathLst>
                      <a:path w="2" h="2">
                        <a:moveTo>
                          <a:pt x="2" y="0"/>
                        </a:move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1" y="1"/>
                          <a:pt x="2" y="1"/>
                          <a:pt x="2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86" name="Freeform 163">
                    <a:extLst>
                      <a:ext uri="{FF2B5EF4-FFF2-40B4-BE49-F238E27FC236}">
                        <a16:creationId xmlns:a16="http://schemas.microsoft.com/office/drawing/2014/main" xmlns="" id="{7737D0EC-37A3-46C5-BD1E-DED1BA251CF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20063" y="1725613"/>
                    <a:ext cx="7937" cy="3175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1"/>
                      </a:cxn>
                      <a:cxn ang="0">
                        <a:pos x="0" y="1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 h="1">
                        <a:moveTo>
                          <a:pt x="3" y="0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lnTo>
                          <a:pt x="3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87" name="Freeform 164">
                    <a:extLst>
                      <a:ext uri="{FF2B5EF4-FFF2-40B4-BE49-F238E27FC236}">
                        <a16:creationId xmlns:a16="http://schemas.microsoft.com/office/drawing/2014/main" xmlns="" id="{E777E030-DE82-4518-A9DF-CD9D445DC20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67688" y="1716088"/>
                    <a:ext cx="9525" cy="1588"/>
                  </a:xfrm>
                  <a:custGeom>
                    <a:avLst/>
                    <a:gdLst/>
                    <a:ahLst/>
                    <a:cxnLst>
                      <a:cxn ang="0">
                        <a:pos x="4" y="0"/>
                      </a:cxn>
                      <a:cxn ang="0">
                        <a:pos x="0" y="1"/>
                      </a:cxn>
                      <a:cxn ang="0">
                        <a:pos x="4" y="0"/>
                      </a:cxn>
                    </a:cxnLst>
                    <a:rect l="0" t="0" r="r" b="b"/>
                    <a:pathLst>
                      <a:path w="4" h="1">
                        <a:moveTo>
                          <a:pt x="4" y="0"/>
                        </a:moveTo>
                        <a:cubicBezTo>
                          <a:pt x="3" y="1"/>
                          <a:pt x="1" y="1"/>
                          <a:pt x="0" y="1"/>
                        </a:cubicBezTo>
                        <a:cubicBezTo>
                          <a:pt x="2" y="1"/>
                          <a:pt x="3" y="1"/>
                          <a:pt x="4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88" name="Freeform 165">
                    <a:extLst>
                      <a:ext uri="{FF2B5EF4-FFF2-40B4-BE49-F238E27FC236}">
                        <a16:creationId xmlns:a16="http://schemas.microsoft.com/office/drawing/2014/main" xmlns="" id="{09A040C1-3105-414A-99EF-7A6E3633DCB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50188" y="1822450"/>
                    <a:ext cx="4762" cy="4763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2" y="1"/>
                      </a:cxn>
                      <a:cxn ang="0">
                        <a:pos x="2" y="0"/>
                      </a:cxn>
                    </a:cxnLst>
                    <a:rect l="0" t="0" r="r" b="b"/>
                    <a:pathLst>
                      <a:path w="2" h="2">
                        <a:moveTo>
                          <a:pt x="2" y="0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0" y="2"/>
                          <a:pt x="1" y="1"/>
                          <a:pt x="2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89" name="Freeform 166">
                    <a:extLst>
                      <a:ext uri="{FF2B5EF4-FFF2-40B4-BE49-F238E27FC236}">
                        <a16:creationId xmlns:a16="http://schemas.microsoft.com/office/drawing/2014/main" xmlns="" id="{6EFA7338-826D-4F54-868F-2DFB418237F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94663" y="1738313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2" y="0"/>
                      </a:cxn>
                      <a:cxn ang="0">
                        <a:pos x="0" y="1"/>
                      </a:cxn>
                      <a:cxn ang="0">
                        <a:pos x="2" y="0"/>
                      </a:cxn>
                    </a:cxnLst>
                    <a:rect l="0" t="0" r="r" b="b"/>
                    <a:pathLst>
                      <a:path w="2" h="1">
                        <a:moveTo>
                          <a:pt x="2" y="0"/>
                        </a:moveTo>
                        <a:lnTo>
                          <a:pt x="2" y="0"/>
                        </a:lnTo>
                        <a:lnTo>
                          <a:pt x="0" y="1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90" name="Freeform 167">
                    <a:extLst>
                      <a:ext uri="{FF2B5EF4-FFF2-40B4-BE49-F238E27FC236}">
                        <a16:creationId xmlns:a16="http://schemas.microsoft.com/office/drawing/2014/main" xmlns="" id="{1970D84B-AFCA-41FE-8913-004A3F465DB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204200" y="1711325"/>
                    <a:ext cx="4762" cy="1588"/>
                  </a:xfrm>
                  <a:custGeom>
                    <a:avLst/>
                    <a:gdLst/>
                    <a:ahLst/>
                    <a:cxnLst>
                      <a:cxn ang="0">
                        <a:pos x="1" y="0"/>
                      </a:cxn>
                      <a:cxn ang="0">
                        <a:pos x="0" y="0"/>
                      </a:cxn>
                      <a:cxn ang="0">
                        <a:pos x="2" y="0"/>
                      </a:cxn>
                      <a:cxn ang="0">
                        <a:pos x="1" y="0"/>
                      </a:cxn>
                    </a:cxnLst>
                    <a:rect l="0" t="0" r="r" b="b"/>
                    <a:pathLst>
                      <a:path w="2">
                        <a:moveTo>
                          <a:pt x="1" y="0"/>
                        </a:move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91" name="Freeform 168">
                    <a:extLst>
                      <a:ext uri="{FF2B5EF4-FFF2-40B4-BE49-F238E27FC236}">
                        <a16:creationId xmlns:a16="http://schemas.microsoft.com/office/drawing/2014/main" xmlns="" id="{E7456A89-F962-4C42-BC6D-FC9AD49BA9C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956550" y="1779588"/>
                    <a:ext cx="1587" cy="4763"/>
                  </a:xfrm>
                  <a:custGeom>
                    <a:avLst/>
                    <a:gdLst/>
                    <a:ahLst/>
                    <a:cxnLst>
                      <a:cxn ang="0">
                        <a:pos x="1" y="2"/>
                      </a:cxn>
                      <a:cxn ang="0">
                        <a:pos x="1" y="0"/>
                      </a:cxn>
                      <a:cxn ang="0">
                        <a:pos x="1" y="2"/>
                      </a:cxn>
                    </a:cxnLst>
                    <a:rect l="0" t="0" r="r" b="b"/>
                    <a:pathLst>
                      <a:path w="1" h="2">
                        <a:moveTo>
                          <a:pt x="1" y="2"/>
                        </a:moveTo>
                        <a:cubicBezTo>
                          <a:pt x="1" y="1"/>
                          <a:pt x="1" y="1"/>
                          <a:pt x="1" y="0"/>
                        </a:cubicBezTo>
                        <a:cubicBezTo>
                          <a:pt x="0" y="1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endParaRPr>
                  </a:p>
                </p:txBody>
              </p:sp>
            </p:grpSp>
          </p:grpSp>
          <p:grpSp>
            <p:nvGrpSpPr>
              <p:cNvPr id="25" name="Group 607">
                <a:extLst>
                  <a:ext uri="{FF2B5EF4-FFF2-40B4-BE49-F238E27FC236}">
                    <a16:creationId xmlns:a16="http://schemas.microsoft.com/office/drawing/2014/main" xmlns="" id="{D900C920-A285-4A02-B176-A074B00DDB95}"/>
                  </a:ext>
                </a:extLst>
              </p:cNvPr>
              <p:cNvGrpSpPr/>
              <p:nvPr/>
            </p:nvGrpSpPr>
            <p:grpSpPr>
              <a:xfrm rot="806963">
                <a:off x="2008129" y="1047000"/>
                <a:ext cx="1683483" cy="1691701"/>
                <a:chOff x="4391025" y="1189038"/>
                <a:chExt cx="1952625" cy="1962150"/>
              </a:xfrm>
            </p:grpSpPr>
            <p:sp>
              <p:nvSpPr>
                <p:cNvPr id="26" name="Freeform 6">
                  <a:extLst>
                    <a:ext uri="{FF2B5EF4-FFF2-40B4-BE49-F238E27FC236}">
                      <a16:creationId xmlns:a16="http://schemas.microsoft.com/office/drawing/2014/main" xmlns="" id="{C1D5606E-7C67-4F08-BBFC-CC5CDEE439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56162" y="2362200"/>
                  <a:ext cx="342900" cy="342900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164" y="216"/>
                    </a:cxn>
                    <a:cxn ang="0">
                      <a:pos x="216" y="163"/>
                    </a:cxn>
                    <a:cxn ang="0">
                      <a:pos x="52" y="0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216" h="216">
                      <a:moveTo>
                        <a:pt x="0" y="54"/>
                      </a:moveTo>
                      <a:lnTo>
                        <a:pt x="164" y="216"/>
                      </a:lnTo>
                      <a:lnTo>
                        <a:pt x="216" y="163"/>
                      </a:lnTo>
                      <a:lnTo>
                        <a:pt x="52" y="0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27" name="Freeform 7">
                  <a:extLst>
                    <a:ext uri="{FF2B5EF4-FFF2-40B4-BE49-F238E27FC236}">
                      <a16:creationId xmlns:a16="http://schemas.microsoft.com/office/drawing/2014/main" xmlns="" id="{07E7C512-19C5-4A81-955A-1929F01112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56162" y="2362200"/>
                  <a:ext cx="342900" cy="342900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164" y="216"/>
                    </a:cxn>
                    <a:cxn ang="0">
                      <a:pos x="216" y="163"/>
                    </a:cxn>
                    <a:cxn ang="0">
                      <a:pos x="52" y="0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216" h="216">
                      <a:moveTo>
                        <a:pt x="0" y="54"/>
                      </a:moveTo>
                      <a:lnTo>
                        <a:pt x="164" y="216"/>
                      </a:lnTo>
                      <a:lnTo>
                        <a:pt x="216" y="163"/>
                      </a:lnTo>
                      <a:lnTo>
                        <a:pt x="52" y="0"/>
                      </a:lnTo>
                      <a:lnTo>
                        <a:pt x="0" y="54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Freeform 8">
                  <a:extLst>
                    <a:ext uri="{FF2B5EF4-FFF2-40B4-BE49-F238E27FC236}">
                      <a16:creationId xmlns:a16="http://schemas.microsoft.com/office/drawing/2014/main" xmlns="" id="{CBC86BA2-5583-4EAB-B9C3-9451F71F4E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91025" y="1874838"/>
                  <a:ext cx="1284288" cy="1276350"/>
                </a:xfrm>
                <a:custGeom>
                  <a:avLst/>
                  <a:gdLst/>
                  <a:ahLst/>
                  <a:cxnLst>
                    <a:cxn ang="0">
                      <a:pos x="1114" y="270"/>
                    </a:cxn>
                    <a:cxn ang="0">
                      <a:pos x="140" y="268"/>
                    </a:cxn>
                    <a:cxn ang="0">
                      <a:pos x="0" y="479"/>
                    </a:cxn>
                    <a:cxn ang="0">
                      <a:pos x="766" y="624"/>
                    </a:cxn>
                    <a:cxn ang="0">
                      <a:pos x="922" y="1388"/>
                    </a:cxn>
                    <a:cxn ang="0">
                      <a:pos x="1130" y="1245"/>
                    </a:cxn>
                    <a:cxn ang="0">
                      <a:pos x="1114" y="270"/>
                    </a:cxn>
                  </a:cxnLst>
                  <a:rect l="0" t="0" r="r" b="b"/>
                  <a:pathLst>
                    <a:path w="1395" h="1388">
                      <a:moveTo>
                        <a:pt x="1114" y="270"/>
                      </a:moveTo>
                      <a:cubicBezTo>
                        <a:pt x="841" y="1"/>
                        <a:pt x="405" y="0"/>
                        <a:pt x="140" y="268"/>
                      </a:cubicBezTo>
                      <a:cubicBezTo>
                        <a:pt x="79" y="331"/>
                        <a:pt x="32" y="402"/>
                        <a:pt x="0" y="479"/>
                      </a:cubicBezTo>
                      <a:cubicBezTo>
                        <a:pt x="251" y="369"/>
                        <a:pt x="556" y="417"/>
                        <a:pt x="766" y="624"/>
                      </a:cubicBezTo>
                      <a:cubicBezTo>
                        <a:pt x="976" y="831"/>
                        <a:pt x="1028" y="1136"/>
                        <a:pt x="922" y="1388"/>
                      </a:cubicBezTo>
                      <a:cubicBezTo>
                        <a:pt x="998" y="1355"/>
                        <a:pt x="1069" y="1307"/>
                        <a:pt x="1130" y="1245"/>
                      </a:cubicBezTo>
                      <a:cubicBezTo>
                        <a:pt x="1395" y="976"/>
                        <a:pt x="1388" y="540"/>
                        <a:pt x="1114" y="270"/>
                      </a:cubicBezTo>
                    </a:path>
                  </a:pathLst>
                </a:custGeom>
                <a:solidFill>
                  <a:srgbClr val="0170B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29" name="Freeform 10">
                  <a:extLst>
                    <a:ext uri="{FF2B5EF4-FFF2-40B4-BE49-F238E27FC236}">
                      <a16:creationId xmlns:a16="http://schemas.microsoft.com/office/drawing/2014/main" xmlns="" id="{338DC80A-32BA-4B19-81A5-441EE54025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54575" y="1189038"/>
                  <a:ext cx="1489075" cy="1501775"/>
                </a:xfrm>
                <a:custGeom>
                  <a:avLst/>
                  <a:gdLst/>
                  <a:ahLst/>
                  <a:cxnLst>
                    <a:cxn ang="0">
                      <a:pos x="462" y="557"/>
                    </a:cxn>
                    <a:cxn ang="0">
                      <a:pos x="0" y="1288"/>
                    </a:cxn>
                    <a:cxn ang="0">
                      <a:pos x="201" y="1433"/>
                    </a:cxn>
                    <a:cxn ang="0">
                      <a:pos x="349" y="1632"/>
                    </a:cxn>
                    <a:cxn ang="0">
                      <a:pos x="1073" y="1160"/>
                    </a:cxn>
                    <a:cxn ang="0">
                      <a:pos x="1589" y="24"/>
                    </a:cxn>
                    <a:cxn ang="0">
                      <a:pos x="462" y="557"/>
                    </a:cxn>
                  </a:cxnLst>
                  <a:rect l="0" t="0" r="r" b="b"/>
                  <a:pathLst>
                    <a:path w="1618" h="1632">
                      <a:moveTo>
                        <a:pt x="462" y="557"/>
                      </a:moveTo>
                      <a:cubicBezTo>
                        <a:pt x="236" y="786"/>
                        <a:pt x="78" y="1044"/>
                        <a:pt x="0" y="1288"/>
                      </a:cubicBezTo>
                      <a:cubicBezTo>
                        <a:pt x="72" y="1325"/>
                        <a:pt x="140" y="1373"/>
                        <a:pt x="201" y="1433"/>
                      </a:cubicBezTo>
                      <a:cubicBezTo>
                        <a:pt x="262" y="1493"/>
                        <a:pt x="311" y="1560"/>
                        <a:pt x="349" y="1632"/>
                      </a:cubicBezTo>
                      <a:cubicBezTo>
                        <a:pt x="591" y="1550"/>
                        <a:pt x="847" y="1389"/>
                        <a:pt x="1073" y="1160"/>
                      </a:cubicBezTo>
                      <a:cubicBezTo>
                        <a:pt x="1432" y="796"/>
                        <a:pt x="1618" y="358"/>
                        <a:pt x="1589" y="24"/>
                      </a:cubicBezTo>
                      <a:cubicBezTo>
                        <a:pt x="1255" y="0"/>
                        <a:pt x="820" y="193"/>
                        <a:pt x="462" y="557"/>
                      </a:cubicBezTo>
                    </a:path>
                  </a:pathLst>
                </a:custGeom>
                <a:solidFill>
                  <a:schemeClr val="tx1">
                    <a:lumMod val="10000"/>
                    <a:lumOff val="9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30" name="Freeform 11">
                  <a:extLst>
                    <a:ext uri="{FF2B5EF4-FFF2-40B4-BE49-F238E27FC236}">
                      <a16:creationId xmlns:a16="http://schemas.microsoft.com/office/drawing/2014/main" xmlns="" id="{44B56D22-2336-4C29-9052-EE93621D9B3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9200" y="1208088"/>
                  <a:ext cx="1314450" cy="1482725"/>
                </a:xfrm>
                <a:custGeom>
                  <a:avLst/>
                  <a:gdLst/>
                  <a:ahLst/>
                  <a:cxnLst>
                    <a:cxn ang="0">
                      <a:pos x="1399" y="2"/>
                    </a:cxn>
                    <a:cxn ang="0">
                      <a:pos x="0" y="1401"/>
                    </a:cxn>
                    <a:cxn ang="0">
                      <a:pos x="11" y="1411"/>
                    </a:cxn>
                    <a:cxn ang="0">
                      <a:pos x="159" y="1610"/>
                    </a:cxn>
                    <a:cxn ang="0">
                      <a:pos x="883" y="1138"/>
                    </a:cxn>
                    <a:cxn ang="0">
                      <a:pos x="1399" y="2"/>
                    </a:cxn>
                  </a:cxnLst>
                  <a:rect l="0" t="0" r="r" b="b"/>
                  <a:pathLst>
                    <a:path w="1428" h="1610">
                      <a:moveTo>
                        <a:pt x="1399" y="2"/>
                      </a:moveTo>
                      <a:cubicBezTo>
                        <a:pt x="1361" y="0"/>
                        <a:pt x="0" y="1401"/>
                        <a:pt x="0" y="1401"/>
                      </a:cubicBezTo>
                      <a:cubicBezTo>
                        <a:pt x="4" y="1405"/>
                        <a:pt x="7" y="1408"/>
                        <a:pt x="11" y="1411"/>
                      </a:cubicBezTo>
                      <a:cubicBezTo>
                        <a:pt x="72" y="1471"/>
                        <a:pt x="121" y="1538"/>
                        <a:pt x="159" y="1610"/>
                      </a:cubicBezTo>
                      <a:cubicBezTo>
                        <a:pt x="401" y="1528"/>
                        <a:pt x="657" y="1367"/>
                        <a:pt x="883" y="1138"/>
                      </a:cubicBezTo>
                      <a:cubicBezTo>
                        <a:pt x="1242" y="774"/>
                        <a:pt x="1428" y="336"/>
                        <a:pt x="1399" y="2"/>
                      </a:cubicBezTo>
                    </a:path>
                  </a:pathLst>
                </a:cu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31" name="Freeform 12">
                  <a:extLst>
                    <a:ext uri="{FF2B5EF4-FFF2-40B4-BE49-F238E27FC236}">
                      <a16:creationId xmlns:a16="http://schemas.microsoft.com/office/drawing/2014/main" xmlns="" id="{C8F1682E-16F6-4687-806B-F5DF9B9A73A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14887" y="2097088"/>
                  <a:ext cx="630238" cy="638175"/>
                </a:xfrm>
                <a:custGeom>
                  <a:avLst/>
                  <a:gdLst/>
                  <a:ahLst/>
                  <a:cxnLst>
                    <a:cxn ang="0">
                      <a:pos x="276" y="282"/>
                    </a:cxn>
                    <a:cxn ang="0">
                      <a:pos x="0" y="694"/>
                    </a:cxn>
                    <a:cxn ang="0">
                      <a:pos x="407" y="411"/>
                    </a:cxn>
                    <a:cxn ang="0">
                      <a:pos x="684" y="0"/>
                    </a:cxn>
                    <a:cxn ang="0">
                      <a:pos x="276" y="282"/>
                    </a:cxn>
                  </a:cxnLst>
                  <a:rect l="0" t="0" r="r" b="b"/>
                  <a:pathLst>
                    <a:path w="684" h="694">
                      <a:moveTo>
                        <a:pt x="276" y="282"/>
                      </a:moveTo>
                      <a:cubicBezTo>
                        <a:pt x="127" y="433"/>
                        <a:pt x="24" y="591"/>
                        <a:pt x="0" y="694"/>
                      </a:cubicBezTo>
                      <a:cubicBezTo>
                        <a:pt x="102" y="668"/>
                        <a:pt x="258" y="563"/>
                        <a:pt x="407" y="411"/>
                      </a:cubicBezTo>
                      <a:cubicBezTo>
                        <a:pt x="556" y="260"/>
                        <a:pt x="659" y="103"/>
                        <a:pt x="684" y="0"/>
                      </a:cubicBezTo>
                      <a:cubicBezTo>
                        <a:pt x="581" y="26"/>
                        <a:pt x="425" y="131"/>
                        <a:pt x="276" y="282"/>
                      </a:cubicBezTo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32" name="Freeform 23">
                  <a:extLst>
                    <a:ext uri="{FF2B5EF4-FFF2-40B4-BE49-F238E27FC236}">
                      <a16:creationId xmlns:a16="http://schemas.microsoft.com/office/drawing/2014/main" xmlns="" id="{859933BF-14F7-4A0A-AD79-B33209708E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37225" y="1328738"/>
                  <a:ext cx="468313" cy="468313"/>
                </a:xfrm>
                <a:custGeom>
                  <a:avLst/>
                  <a:gdLst/>
                  <a:ahLst/>
                  <a:cxnLst>
                    <a:cxn ang="0">
                      <a:pos x="57" y="0"/>
                    </a:cxn>
                    <a:cxn ang="0">
                      <a:pos x="2" y="28"/>
                    </a:cxn>
                    <a:cxn ang="0">
                      <a:pos x="479" y="509"/>
                    </a:cxn>
                    <a:cxn ang="0">
                      <a:pos x="509" y="446"/>
                    </a:cxn>
                    <a:cxn ang="0">
                      <a:pos x="57" y="0"/>
                    </a:cxn>
                  </a:cxnLst>
                  <a:rect l="0" t="0" r="r" b="b"/>
                  <a:pathLst>
                    <a:path w="509" h="509">
                      <a:moveTo>
                        <a:pt x="57" y="0"/>
                      </a:moveTo>
                      <a:cubicBezTo>
                        <a:pt x="24" y="15"/>
                        <a:pt x="2" y="28"/>
                        <a:pt x="2" y="28"/>
                      </a:cubicBezTo>
                      <a:cubicBezTo>
                        <a:pt x="0" y="28"/>
                        <a:pt x="288" y="254"/>
                        <a:pt x="479" y="509"/>
                      </a:cubicBezTo>
                      <a:cubicBezTo>
                        <a:pt x="479" y="509"/>
                        <a:pt x="503" y="462"/>
                        <a:pt x="509" y="446"/>
                      </a:cubicBezTo>
                      <a:cubicBezTo>
                        <a:pt x="505" y="287"/>
                        <a:pt x="274" y="7"/>
                        <a:pt x="57" y="0"/>
                      </a:cubicBezTo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33" name="Freeform 31">
                  <a:extLst>
                    <a:ext uri="{FF2B5EF4-FFF2-40B4-BE49-F238E27FC236}">
                      <a16:creationId xmlns:a16="http://schemas.microsoft.com/office/drawing/2014/main" xmlns="" id="{B5E4B85E-246C-4630-B3A7-F9686ACA21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8250" y="1219200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6C6C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34" name="Oval 32">
                  <a:extLst>
                    <a:ext uri="{FF2B5EF4-FFF2-40B4-BE49-F238E27FC236}">
                      <a16:creationId xmlns:a16="http://schemas.microsoft.com/office/drawing/2014/main" xmlns="" id="{9124E688-7E09-49A2-A2B1-6711B819A5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8250" y="1220788"/>
                  <a:ext cx="1588" cy="1588"/>
                </a:xfrm>
                <a:prstGeom prst="ellipse">
                  <a:avLst/>
                </a:prstGeom>
                <a:solidFill>
                  <a:srgbClr val="C6C6C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35" name="Freeform 33">
                  <a:extLst>
                    <a:ext uri="{FF2B5EF4-FFF2-40B4-BE49-F238E27FC236}">
                      <a16:creationId xmlns:a16="http://schemas.microsoft.com/office/drawing/2014/main" xmlns="" id="{C8947D0B-AA82-4905-AA8A-192B7CC576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8250" y="1220788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2F2F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36" name="Oval 34">
                  <a:extLst>
                    <a:ext uri="{FF2B5EF4-FFF2-40B4-BE49-F238E27FC236}">
                      <a16:creationId xmlns:a16="http://schemas.microsoft.com/office/drawing/2014/main" xmlns="" id="{FA8D569B-D2AE-4A47-8892-0E6CBA46EA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8250" y="1220788"/>
                  <a:ext cx="1588" cy="1588"/>
                </a:xfrm>
                <a:prstGeom prst="ellipse">
                  <a:avLst/>
                </a:prstGeom>
                <a:solidFill>
                  <a:srgbClr val="C6C6C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37" name="Freeform 35">
                  <a:extLst>
                    <a:ext uri="{FF2B5EF4-FFF2-40B4-BE49-F238E27FC236}">
                      <a16:creationId xmlns:a16="http://schemas.microsoft.com/office/drawing/2014/main" xmlns="" id="{D7C9A5BA-5CB7-47C5-A87A-CDC9AD2E2A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8250" y="1220788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2F2F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38" name="Freeform 36">
                  <a:extLst>
                    <a:ext uri="{FF2B5EF4-FFF2-40B4-BE49-F238E27FC236}">
                      <a16:creationId xmlns:a16="http://schemas.microsoft.com/office/drawing/2014/main" xmlns="" id="{EA9CDEA7-2B0E-4EA4-B5D9-A0136648BE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8250" y="122237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6C6C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42" name="Freeform 37">
                  <a:extLst>
                    <a:ext uri="{FF2B5EF4-FFF2-40B4-BE49-F238E27FC236}">
                      <a16:creationId xmlns:a16="http://schemas.microsoft.com/office/drawing/2014/main" xmlns="" id="{4F665621-0D9A-45A2-9251-E206C883961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16662" y="1222375"/>
                  <a:ext cx="4763" cy="115888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3" y="62"/>
                    </a:cxn>
                    <a:cxn ang="0">
                      <a:pos x="0" y="126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4" h="126">
                      <a:moveTo>
                        <a:pt x="1" y="0"/>
                      </a:moveTo>
                      <a:cubicBezTo>
                        <a:pt x="2" y="20"/>
                        <a:pt x="3" y="41"/>
                        <a:pt x="3" y="62"/>
                      </a:cubicBezTo>
                      <a:cubicBezTo>
                        <a:pt x="3" y="83"/>
                        <a:pt x="2" y="104"/>
                        <a:pt x="0" y="126"/>
                      </a:cubicBezTo>
                      <a:cubicBezTo>
                        <a:pt x="4" y="83"/>
                        <a:pt x="4" y="41"/>
                        <a:pt x="1" y="0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2F2F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44" name="Freeform 38">
                  <a:extLst>
                    <a:ext uri="{FF2B5EF4-FFF2-40B4-BE49-F238E27FC236}">
                      <a16:creationId xmlns:a16="http://schemas.microsoft.com/office/drawing/2014/main" xmlns="" id="{67EDF584-CB47-4C18-86BC-682B183E4C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6662" y="1211263"/>
                  <a:ext cx="3175" cy="6826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74"/>
                    </a:cxn>
                    <a:cxn ang="0">
                      <a:pos x="2" y="12"/>
                    </a:cxn>
                    <a:cxn ang="0">
                      <a:pos x="2" y="12"/>
                    </a:cxn>
                    <a:cxn ang="0">
                      <a:pos x="2" y="12"/>
                    </a:cxn>
                    <a:cxn ang="0">
                      <a:pos x="2" y="12"/>
                    </a:cxn>
                    <a:cxn ang="0">
                      <a:pos x="2" y="12"/>
                    </a:cxn>
                    <a:cxn ang="0">
                      <a:pos x="2" y="11"/>
                    </a:cxn>
                    <a:cxn ang="0">
                      <a:pos x="2" y="11"/>
                    </a:cxn>
                    <a:cxn ang="0">
                      <a:pos x="2" y="11"/>
                    </a:cxn>
                    <a:cxn ang="0">
                      <a:pos x="2" y="11"/>
                    </a:cxn>
                    <a:cxn ang="0">
                      <a:pos x="2" y="11"/>
                    </a:cxn>
                    <a:cxn ang="0">
                      <a:pos x="2" y="11"/>
                    </a:cxn>
                    <a:cxn ang="0">
                      <a:pos x="2" y="11"/>
                    </a:cxn>
                    <a:cxn ang="0">
                      <a:pos x="2" y="11"/>
                    </a:cxn>
                    <a:cxn ang="0">
                      <a:pos x="2" y="11"/>
                    </a:cxn>
                    <a:cxn ang="0">
                      <a:pos x="2" y="11"/>
                    </a:cxn>
                    <a:cxn ang="0">
                      <a:pos x="2" y="11"/>
                    </a:cxn>
                    <a:cxn ang="0">
                      <a:pos x="2" y="11"/>
                    </a:cxn>
                    <a:cxn ang="0">
                      <a:pos x="2" y="10"/>
                    </a:cxn>
                    <a:cxn ang="0">
                      <a:pos x="2" y="10"/>
                    </a:cxn>
                    <a:cxn ang="0">
                      <a:pos x="2" y="10"/>
                    </a:cxn>
                    <a:cxn ang="0">
                      <a:pos x="2" y="10"/>
                    </a:cxn>
                    <a:cxn ang="0">
                      <a:pos x="1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4" h="74">
                      <a:moveTo>
                        <a:pt x="1" y="0"/>
                      </a:move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1" y="1"/>
                        <a:pt x="1" y="1"/>
                      </a:cubicBezTo>
                      <a:cubicBezTo>
                        <a:pt x="3" y="25"/>
                        <a:pt x="4" y="49"/>
                        <a:pt x="4" y="74"/>
                      </a:cubicBezTo>
                      <a:cubicBezTo>
                        <a:pt x="4" y="53"/>
                        <a:pt x="3" y="32"/>
                        <a:pt x="2" y="12"/>
                      </a:cubicBezTo>
                      <a:cubicBezTo>
                        <a:pt x="2" y="12"/>
                        <a:pt x="2" y="12"/>
                        <a:pt x="2" y="12"/>
                      </a:cubicBezTo>
                      <a:cubicBezTo>
                        <a:pt x="2" y="12"/>
                        <a:pt x="2" y="12"/>
                        <a:pt x="2" y="12"/>
                      </a:cubicBezTo>
                      <a:cubicBezTo>
                        <a:pt x="2" y="12"/>
                        <a:pt x="2" y="12"/>
                        <a:pt x="2" y="12"/>
                      </a:cubicBezTo>
                      <a:cubicBezTo>
                        <a:pt x="2" y="12"/>
                        <a:pt x="2" y="12"/>
                        <a:pt x="2" y="12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0"/>
                        <a:pt x="2" y="10"/>
                        <a:pt x="2" y="10"/>
                      </a:cubicBezTo>
                      <a:cubicBezTo>
                        <a:pt x="2" y="10"/>
                        <a:pt x="2" y="10"/>
                        <a:pt x="2" y="10"/>
                      </a:cubicBezTo>
                      <a:cubicBezTo>
                        <a:pt x="2" y="10"/>
                        <a:pt x="2" y="10"/>
                        <a:pt x="2" y="10"/>
                      </a:cubicBezTo>
                      <a:cubicBezTo>
                        <a:pt x="2" y="10"/>
                        <a:pt x="2" y="10"/>
                        <a:pt x="2" y="10"/>
                      </a:cubicBezTo>
                      <a:cubicBezTo>
                        <a:pt x="2" y="7"/>
                        <a:pt x="1" y="4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B7352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45" name="Freeform 40">
                  <a:extLst>
                    <a:ext uri="{FF2B5EF4-FFF2-40B4-BE49-F238E27FC236}">
                      <a16:creationId xmlns:a16="http://schemas.microsoft.com/office/drawing/2014/main" xmlns="" id="{009112C3-6247-472B-BA0A-14DCDCE246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6662" y="1338263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2F2F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46" name="Freeform 41">
                  <a:extLst>
                    <a:ext uri="{FF2B5EF4-FFF2-40B4-BE49-F238E27FC236}">
                      <a16:creationId xmlns:a16="http://schemas.microsoft.com/office/drawing/2014/main" xmlns="" id="{4C0B55F1-531D-469E-A76F-ACAE4CD0EAA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175250" y="1797050"/>
                  <a:ext cx="1001713" cy="893763"/>
                </a:xfrm>
                <a:custGeom>
                  <a:avLst/>
                  <a:gdLst/>
                  <a:ahLst/>
                  <a:cxnLst>
                    <a:cxn ang="0">
                      <a:pos x="72" y="943"/>
                    </a:cxn>
                    <a:cxn ang="0">
                      <a:pos x="0" y="970"/>
                    </a:cxn>
                    <a:cxn ang="0">
                      <a:pos x="0" y="970"/>
                    </a:cxn>
                    <a:cxn ang="0">
                      <a:pos x="72" y="943"/>
                    </a:cxn>
                    <a:cxn ang="0">
                      <a:pos x="72" y="943"/>
                    </a:cxn>
                    <a:cxn ang="0">
                      <a:pos x="1088" y="0"/>
                    </a:cxn>
                    <a:cxn ang="0">
                      <a:pos x="724" y="498"/>
                    </a:cxn>
                    <a:cxn ang="0">
                      <a:pos x="1088" y="0"/>
                    </a:cxn>
                    <a:cxn ang="0">
                      <a:pos x="1088" y="0"/>
                    </a:cxn>
                  </a:cxnLst>
                  <a:rect l="0" t="0" r="r" b="b"/>
                  <a:pathLst>
                    <a:path w="1088" h="970">
                      <a:moveTo>
                        <a:pt x="72" y="943"/>
                      </a:moveTo>
                      <a:cubicBezTo>
                        <a:pt x="48" y="953"/>
                        <a:pt x="24" y="962"/>
                        <a:pt x="0" y="970"/>
                      </a:cubicBezTo>
                      <a:cubicBezTo>
                        <a:pt x="0" y="970"/>
                        <a:pt x="0" y="970"/>
                        <a:pt x="0" y="970"/>
                      </a:cubicBezTo>
                      <a:cubicBezTo>
                        <a:pt x="24" y="962"/>
                        <a:pt x="48" y="953"/>
                        <a:pt x="72" y="943"/>
                      </a:cubicBezTo>
                      <a:cubicBezTo>
                        <a:pt x="72" y="943"/>
                        <a:pt x="72" y="943"/>
                        <a:pt x="72" y="943"/>
                      </a:cubicBezTo>
                      <a:moveTo>
                        <a:pt x="1088" y="0"/>
                      </a:moveTo>
                      <a:cubicBezTo>
                        <a:pt x="1001" y="170"/>
                        <a:pt x="879" y="341"/>
                        <a:pt x="724" y="498"/>
                      </a:cubicBezTo>
                      <a:cubicBezTo>
                        <a:pt x="879" y="341"/>
                        <a:pt x="1001" y="170"/>
                        <a:pt x="1088" y="0"/>
                      </a:cubicBezTo>
                      <a:cubicBezTo>
                        <a:pt x="1088" y="0"/>
                        <a:pt x="1088" y="0"/>
                        <a:pt x="1088" y="0"/>
                      </a:cubicBezTo>
                    </a:path>
                  </a:pathLst>
                </a:custGeom>
                <a:solidFill>
                  <a:srgbClr val="C6C6C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47" name="Freeform 42">
                  <a:extLst>
                    <a:ext uri="{FF2B5EF4-FFF2-40B4-BE49-F238E27FC236}">
                      <a16:creationId xmlns:a16="http://schemas.microsoft.com/office/drawing/2014/main" xmlns="" id="{81C44275-69B2-40BF-9971-8526451A5B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41925" y="2493963"/>
                  <a:ext cx="317500" cy="171450"/>
                </a:xfrm>
                <a:custGeom>
                  <a:avLst/>
                  <a:gdLst/>
                  <a:ahLst/>
                  <a:cxnLst>
                    <a:cxn ang="0">
                      <a:pos x="344" y="0"/>
                    </a:cxn>
                    <a:cxn ang="0">
                      <a:pos x="0" y="186"/>
                    </a:cxn>
                    <a:cxn ang="0">
                      <a:pos x="0" y="186"/>
                    </a:cxn>
                    <a:cxn ang="0">
                      <a:pos x="344" y="0"/>
                    </a:cxn>
                  </a:cxnLst>
                  <a:rect l="0" t="0" r="r" b="b"/>
                  <a:pathLst>
                    <a:path w="344" h="186">
                      <a:moveTo>
                        <a:pt x="344" y="0"/>
                      </a:moveTo>
                      <a:cubicBezTo>
                        <a:pt x="230" y="79"/>
                        <a:pt x="114" y="141"/>
                        <a:pt x="0" y="186"/>
                      </a:cubicBezTo>
                      <a:cubicBezTo>
                        <a:pt x="0" y="186"/>
                        <a:pt x="0" y="186"/>
                        <a:pt x="0" y="186"/>
                      </a:cubicBezTo>
                      <a:cubicBezTo>
                        <a:pt x="114" y="141"/>
                        <a:pt x="230" y="79"/>
                        <a:pt x="344" y="0"/>
                      </a:cubicBezTo>
                    </a:path>
                  </a:pathLst>
                </a:custGeom>
                <a:solidFill>
                  <a:srgbClr val="26456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48" name="Freeform 14">
                  <a:extLst>
                    <a:ext uri="{FF2B5EF4-FFF2-40B4-BE49-F238E27FC236}">
                      <a16:creationId xmlns:a16="http://schemas.microsoft.com/office/drawing/2014/main" xmlns="" id="{A7913622-3711-4269-AF20-E1C33B15D5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88023" y="1203327"/>
                  <a:ext cx="541338" cy="539750"/>
                </a:xfrm>
                <a:custGeom>
                  <a:avLst/>
                  <a:gdLst/>
                  <a:ahLst/>
                  <a:cxnLst>
                    <a:cxn ang="0">
                      <a:pos x="0" y="142"/>
                    </a:cxn>
                    <a:cxn ang="0">
                      <a:pos x="233" y="357"/>
                    </a:cxn>
                    <a:cxn ang="0">
                      <a:pos x="452" y="587"/>
                    </a:cxn>
                    <a:cxn ang="0">
                      <a:pos x="573" y="12"/>
                    </a:cxn>
                    <a:cxn ang="0">
                      <a:pos x="0" y="142"/>
                    </a:cxn>
                  </a:cxnLst>
                  <a:rect l="0" t="0" r="r" b="b"/>
                  <a:pathLst>
                    <a:path w="588" h="587">
                      <a:moveTo>
                        <a:pt x="0" y="142"/>
                      </a:moveTo>
                      <a:cubicBezTo>
                        <a:pt x="79" y="210"/>
                        <a:pt x="157" y="281"/>
                        <a:pt x="233" y="357"/>
                      </a:cubicBezTo>
                      <a:cubicBezTo>
                        <a:pt x="310" y="433"/>
                        <a:pt x="383" y="510"/>
                        <a:pt x="452" y="587"/>
                      </a:cubicBezTo>
                      <a:cubicBezTo>
                        <a:pt x="546" y="384"/>
                        <a:pt x="588" y="184"/>
                        <a:pt x="573" y="12"/>
                      </a:cubicBezTo>
                      <a:cubicBezTo>
                        <a:pt x="401" y="0"/>
                        <a:pt x="202" y="45"/>
                        <a:pt x="0" y="142"/>
                      </a:cubicBezTo>
                    </a:path>
                  </a:pathLst>
                </a:custGeom>
                <a:solidFill>
                  <a:srgbClr val="0170B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21" name="Text Placeholder 3">
              <a:extLst>
                <a:ext uri="{FF2B5EF4-FFF2-40B4-BE49-F238E27FC236}">
                  <a16:creationId xmlns:a16="http://schemas.microsoft.com/office/drawing/2014/main" xmlns="" id="{A9B6DE8C-E190-4EC4-A091-4A0A8A90AE96}"/>
                </a:ext>
              </a:extLst>
            </p:cNvPr>
            <p:cNvSpPr txBox="1">
              <a:spLocks/>
            </p:cNvSpPr>
            <p:nvPr/>
          </p:nvSpPr>
          <p:spPr>
            <a:xfrm>
              <a:off x="4309718" y="4077334"/>
              <a:ext cx="500138" cy="304250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defTabSz="914400" rtl="0" eaLnBrk="1" fontAlgn="auto" latinLnBrk="0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1</a:t>
              </a:r>
              <a:r>
                <a:rPr kumimoji="0" lang="en-US" sz="18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5%</a:t>
              </a:r>
            </a:p>
          </p:txBody>
        </p:sp>
        <p:sp>
          <p:nvSpPr>
            <p:cNvPr id="22" name="Text Placeholder 3">
              <a:extLst>
                <a:ext uri="{FF2B5EF4-FFF2-40B4-BE49-F238E27FC236}">
                  <a16:creationId xmlns:a16="http://schemas.microsoft.com/office/drawing/2014/main" xmlns="" id="{6E3AEA8F-C75C-4151-BD83-0D631CDF7E4B}"/>
                </a:ext>
              </a:extLst>
            </p:cNvPr>
            <p:cNvSpPr txBox="1">
              <a:spLocks/>
            </p:cNvSpPr>
            <p:nvPr/>
          </p:nvSpPr>
          <p:spPr>
            <a:xfrm>
              <a:off x="7408819" y="3983648"/>
              <a:ext cx="556243" cy="338041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defTabSz="914400" rtl="0" eaLnBrk="1" fontAlgn="auto" latinLnBrk="0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4</a:t>
              </a:r>
              <a:r>
                <a:rPr kumimoji="0" 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5%</a:t>
              </a:r>
            </a:p>
          </p:txBody>
        </p:sp>
        <p:sp>
          <p:nvSpPr>
            <p:cNvPr id="23" name="Text Placeholder 3">
              <a:extLst>
                <a:ext uri="{FF2B5EF4-FFF2-40B4-BE49-F238E27FC236}">
                  <a16:creationId xmlns:a16="http://schemas.microsoft.com/office/drawing/2014/main" xmlns="" id="{8BBD2897-3153-4E35-86F3-082D0D14A38A}"/>
                </a:ext>
              </a:extLst>
            </p:cNvPr>
            <p:cNvSpPr txBox="1">
              <a:spLocks/>
            </p:cNvSpPr>
            <p:nvPr/>
          </p:nvSpPr>
          <p:spPr>
            <a:xfrm>
              <a:off x="5519639" y="3413185"/>
              <a:ext cx="1000275" cy="608436"/>
            </a:xfrm>
            <a:prstGeom prst="rect">
              <a:avLst/>
            </a:prstGeom>
          </p:spPr>
          <p:txBody>
            <a:bodyPr wrap="none" lIns="0" tIns="0" rIns="0" bIns="0" anchor="b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defTabSz="914400" rtl="0" eaLnBrk="1" fontAlgn="auto" latinLnBrk="0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8</a:t>
              </a:r>
              <a:r>
                <a:rPr kumimoji="0" lang="en-US" sz="36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5%</a:t>
              </a:r>
            </a:p>
          </p:txBody>
        </p:sp>
      </p:grpSp>
      <p:grpSp>
        <p:nvGrpSpPr>
          <p:cNvPr id="463" name="组合 462">
            <a:extLst>
              <a:ext uri="{FF2B5EF4-FFF2-40B4-BE49-F238E27FC236}">
                <a16:creationId xmlns:a16="http://schemas.microsoft.com/office/drawing/2014/main" xmlns="" id="{C0157703-7879-4138-A831-5D9DCB3880D5}"/>
              </a:ext>
            </a:extLst>
          </p:cNvPr>
          <p:cNvGrpSpPr/>
          <p:nvPr/>
        </p:nvGrpSpPr>
        <p:grpSpPr>
          <a:xfrm>
            <a:off x="4138533" y="5088547"/>
            <a:ext cx="4043889" cy="1087486"/>
            <a:chOff x="1088298" y="4213143"/>
            <a:chExt cx="4043889" cy="1087486"/>
          </a:xfrm>
        </p:grpSpPr>
        <p:sp>
          <p:nvSpPr>
            <p:cNvPr id="464" name="矩形 463">
              <a:extLst>
                <a:ext uri="{FF2B5EF4-FFF2-40B4-BE49-F238E27FC236}">
                  <a16:creationId xmlns:a16="http://schemas.microsoft.com/office/drawing/2014/main" xmlns="" id="{251F6C78-5CD3-4A7D-A5EB-B268EE233B02}"/>
                </a:ext>
              </a:extLst>
            </p:cNvPr>
            <p:cNvSpPr/>
            <p:nvPr/>
          </p:nvSpPr>
          <p:spPr>
            <a:xfrm>
              <a:off x="1088298" y="4594795"/>
              <a:ext cx="4043889" cy="705834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defTabSz="914377">
                <a:lnSpc>
                  <a:spcPct val="150000"/>
                </a:lnSpc>
                <a:spcBef>
                  <a:spcPct val="20000"/>
                </a:spcBef>
              </a:pPr>
              <a:r>
                <a:rPr lang="zh-CN" altLang="en-US" sz="140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您的内容打在这里，或者通过复制您的文本后，在此框中选择粘贴，并选择只保留文字。</a:t>
              </a:r>
              <a:endParaRPr lang="zh-CN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65" name="矩形 464">
              <a:extLst>
                <a:ext uri="{FF2B5EF4-FFF2-40B4-BE49-F238E27FC236}">
                  <a16:creationId xmlns:a16="http://schemas.microsoft.com/office/drawing/2014/main" xmlns="" id="{57288229-B214-42A5-B9E7-8F355B0FE640}"/>
                </a:ext>
              </a:extLst>
            </p:cNvPr>
            <p:cNvSpPr/>
            <p:nvPr/>
          </p:nvSpPr>
          <p:spPr>
            <a:xfrm>
              <a:off x="1135694" y="4213143"/>
              <a:ext cx="2241974" cy="40126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标题文字添加</a:t>
              </a: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66" name="组合 465">
            <a:extLst>
              <a:ext uri="{FF2B5EF4-FFF2-40B4-BE49-F238E27FC236}">
                <a16:creationId xmlns:a16="http://schemas.microsoft.com/office/drawing/2014/main" xmlns="" id="{A46E011B-9CB3-4C32-B94F-21491F3FFBCA}"/>
              </a:ext>
            </a:extLst>
          </p:cNvPr>
          <p:cNvGrpSpPr/>
          <p:nvPr/>
        </p:nvGrpSpPr>
        <p:grpSpPr>
          <a:xfrm>
            <a:off x="8745502" y="3093816"/>
            <a:ext cx="2633697" cy="1410652"/>
            <a:chOff x="1088298" y="4213143"/>
            <a:chExt cx="2633697" cy="1410652"/>
          </a:xfrm>
        </p:grpSpPr>
        <p:sp>
          <p:nvSpPr>
            <p:cNvPr id="467" name="矩形 466">
              <a:extLst>
                <a:ext uri="{FF2B5EF4-FFF2-40B4-BE49-F238E27FC236}">
                  <a16:creationId xmlns:a16="http://schemas.microsoft.com/office/drawing/2014/main" xmlns="" id="{CEA6F76C-72CF-4BEE-AA67-63202866A657}"/>
                </a:ext>
              </a:extLst>
            </p:cNvPr>
            <p:cNvSpPr/>
            <p:nvPr/>
          </p:nvSpPr>
          <p:spPr>
            <a:xfrm>
              <a:off x="1088298" y="4594795"/>
              <a:ext cx="2633697" cy="102900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defTabSz="914377">
                <a:lnSpc>
                  <a:spcPct val="150000"/>
                </a:lnSpc>
                <a:spcBef>
                  <a:spcPct val="20000"/>
                </a:spcBef>
              </a:pPr>
              <a:r>
                <a:rPr lang="zh-CN" altLang="en-US" sz="140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您的内容打在这里，或者通过复制您的文本后，在此框中选择粘贴，并选择只保留文字。</a:t>
              </a:r>
              <a:endParaRPr lang="zh-CN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68" name="矩形 467">
              <a:extLst>
                <a:ext uri="{FF2B5EF4-FFF2-40B4-BE49-F238E27FC236}">
                  <a16:creationId xmlns:a16="http://schemas.microsoft.com/office/drawing/2014/main" xmlns="" id="{F499F460-ECCC-4436-908E-E6E77207B756}"/>
                </a:ext>
              </a:extLst>
            </p:cNvPr>
            <p:cNvSpPr/>
            <p:nvPr/>
          </p:nvSpPr>
          <p:spPr>
            <a:xfrm>
              <a:off x="1088299" y="4213143"/>
              <a:ext cx="2241974" cy="39658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标题文字添加</a:t>
              </a: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69" name="组合 468">
            <a:extLst>
              <a:ext uri="{FF2B5EF4-FFF2-40B4-BE49-F238E27FC236}">
                <a16:creationId xmlns:a16="http://schemas.microsoft.com/office/drawing/2014/main" xmlns="" id="{910AAFAB-A1BA-4AF0-A537-63DDDDF5D2D8}"/>
              </a:ext>
            </a:extLst>
          </p:cNvPr>
          <p:cNvGrpSpPr/>
          <p:nvPr/>
        </p:nvGrpSpPr>
        <p:grpSpPr>
          <a:xfrm>
            <a:off x="812800" y="2128391"/>
            <a:ext cx="2876325" cy="1410652"/>
            <a:chOff x="548738" y="4213143"/>
            <a:chExt cx="2876325" cy="1410652"/>
          </a:xfrm>
        </p:grpSpPr>
        <p:sp>
          <p:nvSpPr>
            <p:cNvPr id="470" name="矩形 469">
              <a:extLst>
                <a:ext uri="{FF2B5EF4-FFF2-40B4-BE49-F238E27FC236}">
                  <a16:creationId xmlns:a16="http://schemas.microsoft.com/office/drawing/2014/main" xmlns="" id="{5B756E9A-7558-4F91-9DDA-84F5F1EFE203}"/>
                </a:ext>
              </a:extLst>
            </p:cNvPr>
            <p:cNvSpPr/>
            <p:nvPr/>
          </p:nvSpPr>
          <p:spPr>
            <a:xfrm>
              <a:off x="548738" y="4594795"/>
              <a:ext cx="2876325" cy="102900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defTabSz="914377">
                <a:lnSpc>
                  <a:spcPct val="150000"/>
                </a:lnSpc>
                <a:spcBef>
                  <a:spcPct val="20000"/>
                </a:spcBef>
              </a:pPr>
              <a:r>
                <a:rPr lang="zh-CN" altLang="en-US" sz="140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您的内容打在这里，或者通过复制您的文本后，在此框中选择粘贴，并选择只保留文字。</a:t>
              </a:r>
              <a:endParaRPr lang="zh-CN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71" name="矩形 470">
              <a:extLst>
                <a:ext uri="{FF2B5EF4-FFF2-40B4-BE49-F238E27FC236}">
                  <a16:creationId xmlns:a16="http://schemas.microsoft.com/office/drawing/2014/main" xmlns="" id="{093A5E31-3709-410A-97BC-89A7F394D9BC}"/>
                </a:ext>
              </a:extLst>
            </p:cNvPr>
            <p:cNvSpPr/>
            <p:nvPr/>
          </p:nvSpPr>
          <p:spPr>
            <a:xfrm>
              <a:off x="1183089" y="4213143"/>
              <a:ext cx="2241974" cy="40126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标题文字添加</a:t>
              </a:r>
            </a:p>
          </p:txBody>
        </p:sp>
      </p:grpSp>
      <p:pic>
        <p:nvPicPr>
          <p:cNvPr id="472" name="图片 47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6091" y="119291"/>
            <a:ext cx="951530" cy="95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071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>
            <a:extLst>
              <a:ext uri="{FF2B5EF4-FFF2-40B4-BE49-F238E27FC236}">
                <a16:creationId xmlns:a16="http://schemas.microsoft.com/office/drawing/2014/main" xmlns="" id="{06D6BE27-C1D7-4792-AE6C-3F1F6C2D31F7}"/>
              </a:ext>
            </a:extLst>
          </p:cNvPr>
          <p:cNvGrpSpPr/>
          <p:nvPr/>
        </p:nvGrpSpPr>
        <p:grpSpPr>
          <a:xfrm>
            <a:off x="874324" y="2152735"/>
            <a:ext cx="2173778" cy="3273256"/>
            <a:chOff x="515938" y="1892469"/>
            <a:chExt cx="2519464" cy="3793787"/>
          </a:xfrm>
        </p:grpSpPr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xmlns="" id="{F7DD4ED2-4B5D-47FD-8A86-8F86FBA47FB3}"/>
                </a:ext>
              </a:extLst>
            </p:cNvPr>
            <p:cNvSpPr/>
            <p:nvPr/>
          </p:nvSpPr>
          <p:spPr>
            <a:xfrm>
              <a:off x="515938" y="1892469"/>
              <a:ext cx="2519464" cy="1142561"/>
            </a:xfrm>
            <a:custGeom>
              <a:avLst/>
              <a:gdLst>
                <a:gd name="connsiteX0" fmla="*/ 419919 w 2519464"/>
                <a:gd name="connsiteY0" fmla="*/ 0 h 1142561"/>
                <a:gd name="connsiteX1" fmla="*/ 2099545 w 2519464"/>
                <a:gd name="connsiteY1" fmla="*/ 0 h 1142561"/>
                <a:gd name="connsiteX2" fmla="*/ 2519464 w 2519464"/>
                <a:gd name="connsiteY2" fmla="*/ 419919 h 1142561"/>
                <a:gd name="connsiteX3" fmla="*/ 2519464 w 2519464"/>
                <a:gd name="connsiteY3" fmla="*/ 1142561 h 1142561"/>
                <a:gd name="connsiteX4" fmla="*/ 0 w 2519464"/>
                <a:gd name="connsiteY4" fmla="*/ 1142561 h 1142561"/>
                <a:gd name="connsiteX5" fmla="*/ 0 w 2519464"/>
                <a:gd name="connsiteY5" fmla="*/ 419919 h 1142561"/>
                <a:gd name="connsiteX6" fmla="*/ 419919 w 2519464"/>
                <a:gd name="connsiteY6" fmla="*/ 0 h 1142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19464" h="1142561">
                  <a:moveTo>
                    <a:pt x="419919" y="0"/>
                  </a:moveTo>
                  <a:lnTo>
                    <a:pt x="2099545" y="0"/>
                  </a:lnTo>
                  <a:cubicBezTo>
                    <a:pt x="2331460" y="0"/>
                    <a:pt x="2519464" y="188004"/>
                    <a:pt x="2519464" y="419919"/>
                  </a:cubicBezTo>
                  <a:lnTo>
                    <a:pt x="2519464" y="1142561"/>
                  </a:lnTo>
                  <a:lnTo>
                    <a:pt x="0" y="1142561"/>
                  </a:lnTo>
                  <a:lnTo>
                    <a:pt x="0" y="419919"/>
                  </a:lnTo>
                  <a:cubicBezTo>
                    <a:pt x="0" y="188004"/>
                    <a:pt x="188004" y="0"/>
                    <a:pt x="419919" y="0"/>
                  </a:cubicBezTo>
                  <a:close/>
                </a:path>
              </a:pathLst>
            </a:custGeom>
            <a:solidFill>
              <a:srgbClr val="0170BD"/>
            </a:solidFill>
            <a:ln w="38100" cap="flat" cmpd="sng" algn="ctr">
              <a:solidFill>
                <a:srgbClr val="0170BD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xmlns="" id="{268A2BC8-96C8-4D4A-B1A1-6C352444C774}"/>
                </a:ext>
              </a:extLst>
            </p:cNvPr>
            <p:cNvSpPr/>
            <p:nvPr/>
          </p:nvSpPr>
          <p:spPr>
            <a:xfrm>
              <a:off x="515938" y="1892469"/>
              <a:ext cx="2519464" cy="3793787"/>
            </a:xfrm>
            <a:prstGeom prst="roundRect">
              <a:avLst/>
            </a:prstGeom>
            <a:noFill/>
            <a:ln w="38100" cap="flat" cmpd="sng" algn="ctr">
              <a:solidFill>
                <a:srgbClr val="0170BD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xmlns="" id="{C310F5B7-DC3B-4F85-94BB-D41CE035C1FD}"/>
                </a:ext>
              </a:extLst>
            </p:cNvPr>
            <p:cNvGrpSpPr/>
            <p:nvPr/>
          </p:nvGrpSpPr>
          <p:grpSpPr>
            <a:xfrm>
              <a:off x="515938" y="3224167"/>
              <a:ext cx="2491798" cy="2087175"/>
              <a:chOff x="1039343" y="2843628"/>
              <a:chExt cx="2491798" cy="2087175"/>
            </a:xfrm>
          </p:grpSpPr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xmlns="" id="{58F5B95A-BCE9-45D8-A02B-428961CDE210}"/>
                  </a:ext>
                </a:extLst>
              </p:cNvPr>
              <p:cNvSpPr/>
              <p:nvPr/>
            </p:nvSpPr>
            <p:spPr>
              <a:xfrm>
                <a:off x="1039343" y="3370147"/>
                <a:ext cx="2491798" cy="1560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914377">
                  <a:lnSpc>
                    <a:spcPct val="150000"/>
                  </a:lnSpc>
                </a:pPr>
                <a:r>
                  <a:rPr lang="zh-CN" altLang="en-US" sz="14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您的内容打在这里，或者通过复制您的文本后，在此框中选择粘贴，并选择只保留文字。</a:t>
                </a: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xmlns="" id="{91E0B989-F4D2-4073-8231-B8A348B4CF3E}"/>
                  </a:ext>
                </a:extLst>
              </p:cNvPr>
              <p:cNvSpPr/>
              <p:nvPr/>
            </p:nvSpPr>
            <p:spPr>
              <a:xfrm>
                <a:off x="1338807" y="2843628"/>
                <a:ext cx="1892869" cy="396134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Arial"/>
                    <a:ea typeface="微软雅黑"/>
                  </a:rPr>
                  <a:t>标题文字添加</a:t>
                </a:r>
              </a:p>
            </p:txBody>
          </p:sp>
        </p:grpSp>
        <p:sp>
          <p:nvSpPr>
            <p:cNvPr id="36" name="椭圆 29">
              <a:extLst>
                <a:ext uri="{FF2B5EF4-FFF2-40B4-BE49-F238E27FC236}">
                  <a16:creationId xmlns:a16="http://schemas.microsoft.com/office/drawing/2014/main" xmlns="" id="{A6CA5480-2461-419E-AAB5-67D7A3606ADB}"/>
                </a:ext>
              </a:extLst>
            </p:cNvPr>
            <p:cNvSpPr/>
            <p:nvPr/>
          </p:nvSpPr>
          <p:spPr>
            <a:xfrm>
              <a:off x="1415747" y="2113554"/>
              <a:ext cx="719846" cy="719846"/>
            </a:xfrm>
            <a:custGeom>
              <a:avLst/>
              <a:gdLst>
                <a:gd name="connsiteX0" fmla="*/ 157638 w 338138"/>
                <a:gd name="connsiteY0" fmla="*/ 144463 h 338138"/>
                <a:gd name="connsiteX1" fmla="*/ 165544 w 338138"/>
                <a:gd name="connsiteY1" fmla="*/ 148443 h 338138"/>
                <a:gd name="connsiteX2" fmla="*/ 249865 w 338138"/>
                <a:gd name="connsiteY2" fmla="*/ 233341 h 338138"/>
                <a:gd name="connsiteX3" fmla="*/ 280167 w 338138"/>
                <a:gd name="connsiteY3" fmla="*/ 232015 h 338138"/>
                <a:gd name="connsiteX4" fmla="*/ 286755 w 338138"/>
                <a:gd name="connsiteY4" fmla="*/ 234668 h 338138"/>
                <a:gd name="connsiteX5" fmla="*/ 335503 w 338138"/>
                <a:gd name="connsiteY5" fmla="*/ 283750 h 338138"/>
                <a:gd name="connsiteX6" fmla="*/ 338138 w 338138"/>
                <a:gd name="connsiteY6" fmla="*/ 293036 h 338138"/>
                <a:gd name="connsiteX7" fmla="*/ 330233 w 338138"/>
                <a:gd name="connsiteY7" fmla="*/ 298342 h 338138"/>
                <a:gd name="connsiteX8" fmla="*/ 311788 w 338138"/>
                <a:gd name="connsiteY8" fmla="*/ 303648 h 338138"/>
                <a:gd name="connsiteX9" fmla="*/ 303883 w 338138"/>
                <a:gd name="connsiteY9" fmla="*/ 310281 h 338138"/>
                <a:gd name="connsiteX10" fmla="*/ 299930 w 338138"/>
                <a:gd name="connsiteY10" fmla="*/ 331505 h 338138"/>
                <a:gd name="connsiteX11" fmla="*/ 293343 w 338138"/>
                <a:gd name="connsiteY11" fmla="*/ 338138 h 338138"/>
                <a:gd name="connsiteX12" fmla="*/ 290708 w 338138"/>
                <a:gd name="connsiteY12" fmla="*/ 338138 h 338138"/>
                <a:gd name="connsiteX13" fmla="*/ 284120 w 338138"/>
                <a:gd name="connsiteY13" fmla="*/ 335485 h 338138"/>
                <a:gd name="connsiteX14" fmla="*/ 235372 w 338138"/>
                <a:gd name="connsiteY14" fmla="*/ 286403 h 338138"/>
                <a:gd name="connsiteX15" fmla="*/ 232737 w 338138"/>
                <a:gd name="connsiteY15" fmla="*/ 279770 h 338138"/>
                <a:gd name="connsiteX16" fmla="*/ 234054 w 338138"/>
                <a:gd name="connsiteY16" fmla="*/ 249260 h 338138"/>
                <a:gd name="connsiteX17" fmla="*/ 149733 w 338138"/>
                <a:gd name="connsiteY17" fmla="*/ 164361 h 338138"/>
                <a:gd name="connsiteX18" fmla="*/ 149733 w 338138"/>
                <a:gd name="connsiteY18" fmla="*/ 148443 h 338138"/>
                <a:gd name="connsiteX19" fmla="*/ 157638 w 338138"/>
                <a:gd name="connsiteY19" fmla="*/ 144463 h 338138"/>
                <a:gd name="connsiteX20" fmla="*/ 145922 w 338138"/>
                <a:gd name="connsiteY20" fmla="*/ 120650 h 338138"/>
                <a:gd name="connsiteX21" fmla="*/ 169863 w 338138"/>
                <a:gd name="connsiteY21" fmla="*/ 137383 h 338138"/>
                <a:gd name="connsiteX22" fmla="*/ 157893 w 338138"/>
                <a:gd name="connsiteY22" fmla="*/ 133522 h 338138"/>
                <a:gd name="connsiteX23" fmla="*/ 141931 w 338138"/>
                <a:gd name="connsiteY23" fmla="*/ 141245 h 338138"/>
                <a:gd name="connsiteX24" fmla="*/ 137941 w 338138"/>
                <a:gd name="connsiteY24" fmla="*/ 168275 h 338138"/>
                <a:gd name="connsiteX25" fmla="*/ 120650 w 338138"/>
                <a:gd name="connsiteY25" fmla="*/ 145106 h 338138"/>
                <a:gd name="connsiteX26" fmla="*/ 145922 w 338138"/>
                <a:gd name="connsiteY26" fmla="*/ 120650 h 338138"/>
                <a:gd name="connsiteX27" fmla="*/ 146051 w 338138"/>
                <a:gd name="connsiteY27" fmla="*/ 60325 h 338138"/>
                <a:gd name="connsiteX28" fmla="*/ 230188 w 338138"/>
                <a:gd name="connsiteY28" fmla="*/ 145257 h 338138"/>
                <a:gd name="connsiteX29" fmla="*/ 219671 w 338138"/>
                <a:gd name="connsiteY29" fmla="*/ 186395 h 338138"/>
                <a:gd name="connsiteX30" fmla="*/ 193378 w 338138"/>
                <a:gd name="connsiteY30" fmla="*/ 161181 h 338138"/>
                <a:gd name="connsiteX31" fmla="*/ 196007 w 338138"/>
                <a:gd name="connsiteY31" fmla="*/ 145257 h 338138"/>
                <a:gd name="connsiteX32" fmla="*/ 146051 w 338138"/>
                <a:gd name="connsiteY32" fmla="*/ 94828 h 338138"/>
                <a:gd name="connsiteX33" fmla="*/ 96094 w 338138"/>
                <a:gd name="connsiteY33" fmla="*/ 145257 h 338138"/>
                <a:gd name="connsiteX34" fmla="*/ 146051 w 338138"/>
                <a:gd name="connsiteY34" fmla="*/ 195685 h 338138"/>
                <a:gd name="connsiteX35" fmla="*/ 161827 w 338138"/>
                <a:gd name="connsiteY35" fmla="*/ 193031 h 338138"/>
                <a:gd name="connsiteX36" fmla="*/ 188119 w 338138"/>
                <a:gd name="connsiteY36" fmla="*/ 219572 h 338138"/>
                <a:gd name="connsiteX37" fmla="*/ 146051 w 338138"/>
                <a:gd name="connsiteY37" fmla="*/ 230188 h 338138"/>
                <a:gd name="connsiteX38" fmla="*/ 61913 w 338138"/>
                <a:gd name="connsiteY38" fmla="*/ 145257 h 338138"/>
                <a:gd name="connsiteX39" fmla="*/ 146051 w 338138"/>
                <a:gd name="connsiteY39" fmla="*/ 60325 h 338138"/>
                <a:gd name="connsiteX40" fmla="*/ 145257 w 338138"/>
                <a:gd name="connsiteY40" fmla="*/ 0 h 338138"/>
                <a:gd name="connsiteX41" fmla="*/ 290513 w 338138"/>
                <a:gd name="connsiteY41" fmla="*/ 145257 h 338138"/>
                <a:gd name="connsiteX42" fmla="*/ 269385 w 338138"/>
                <a:gd name="connsiteY42" fmla="*/ 221846 h 338138"/>
                <a:gd name="connsiteX43" fmla="*/ 254859 w 338138"/>
                <a:gd name="connsiteY43" fmla="*/ 221846 h 338138"/>
                <a:gd name="connsiteX44" fmla="*/ 239013 w 338138"/>
                <a:gd name="connsiteY44" fmla="*/ 206000 h 338138"/>
                <a:gd name="connsiteX45" fmla="*/ 256180 w 338138"/>
                <a:gd name="connsiteY45" fmla="*/ 145257 h 338138"/>
                <a:gd name="connsiteX46" fmla="*/ 145257 w 338138"/>
                <a:gd name="connsiteY46" fmla="*/ 34333 h 338138"/>
                <a:gd name="connsiteX47" fmla="*/ 34333 w 338138"/>
                <a:gd name="connsiteY47" fmla="*/ 145257 h 338138"/>
                <a:gd name="connsiteX48" fmla="*/ 145257 w 338138"/>
                <a:gd name="connsiteY48" fmla="*/ 256180 h 338138"/>
                <a:gd name="connsiteX49" fmla="*/ 206000 w 338138"/>
                <a:gd name="connsiteY49" fmla="*/ 239013 h 338138"/>
                <a:gd name="connsiteX50" fmla="*/ 221847 w 338138"/>
                <a:gd name="connsiteY50" fmla="*/ 254859 h 338138"/>
                <a:gd name="connsiteX51" fmla="*/ 221847 w 338138"/>
                <a:gd name="connsiteY51" fmla="*/ 269385 h 338138"/>
                <a:gd name="connsiteX52" fmla="*/ 145257 w 338138"/>
                <a:gd name="connsiteY52" fmla="*/ 290513 h 338138"/>
                <a:gd name="connsiteX53" fmla="*/ 0 w 338138"/>
                <a:gd name="connsiteY53" fmla="*/ 145257 h 338138"/>
                <a:gd name="connsiteX54" fmla="*/ 145257 w 338138"/>
                <a:gd name="connsiteY54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38138" h="338138">
                  <a:moveTo>
                    <a:pt x="157638" y="144463"/>
                  </a:moveTo>
                  <a:cubicBezTo>
                    <a:pt x="160273" y="144463"/>
                    <a:pt x="162908" y="145790"/>
                    <a:pt x="165544" y="148443"/>
                  </a:cubicBezTo>
                  <a:cubicBezTo>
                    <a:pt x="165544" y="148443"/>
                    <a:pt x="165544" y="148443"/>
                    <a:pt x="249865" y="233341"/>
                  </a:cubicBezTo>
                  <a:cubicBezTo>
                    <a:pt x="249865" y="233341"/>
                    <a:pt x="249865" y="233341"/>
                    <a:pt x="280167" y="232015"/>
                  </a:cubicBezTo>
                  <a:cubicBezTo>
                    <a:pt x="282803" y="232015"/>
                    <a:pt x="285438" y="233341"/>
                    <a:pt x="286755" y="234668"/>
                  </a:cubicBezTo>
                  <a:cubicBezTo>
                    <a:pt x="286755" y="234668"/>
                    <a:pt x="286755" y="234668"/>
                    <a:pt x="335503" y="283750"/>
                  </a:cubicBezTo>
                  <a:cubicBezTo>
                    <a:pt x="338138" y="286403"/>
                    <a:pt x="338138" y="289056"/>
                    <a:pt x="338138" y="293036"/>
                  </a:cubicBezTo>
                  <a:cubicBezTo>
                    <a:pt x="336821" y="295689"/>
                    <a:pt x="334186" y="298342"/>
                    <a:pt x="330233" y="298342"/>
                  </a:cubicBezTo>
                  <a:cubicBezTo>
                    <a:pt x="330233" y="298342"/>
                    <a:pt x="330233" y="298342"/>
                    <a:pt x="311788" y="303648"/>
                  </a:cubicBezTo>
                  <a:cubicBezTo>
                    <a:pt x="307835" y="303648"/>
                    <a:pt x="305200" y="306301"/>
                    <a:pt x="303883" y="310281"/>
                  </a:cubicBezTo>
                  <a:cubicBezTo>
                    <a:pt x="303883" y="310281"/>
                    <a:pt x="303883" y="310281"/>
                    <a:pt x="299930" y="331505"/>
                  </a:cubicBezTo>
                  <a:cubicBezTo>
                    <a:pt x="298613" y="334158"/>
                    <a:pt x="295978" y="336812"/>
                    <a:pt x="293343" y="338138"/>
                  </a:cubicBezTo>
                  <a:cubicBezTo>
                    <a:pt x="292025" y="338138"/>
                    <a:pt x="292025" y="338138"/>
                    <a:pt x="290708" y="338138"/>
                  </a:cubicBezTo>
                  <a:cubicBezTo>
                    <a:pt x="288073" y="338138"/>
                    <a:pt x="285438" y="336812"/>
                    <a:pt x="284120" y="335485"/>
                  </a:cubicBezTo>
                  <a:cubicBezTo>
                    <a:pt x="284120" y="335485"/>
                    <a:pt x="284120" y="335485"/>
                    <a:pt x="235372" y="286403"/>
                  </a:cubicBezTo>
                  <a:cubicBezTo>
                    <a:pt x="232737" y="283750"/>
                    <a:pt x="232737" y="281097"/>
                    <a:pt x="232737" y="279770"/>
                  </a:cubicBezTo>
                  <a:cubicBezTo>
                    <a:pt x="232737" y="279770"/>
                    <a:pt x="232737" y="279770"/>
                    <a:pt x="234054" y="249260"/>
                  </a:cubicBezTo>
                  <a:cubicBezTo>
                    <a:pt x="234054" y="249260"/>
                    <a:pt x="234054" y="249260"/>
                    <a:pt x="149733" y="164361"/>
                  </a:cubicBezTo>
                  <a:cubicBezTo>
                    <a:pt x="144463" y="159055"/>
                    <a:pt x="144463" y="152422"/>
                    <a:pt x="149733" y="148443"/>
                  </a:cubicBezTo>
                  <a:cubicBezTo>
                    <a:pt x="151051" y="145790"/>
                    <a:pt x="155003" y="144463"/>
                    <a:pt x="157638" y="144463"/>
                  </a:cubicBezTo>
                  <a:close/>
                  <a:moveTo>
                    <a:pt x="145922" y="120650"/>
                  </a:moveTo>
                  <a:cubicBezTo>
                    <a:pt x="157893" y="120650"/>
                    <a:pt x="167203" y="128373"/>
                    <a:pt x="169863" y="137383"/>
                  </a:cubicBezTo>
                  <a:cubicBezTo>
                    <a:pt x="167203" y="134809"/>
                    <a:pt x="161883" y="133522"/>
                    <a:pt x="157893" y="133522"/>
                  </a:cubicBezTo>
                  <a:cubicBezTo>
                    <a:pt x="151242" y="133522"/>
                    <a:pt x="145922" y="136096"/>
                    <a:pt x="141931" y="141245"/>
                  </a:cubicBezTo>
                  <a:cubicBezTo>
                    <a:pt x="133951" y="147680"/>
                    <a:pt x="132620" y="160552"/>
                    <a:pt x="137941" y="168275"/>
                  </a:cubicBezTo>
                  <a:cubicBezTo>
                    <a:pt x="128630" y="165701"/>
                    <a:pt x="120650" y="156691"/>
                    <a:pt x="120650" y="145106"/>
                  </a:cubicBezTo>
                  <a:cubicBezTo>
                    <a:pt x="120650" y="132234"/>
                    <a:pt x="132620" y="120650"/>
                    <a:pt x="145922" y="120650"/>
                  </a:cubicBezTo>
                  <a:close/>
                  <a:moveTo>
                    <a:pt x="146051" y="60325"/>
                  </a:moveTo>
                  <a:cubicBezTo>
                    <a:pt x="192063" y="60325"/>
                    <a:pt x="230188" y="98810"/>
                    <a:pt x="230188" y="145257"/>
                  </a:cubicBezTo>
                  <a:cubicBezTo>
                    <a:pt x="230188" y="159854"/>
                    <a:pt x="226244" y="174452"/>
                    <a:pt x="219671" y="186395"/>
                  </a:cubicBezTo>
                  <a:lnTo>
                    <a:pt x="193378" y="161181"/>
                  </a:lnTo>
                  <a:cubicBezTo>
                    <a:pt x="196007" y="155873"/>
                    <a:pt x="196007" y="150565"/>
                    <a:pt x="196007" y="145257"/>
                  </a:cubicBezTo>
                  <a:cubicBezTo>
                    <a:pt x="196007" y="117388"/>
                    <a:pt x="173658" y="94828"/>
                    <a:pt x="146051" y="94828"/>
                  </a:cubicBezTo>
                  <a:cubicBezTo>
                    <a:pt x="118443" y="94828"/>
                    <a:pt x="96094" y="117388"/>
                    <a:pt x="96094" y="145257"/>
                  </a:cubicBezTo>
                  <a:cubicBezTo>
                    <a:pt x="96094" y="173125"/>
                    <a:pt x="118443" y="195685"/>
                    <a:pt x="146051" y="195685"/>
                  </a:cubicBezTo>
                  <a:cubicBezTo>
                    <a:pt x="151309" y="195685"/>
                    <a:pt x="156568" y="194358"/>
                    <a:pt x="161827" y="193031"/>
                  </a:cubicBezTo>
                  <a:cubicBezTo>
                    <a:pt x="161827" y="193031"/>
                    <a:pt x="161827" y="193031"/>
                    <a:pt x="188119" y="219572"/>
                  </a:cubicBezTo>
                  <a:cubicBezTo>
                    <a:pt x="174973" y="226207"/>
                    <a:pt x="161827" y="230188"/>
                    <a:pt x="146051" y="230188"/>
                  </a:cubicBezTo>
                  <a:cubicBezTo>
                    <a:pt x="100038" y="230188"/>
                    <a:pt x="61913" y="191703"/>
                    <a:pt x="61913" y="145257"/>
                  </a:cubicBezTo>
                  <a:cubicBezTo>
                    <a:pt x="61913" y="98810"/>
                    <a:pt x="100038" y="60325"/>
                    <a:pt x="146051" y="60325"/>
                  </a:cubicBezTo>
                  <a:close/>
                  <a:moveTo>
                    <a:pt x="145257" y="0"/>
                  </a:moveTo>
                  <a:cubicBezTo>
                    <a:pt x="225808" y="0"/>
                    <a:pt x="290513" y="64705"/>
                    <a:pt x="290513" y="145257"/>
                  </a:cubicBezTo>
                  <a:cubicBezTo>
                    <a:pt x="290513" y="172987"/>
                    <a:pt x="282590" y="199398"/>
                    <a:pt x="269385" y="221846"/>
                  </a:cubicBezTo>
                  <a:cubicBezTo>
                    <a:pt x="269385" y="221846"/>
                    <a:pt x="269385" y="221846"/>
                    <a:pt x="254859" y="221846"/>
                  </a:cubicBezTo>
                  <a:cubicBezTo>
                    <a:pt x="254859" y="221846"/>
                    <a:pt x="254859" y="221846"/>
                    <a:pt x="239013" y="206000"/>
                  </a:cubicBezTo>
                  <a:cubicBezTo>
                    <a:pt x="249577" y="188833"/>
                    <a:pt x="256180" y="167705"/>
                    <a:pt x="256180" y="145257"/>
                  </a:cubicBezTo>
                  <a:cubicBezTo>
                    <a:pt x="256180" y="84513"/>
                    <a:pt x="207321" y="34333"/>
                    <a:pt x="145257" y="34333"/>
                  </a:cubicBezTo>
                  <a:cubicBezTo>
                    <a:pt x="84513" y="34333"/>
                    <a:pt x="34333" y="84513"/>
                    <a:pt x="34333" y="145257"/>
                  </a:cubicBezTo>
                  <a:cubicBezTo>
                    <a:pt x="34333" y="207321"/>
                    <a:pt x="84513" y="256180"/>
                    <a:pt x="145257" y="256180"/>
                  </a:cubicBezTo>
                  <a:cubicBezTo>
                    <a:pt x="167705" y="256180"/>
                    <a:pt x="188834" y="249577"/>
                    <a:pt x="206000" y="239013"/>
                  </a:cubicBezTo>
                  <a:cubicBezTo>
                    <a:pt x="206000" y="239013"/>
                    <a:pt x="206000" y="239013"/>
                    <a:pt x="221847" y="254859"/>
                  </a:cubicBezTo>
                  <a:cubicBezTo>
                    <a:pt x="221847" y="254859"/>
                    <a:pt x="221847" y="254859"/>
                    <a:pt x="221847" y="269385"/>
                  </a:cubicBezTo>
                  <a:cubicBezTo>
                    <a:pt x="199398" y="282590"/>
                    <a:pt x="172988" y="290513"/>
                    <a:pt x="145257" y="290513"/>
                  </a:cubicBezTo>
                  <a:cubicBezTo>
                    <a:pt x="64705" y="290513"/>
                    <a:pt x="0" y="225808"/>
                    <a:pt x="0" y="145257"/>
                  </a:cubicBezTo>
                  <a:cubicBezTo>
                    <a:pt x="0" y="64705"/>
                    <a:pt x="64705" y="0"/>
                    <a:pt x="145257" y="0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xmlns="" id="{1C222B80-5F5E-459E-860B-888E3D4811A7}"/>
              </a:ext>
            </a:extLst>
          </p:cNvPr>
          <p:cNvGrpSpPr/>
          <p:nvPr/>
        </p:nvGrpSpPr>
        <p:grpSpPr>
          <a:xfrm>
            <a:off x="3626045" y="2152735"/>
            <a:ext cx="2178452" cy="3273256"/>
            <a:chOff x="3390741" y="1892469"/>
            <a:chExt cx="2524881" cy="3793787"/>
          </a:xfrm>
        </p:grpSpPr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xmlns="" id="{8C59E8D9-DBF1-4919-A341-028DA725A3A3}"/>
                </a:ext>
              </a:extLst>
            </p:cNvPr>
            <p:cNvSpPr/>
            <p:nvPr/>
          </p:nvSpPr>
          <p:spPr>
            <a:xfrm>
              <a:off x="3396158" y="1892469"/>
              <a:ext cx="2519464" cy="1142561"/>
            </a:xfrm>
            <a:custGeom>
              <a:avLst/>
              <a:gdLst>
                <a:gd name="connsiteX0" fmla="*/ 419919 w 2519464"/>
                <a:gd name="connsiteY0" fmla="*/ 0 h 1142561"/>
                <a:gd name="connsiteX1" fmla="*/ 2099545 w 2519464"/>
                <a:gd name="connsiteY1" fmla="*/ 0 h 1142561"/>
                <a:gd name="connsiteX2" fmla="*/ 2519464 w 2519464"/>
                <a:gd name="connsiteY2" fmla="*/ 419919 h 1142561"/>
                <a:gd name="connsiteX3" fmla="*/ 2519464 w 2519464"/>
                <a:gd name="connsiteY3" fmla="*/ 1142561 h 1142561"/>
                <a:gd name="connsiteX4" fmla="*/ 0 w 2519464"/>
                <a:gd name="connsiteY4" fmla="*/ 1142561 h 1142561"/>
                <a:gd name="connsiteX5" fmla="*/ 0 w 2519464"/>
                <a:gd name="connsiteY5" fmla="*/ 419919 h 1142561"/>
                <a:gd name="connsiteX6" fmla="*/ 419919 w 2519464"/>
                <a:gd name="connsiteY6" fmla="*/ 0 h 1142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19464" h="1142561">
                  <a:moveTo>
                    <a:pt x="419919" y="0"/>
                  </a:moveTo>
                  <a:lnTo>
                    <a:pt x="2099545" y="0"/>
                  </a:lnTo>
                  <a:cubicBezTo>
                    <a:pt x="2331460" y="0"/>
                    <a:pt x="2519464" y="188004"/>
                    <a:pt x="2519464" y="419919"/>
                  </a:cubicBezTo>
                  <a:lnTo>
                    <a:pt x="2519464" y="1142561"/>
                  </a:lnTo>
                  <a:lnTo>
                    <a:pt x="0" y="1142561"/>
                  </a:lnTo>
                  <a:lnTo>
                    <a:pt x="0" y="419919"/>
                  </a:lnTo>
                  <a:cubicBezTo>
                    <a:pt x="0" y="188004"/>
                    <a:pt x="188004" y="0"/>
                    <a:pt x="419919" y="0"/>
                  </a:cubicBezTo>
                  <a:close/>
                </a:path>
              </a:pathLst>
            </a:custGeom>
            <a:solidFill>
              <a:srgbClr val="7F7F7F"/>
            </a:solidFill>
            <a:ln w="381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xmlns="" id="{0AA595E3-36E1-4975-9D22-14A02B38B211}"/>
                </a:ext>
              </a:extLst>
            </p:cNvPr>
            <p:cNvSpPr/>
            <p:nvPr/>
          </p:nvSpPr>
          <p:spPr>
            <a:xfrm>
              <a:off x="3396158" y="1892469"/>
              <a:ext cx="2519464" cy="3793787"/>
            </a:xfrm>
            <a:prstGeom prst="roundRect">
              <a:avLst/>
            </a:prstGeom>
            <a:noFill/>
            <a:ln w="38100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xmlns="" id="{7DFB83E2-D5C2-4818-AFC8-84A032E52AFD}"/>
                </a:ext>
              </a:extLst>
            </p:cNvPr>
            <p:cNvGrpSpPr/>
            <p:nvPr/>
          </p:nvGrpSpPr>
          <p:grpSpPr>
            <a:xfrm>
              <a:off x="3390741" y="3224167"/>
              <a:ext cx="2491798" cy="2044844"/>
              <a:chOff x="1033926" y="2843628"/>
              <a:chExt cx="2491798" cy="2044844"/>
            </a:xfrm>
          </p:grpSpPr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xmlns="" id="{7067DD8B-791F-46F1-812D-6B181C56DDA2}"/>
                  </a:ext>
                </a:extLst>
              </p:cNvPr>
              <p:cNvSpPr/>
              <p:nvPr/>
            </p:nvSpPr>
            <p:spPr>
              <a:xfrm>
                <a:off x="1033926" y="3327817"/>
                <a:ext cx="2491798" cy="15606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914377">
                  <a:lnSpc>
                    <a:spcPct val="150000"/>
                  </a:lnSpc>
                </a:pPr>
                <a:r>
                  <a:rPr lang="zh-CN" altLang="en-US" sz="140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您的内容打在这里，或者通过复制您的文本后，在此框中选择粘贴，并选择只保留文字。</a:t>
                </a:r>
                <a:endParaRPr lang="zh-CN" altLang="en-US" sz="14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xmlns="" id="{2245D3D0-4952-48A7-A2CB-B90F80BA462C}"/>
                  </a:ext>
                </a:extLst>
              </p:cNvPr>
              <p:cNvSpPr/>
              <p:nvPr/>
            </p:nvSpPr>
            <p:spPr>
              <a:xfrm>
                <a:off x="1338806" y="2843628"/>
                <a:ext cx="1892869" cy="396134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Arial"/>
                    <a:ea typeface="微软雅黑"/>
                  </a:rPr>
                  <a:t>标题文字添加</a:t>
                </a:r>
              </a:p>
            </p:txBody>
          </p:sp>
        </p:grpSp>
        <p:sp>
          <p:nvSpPr>
            <p:cNvPr id="43" name="椭圆 30">
              <a:extLst>
                <a:ext uri="{FF2B5EF4-FFF2-40B4-BE49-F238E27FC236}">
                  <a16:creationId xmlns:a16="http://schemas.microsoft.com/office/drawing/2014/main" xmlns="" id="{9E40F6EB-1127-4280-B176-48E73E19E9E2}"/>
                </a:ext>
              </a:extLst>
            </p:cNvPr>
            <p:cNvSpPr/>
            <p:nvPr/>
          </p:nvSpPr>
          <p:spPr>
            <a:xfrm>
              <a:off x="4295967" y="2143066"/>
              <a:ext cx="719846" cy="660823"/>
            </a:xfrm>
            <a:custGeom>
              <a:avLst/>
              <a:gdLst>
                <a:gd name="connsiteX0" fmla="*/ 117399 w 337212"/>
                <a:gd name="connsiteY0" fmla="*/ 192088 h 309563"/>
                <a:gd name="connsiteX1" fmla="*/ 130099 w 337212"/>
                <a:gd name="connsiteY1" fmla="*/ 196036 h 309563"/>
                <a:gd name="connsiteX2" fmla="*/ 130099 w 337212"/>
                <a:gd name="connsiteY2" fmla="*/ 278941 h 309563"/>
                <a:gd name="connsiteX3" fmla="*/ 117399 w 337212"/>
                <a:gd name="connsiteY3" fmla="*/ 292101 h 309563"/>
                <a:gd name="connsiteX4" fmla="*/ 176137 w 337212"/>
                <a:gd name="connsiteY4" fmla="*/ 187325 h 309563"/>
                <a:gd name="connsiteX5" fmla="*/ 187250 w 337212"/>
                <a:gd name="connsiteY5" fmla="*/ 191271 h 309563"/>
                <a:gd name="connsiteX6" fmla="*/ 187250 w 337212"/>
                <a:gd name="connsiteY6" fmla="*/ 267562 h 309563"/>
                <a:gd name="connsiteX7" fmla="*/ 176137 w 337212"/>
                <a:gd name="connsiteY7" fmla="*/ 279400 h 309563"/>
                <a:gd name="connsiteX8" fmla="*/ 176137 w 337212"/>
                <a:gd name="connsiteY8" fmla="*/ 187325 h 309563"/>
                <a:gd name="connsiteX9" fmla="*/ 231699 w 337212"/>
                <a:gd name="connsiteY9" fmla="*/ 180975 h 309563"/>
                <a:gd name="connsiteX10" fmla="*/ 239637 w 337212"/>
                <a:gd name="connsiteY10" fmla="*/ 184982 h 309563"/>
                <a:gd name="connsiteX11" fmla="*/ 239637 w 337212"/>
                <a:gd name="connsiteY11" fmla="*/ 254429 h 309563"/>
                <a:gd name="connsiteX12" fmla="*/ 231699 w 337212"/>
                <a:gd name="connsiteY12" fmla="*/ 265113 h 309563"/>
                <a:gd name="connsiteX13" fmla="*/ 277737 w 337212"/>
                <a:gd name="connsiteY13" fmla="*/ 177800 h 309563"/>
                <a:gd name="connsiteX14" fmla="*/ 287262 w 337212"/>
                <a:gd name="connsiteY14" fmla="*/ 180398 h 309563"/>
                <a:gd name="connsiteX15" fmla="*/ 287262 w 337212"/>
                <a:gd name="connsiteY15" fmla="*/ 238847 h 309563"/>
                <a:gd name="connsiteX16" fmla="*/ 277737 w 337212"/>
                <a:gd name="connsiteY16" fmla="*/ 249238 h 309563"/>
                <a:gd name="connsiteX17" fmla="*/ 280912 w 337212"/>
                <a:gd name="connsiteY17" fmla="*/ 92075 h 309563"/>
                <a:gd name="connsiteX18" fmla="*/ 307493 w 337212"/>
                <a:gd name="connsiteY18" fmla="*/ 92075 h 309563"/>
                <a:gd name="connsiteX19" fmla="*/ 315468 w 337212"/>
                <a:gd name="connsiteY19" fmla="*/ 97314 h 309563"/>
                <a:gd name="connsiteX20" fmla="*/ 336733 w 337212"/>
                <a:gd name="connsiteY20" fmla="*/ 158869 h 309563"/>
                <a:gd name="connsiteX21" fmla="*/ 331417 w 337212"/>
                <a:gd name="connsiteY21" fmla="*/ 169347 h 309563"/>
                <a:gd name="connsiteX22" fmla="*/ 320784 w 337212"/>
                <a:gd name="connsiteY22" fmla="*/ 164108 h 309563"/>
                <a:gd name="connsiteX23" fmla="*/ 314139 w 337212"/>
                <a:gd name="connsiteY23" fmla="*/ 145772 h 309563"/>
                <a:gd name="connsiteX24" fmla="*/ 314139 w 337212"/>
                <a:gd name="connsiteY24" fmla="*/ 238761 h 309563"/>
                <a:gd name="connsiteX25" fmla="*/ 304835 w 337212"/>
                <a:gd name="connsiteY25" fmla="*/ 249238 h 309563"/>
                <a:gd name="connsiteX26" fmla="*/ 294203 w 337212"/>
                <a:gd name="connsiteY26" fmla="*/ 238761 h 309563"/>
                <a:gd name="connsiteX27" fmla="*/ 294203 w 337212"/>
                <a:gd name="connsiteY27" fmla="*/ 179824 h 309563"/>
                <a:gd name="connsiteX28" fmla="*/ 288886 w 337212"/>
                <a:gd name="connsiteY28" fmla="*/ 179824 h 309563"/>
                <a:gd name="connsiteX29" fmla="*/ 294203 w 337212"/>
                <a:gd name="connsiteY29" fmla="*/ 178515 h 309563"/>
                <a:gd name="connsiteX30" fmla="*/ 304835 w 337212"/>
                <a:gd name="connsiteY30" fmla="*/ 157560 h 309563"/>
                <a:gd name="connsiteX31" fmla="*/ 280912 w 337212"/>
                <a:gd name="connsiteY31" fmla="*/ 92075 h 309563"/>
                <a:gd name="connsiteX32" fmla="*/ 231699 w 337212"/>
                <a:gd name="connsiteY32" fmla="*/ 82550 h 309563"/>
                <a:gd name="connsiteX33" fmla="*/ 243745 w 337212"/>
                <a:gd name="connsiteY33" fmla="*/ 82550 h 309563"/>
                <a:gd name="connsiteX34" fmla="*/ 262484 w 337212"/>
                <a:gd name="connsiteY34" fmla="*/ 82550 h 309563"/>
                <a:gd name="connsiteX35" fmla="*/ 273192 w 337212"/>
                <a:gd name="connsiteY35" fmla="*/ 89117 h 309563"/>
                <a:gd name="connsiteX36" fmla="*/ 297285 w 337212"/>
                <a:gd name="connsiteY36" fmla="*/ 160041 h 309563"/>
                <a:gd name="connsiteX37" fmla="*/ 291931 w 337212"/>
                <a:gd name="connsiteY37" fmla="*/ 171861 h 309563"/>
                <a:gd name="connsiteX38" fmla="*/ 279885 w 337212"/>
                <a:gd name="connsiteY38" fmla="*/ 166608 h 309563"/>
                <a:gd name="connsiteX39" fmla="*/ 271854 w 337212"/>
                <a:gd name="connsiteY39" fmla="*/ 144280 h 309563"/>
                <a:gd name="connsiteX40" fmla="*/ 271854 w 337212"/>
                <a:gd name="connsiteY40" fmla="*/ 253292 h 309563"/>
                <a:gd name="connsiteX41" fmla="*/ 259807 w 337212"/>
                <a:gd name="connsiteY41" fmla="*/ 265113 h 309563"/>
                <a:gd name="connsiteX42" fmla="*/ 247761 w 337212"/>
                <a:gd name="connsiteY42" fmla="*/ 253292 h 309563"/>
                <a:gd name="connsiteX43" fmla="*/ 247761 w 337212"/>
                <a:gd name="connsiteY43" fmla="*/ 183682 h 309563"/>
                <a:gd name="connsiteX44" fmla="*/ 258469 w 337212"/>
                <a:gd name="connsiteY44" fmla="*/ 160041 h 309563"/>
                <a:gd name="connsiteX45" fmla="*/ 231699 w 337212"/>
                <a:gd name="connsiteY45" fmla="*/ 82550 h 309563"/>
                <a:gd name="connsiteX46" fmla="*/ 177724 w 337212"/>
                <a:gd name="connsiteY46" fmla="*/ 77788 h 309563"/>
                <a:gd name="connsiteX47" fmla="*/ 214510 w 337212"/>
                <a:gd name="connsiteY47" fmla="*/ 77788 h 309563"/>
                <a:gd name="connsiteX48" fmla="*/ 225021 w 337212"/>
                <a:gd name="connsiteY48" fmla="*/ 85643 h 309563"/>
                <a:gd name="connsiteX49" fmla="*/ 252610 w 337212"/>
                <a:gd name="connsiteY49" fmla="*/ 162884 h 309563"/>
                <a:gd name="connsiteX50" fmla="*/ 246041 w 337212"/>
                <a:gd name="connsiteY50" fmla="*/ 175976 h 309563"/>
                <a:gd name="connsiteX51" fmla="*/ 231590 w 337212"/>
                <a:gd name="connsiteY51" fmla="*/ 169430 h 309563"/>
                <a:gd name="connsiteX52" fmla="*/ 223707 w 337212"/>
                <a:gd name="connsiteY52" fmla="*/ 145865 h 309563"/>
                <a:gd name="connsiteX53" fmla="*/ 223707 w 337212"/>
                <a:gd name="connsiteY53" fmla="*/ 266309 h 309563"/>
                <a:gd name="connsiteX54" fmla="*/ 210569 w 337212"/>
                <a:gd name="connsiteY54" fmla="*/ 279401 h 309563"/>
                <a:gd name="connsiteX55" fmla="*/ 198745 w 337212"/>
                <a:gd name="connsiteY55" fmla="*/ 266309 h 309563"/>
                <a:gd name="connsiteX56" fmla="*/ 198745 w 337212"/>
                <a:gd name="connsiteY56" fmla="*/ 189068 h 309563"/>
                <a:gd name="connsiteX57" fmla="*/ 197759 w 337212"/>
                <a:gd name="connsiteY57" fmla="*/ 189068 h 309563"/>
                <a:gd name="connsiteX58" fmla="*/ 194803 w 337212"/>
                <a:gd name="connsiteY58" fmla="*/ 189068 h 309563"/>
                <a:gd name="connsiteX59" fmla="*/ 206628 w 337212"/>
                <a:gd name="connsiteY59" fmla="*/ 178595 h 309563"/>
                <a:gd name="connsiteX60" fmla="*/ 206628 w 337212"/>
                <a:gd name="connsiteY60" fmla="*/ 162884 h 309563"/>
                <a:gd name="connsiteX61" fmla="*/ 177724 w 337212"/>
                <a:gd name="connsiteY61" fmla="*/ 79097 h 309563"/>
                <a:gd name="connsiteX62" fmla="*/ 177724 w 337212"/>
                <a:gd name="connsiteY62" fmla="*/ 77788 h 309563"/>
                <a:gd name="connsiteX63" fmla="*/ 120574 w 337212"/>
                <a:gd name="connsiteY63" fmla="*/ 73025 h 309563"/>
                <a:gd name="connsiteX64" fmla="*/ 157008 w 337212"/>
                <a:gd name="connsiteY64" fmla="*/ 73025 h 309563"/>
                <a:gd name="connsiteX65" fmla="*/ 168720 w 337212"/>
                <a:gd name="connsiteY65" fmla="*/ 80953 h 309563"/>
                <a:gd name="connsiteX66" fmla="*/ 197347 w 337212"/>
                <a:gd name="connsiteY66" fmla="*/ 166840 h 309563"/>
                <a:gd name="connsiteX67" fmla="*/ 190840 w 337212"/>
                <a:gd name="connsiteY67" fmla="*/ 181375 h 309563"/>
                <a:gd name="connsiteX68" fmla="*/ 176527 w 337212"/>
                <a:gd name="connsiteY68" fmla="*/ 173447 h 309563"/>
                <a:gd name="connsiteX69" fmla="*/ 167418 w 337212"/>
                <a:gd name="connsiteY69" fmla="*/ 148341 h 309563"/>
                <a:gd name="connsiteX70" fmla="*/ 167418 w 337212"/>
                <a:gd name="connsiteY70" fmla="*/ 279153 h 309563"/>
                <a:gd name="connsiteX71" fmla="*/ 153105 w 337212"/>
                <a:gd name="connsiteY71" fmla="*/ 293688 h 309563"/>
                <a:gd name="connsiteX72" fmla="*/ 140093 w 337212"/>
                <a:gd name="connsiteY72" fmla="*/ 279153 h 309563"/>
                <a:gd name="connsiteX73" fmla="*/ 140093 w 337212"/>
                <a:gd name="connsiteY73" fmla="*/ 195909 h 309563"/>
                <a:gd name="connsiteX74" fmla="*/ 133586 w 337212"/>
                <a:gd name="connsiteY74" fmla="*/ 195909 h 309563"/>
                <a:gd name="connsiteX75" fmla="*/ 138791 w 337212"/>
                <a:gd name="connsiteY75" fmla="*/ 194588 h 309563"/>
                <a:gd name="connsiteX76" fmla="*/ 151804 w 337212"/>
                <a:gd name="connsiteY76" fmla="*/ 166840 h 309563"/>
                <a:gd name="connsiteX77" fmla="*/ 120574 w 337212"/>
                <a:gd name="connsiteY77" fmla="*/ 73025 h 309563"/>
                <a:gd name="connsiteX78" fmla="*/ 46220 w 337212"/>
                <a:gd name="connsiteY78" fmla="*/ 66675 h 309563"/>
                <a:gd name="connsiteX79" fmla="*/ 72821 w 337212"/>
                <a:gd name="connsiteY79" fmla="*/ 66675 h 309563"/>
                <a:gd name="connsiteX80" fmla="*/ 98092 w 337212"/>
                <a:gd name="connsiteY80" fmla="*/ 66675 h 309563"/>
                <a:gd name="connsiteX81" fmla="*/ 111393 w 337212"/>
                <a:gd name="connsiteY81" fmla="*/ 74595 h 309563"/>
                <a:gd name="connsiteX82" fmla="*/ 143315 w 337212"/>
                <a:gd name="connsiteY82" fmla="*/ 169638 h 309563"/>
                <a:gd name="connsiteX83" fmla="*/ 135334 w 337212"/>
                <a:gd name="connsiteY83" fmla="*/ 185479 h 309563"/>
                <a:gd name="connsiteX84" fmla="*/ 119374 w 337212"/>
                <a:gd name="connsiteY84" fmla="*/ 177559 h 309563"/>
                <a:gd name="connsiteX85" fmla="*/ 108733 w 337212"/>
                <a:gd name="connsiteY85" fmla="*/ 148518 h 309563"/>
                <a:gd name="connsiteX86" fmla="*/ 108733 w 337212"/>
                <a:gd name="connsiteY86" fmla="*/ 295043 h 309563"/>
                <a:gd name="connsiteX87" fmla="*/ 94102 w 337212"/>
                <a:gd name="connsiteY87" fmla="*/ 309563 h 309563"/>
                <a:gd name="connsiteX88" fmla="*/ 78141 w 337212"/>
                <a:gd name="connsiteY88" fmla="*/ 295043 h 309563"/>
                <a:gd name="connsiteX89" fmla="*/ 78141 w 337212"/>
                <a:gd name="connsiteY89" fmla="*/ 202640 h 309563"/>
                <a:gd name="connsiteX90" fmla="*/ 66171 w 337212"/>
                <a:gd name="connsiteY90" fmla="*/ 202640 h 309563"/>
                <a:gd name="connsiteX91" fmla="*/ 66171 w 337212"/>
                <a:gd name="connsiteY91" fmla="*/ 295043 h 309563"/>
                <a:gd name="connsiteX92" fmla="*/ 50210 w 337212"/>
                <a:gd name="connsiteY92" fmla="*/ 309563 h 309563"/>
                <a:gd name="connsiteX93" fmla="*/ 35579 w 337212"/>
                <a:gd name="connsiteY93" fmla="*/ 295043 h 309563"/>
                <a:gd name="connsiteX94" fmla="*/ 35579 w 337212"/>
                <a:gd name="connsiteY94" fmla="*/ 148518 h 309563"/>
                <a:gd name="connsiteX95" fmla="*/ 24938 w 337212"/>
                <a:gd name="connsiteY95" fmla="*/ 177559 h 309563"/>
                <a:gd name="connsiteX96" fmla="*/ 8978 w 337212"/>
                <a:gd name="connsiteY96" fmla="*/ 185479 h 309563"/>
                <a:gd name="connsiteX97" fmla="*/ 997 w 337212"/>
                <a:gd name="connsiteY97" fmla="*/ 169638 h 309563"/>
                <a:gd name="connsiteX98" fmla="*/ 32919 w 337212"/>
                <a:gd name="connsiteY98" fmla="*/ 74595 h 309563"/>
                <a:gd name="connsiteX99" fmla="*/ 46220 w 337212"/>
                <a:gd name="connsiteY99" fmla="*/ 66675 h 309563"/>
                <a:gd name="connsiteX100" fmla="*/ 289643 w 337212"/>
                <a:gd name="connsiteY100" fmla="*/ 49213 h 309563"/>
                <a:gd name="connsiteX101" fmla="*/ 309487 w 337212"/>
                <a:gd name="connsiteY101" fmla="*/ 68263 h 309563"/>
                <a:gd name="connsiteX102" fmla="*/ 289643 w 337212"/>
                <a:gd name="connsiteY102" fmla="*/ 87313 h 309563"/>
                <a:gd name="connsiteX103" fmla="*/ 269799 w 337212"/>
                <a:gd name="connsiteY103" fmla="*/ 68263 h 309563"/>
                <a:gd name="connsiteX104" fmla="*/ 271122 w 337212"/>
                <a:gd name="connsiteY104" fmla="*/ 68263 h 309563"/>
                <a:gd name="connsiteX105" fmla="*/ 272445 w 337212"/>
                <a:gd name="connsiteY105" fmla="*/ 59373 h 309563"/>
                <a:gd name="connsiteX106" fmla="*/ 289643 w 337212"/>
                <a:gd name="connsiteY106" fmla="*/ 49213 h 309563"/>
                <a:gd name="connsiteX107" fmla="*/ 244544 w 337212"/>
                <a:gd name="connsiteY107" fmla="*/ 33338 h 309563"/>
                <a:gd name="connsiteX108" fmla="*/ 266625 w 337212"/>
                <a:gd name="connsiteY108" fmla="*/ 55699 h 309563"/>
                <a:gd name="connsiteX109" fmla="*/ 244544 w 337212"/>
                <a:gd name="connsiteY109" fmla="*/ 79376 h 309563"/>
                <a:gd name="connsiteX110" fmla="*/ 223762 w 337212"/>
                <a:gd name="connsiteY110" fmla="*/ 63592 h 309563"/>
                <a:gd name="connsiteX111" fmla="*/ 226360 w 337212"/>
                <a:gd name="connsiteY111" fmla="*/ 49123 h 309563"/>
                <a:gd name="connsiteX112" fmla="*/ 226360 w 337212"/>
                <a:gd name="connsiteY112" fmla="*/ 43861 h 309563"/>
                <a:gd name="connsiteX113" fmla="*/ 244544 w 337212"/>
                <a:gd name="connsiteY113" fmla="*/ 33338 h 309563"/>
                <a:gd name="connsiteX114" fmla="*/ 192806 w 337212"/>
                <a:gd name="connsiteY114" fmla="*/ 23813 h 309563"/>
                <a:gd name="connsiteX115" fmla="*/ 217412 w 337212"/>
                <a:gd name="connsiteY115" fmla="*/ 48420 h 309563"/>
                <a:gd name="connsiteX116" fmla="*/ 192806 w 337212"/>
                <a:gd name="connsiteY116" fmla="*/ 73026 h 309563"/>
                <a:gd name="connsiteX117" fmla="*/ 168199 w 337212"/>
                <a:gd name="connsiteY117" fmla="*/ 51010 h 309563"/>
                <a:gd name="connsiteX118" fmla="*/ 170789 w 337212"/>
                <a:gd name="connsiteY118" fmla="*/ 39354 h 309563"/>
                <a:gd name="connsiteX119" fmla="*/ 170789 w 337212"/>
                <a:gd name="connsiteY119" fmla="*/ 38059 h 309563"/>
                <a:gd name="connsiteX120" fmla="*/ 192806 w 337212"/>
                <a:gd name="connsiteY120" fmla="*/ 23813 h 309563"/>
                <a:gd name="connsiteX121" fmla="*/ 133275 w 337212"/>
                <a:gd name="connsiteY121" fmla="*/ 12700 h 309563"/>
                <a:gd name="connsiteX122" fmla="*/ 160262 w 337212"/>
                <a:gd name="connsiteY122" fmla="*/ 39029 h 309563"/>
                <a:gd name="connsiteX123" fmla="*/ 133275 w 337212"/>
                <a:gd name="connsiteY123" fmla="*/ 66675 h 309563"/>
                <a:gd name="connsiteX124" fmla="*/ 106287 w 337212"/>
                <a:gd name="connsiteY124" fmla="*/ 48245 h 309563"/>
                <a:gd name="connsiteX125" fmla="*/ 111685 w 337212"/>
                <a:gd name="connsiteY125" fmla="*/ 29814 h 309563"/>
                <a:gd name="connsiteX126" fmla="*/ 110335 w 337212"/>
                <a:gd name="connsiteY126" fmla="*/ 23232 h 309563"/>
                <a:gd name="connsiteX127" fmla="*/ 133275 w 337212"/>
                <a:gd name="connsiteY127" fmla="*/ 12700 h 309563"/>
                <a:gd name="connsiteX128" fmla="*/ 72809 w 337212"/>
                <a:gd name="connsiteY128" fmla="*/ 0 h 309563"/>
                <a:gd name="connsiteX129" fmla="*/ 101525 w 337212"/>
                <a:gd name="connsiteY129" fmla="*/ 30163 h 309563"/>
                <a:gd name="connsiteX130" fmla="*/ 72809 w 337212"/>
                <a:gd name="connsiteY130" fmla="*/ 60325 h 309563"/>
                <a:gd name="connsiteX131" fmla="*/ 42787 w 337212"/>
                <a:gd name="connsiteY131" fmla="*/ 30163 h 309563"/>
                <a:gd name="connsiteX132" fmla="*/ 72809 w 337212"/>
                <a:gd name="connsiteY132" fmla="*/ 0 h 309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</a:cxnLst>
              <a:rect l="l" t="t" r="r" b="b"/>
              <a:pathLst>
                <a:path w="337212" h="309563">
                  <a:moveTo>
                    <a:pt x="117399" y="192088"/>
                  </a:moveTo>
                  <a:cubicBezTo>
                    <a:pt x="121632" y="194720"/>
                    <a:pt x="125866" y="196036"/>
                    <a:pt x="130099" y="196036"/>
                  </a:cubicBezTo>
                  <a:cubicBezTo>
                    <a:pt x="130099" y="196036"/>
                    <a:pt x="130099" y="196036"/>
                    <a:pt x="130099" y="278941"/>
                  </a:cubicBezTo>
                  <a:cubicBezTo>
                    <a:pt x="130099" y="285521"/>
                    <a:pt x="124455" y="290785"/>
                    <a:pt x="117399" y="292101"/>
                  </a:cubicBezTo>
                  <a:close/>
                  <a:moveTo>
                    <a:pt x="176137" y="187325"/>
                  </a:moveTo>
                  <a:cubicBezTo>
                    <a:pt x="179841" y="189956"/>
                    <a:pt x="183546" y="191271"/>
                    <a:pt x="187250" y="191271"/>
                  </a:cubicBezTo>
                  <a:cubicBezTo>
                    <a:pt x="187250" y="191271"/>
                    <a:pt x="187250" y="191271"/>
                    <a:pt x="187250" y="267562"/>
                  </a:cubicBezTo>
                  <a:cubicBezTo>
                    <a:pt x="187250" y="274139"/>
                    <a:pt x="182311" y="279400"/>
                    <a:pt x="176137" y="279400"/>
                  </a:cubicBezTo>
                  <a:cubicBezTo>
                    <a:pt x="176137" y="279400"/>
                    <a:pt x="176137" y="279400"/>
                    <a:pt x="176137" y="187325"/>
                  </a:cubicBezTo>
                  <a:close/>
                  <a:moveTo>
                    <a:pt x="231699" y="180975"/>
                  </a:moveTo>
                  <a:cubicBezTo>
                    <a:pt x="233967" y="183646"/>
                    <a:pt x="236235" y="183646"/>
                    <a:pt x="239637" y="184982"/>
                  </a:cubicBezTo>
                  <a:cubicBezTo>
                    <a:pt x="239637" y="184982"/>
                    <a:pt x="239637" y="184982"/>
                    <a:pt x="239637" y="254429"/>
                  </a:cubicBezTo>
                  <a:cubicBezTo>
                    <a:pt x="239637" y="259771"/>
                    <a:pt x="236235" y="263778"/>
                    <a:pt x="231699" y="265113"/>
                  </a:cubicBezTo>
                  <a:close/>
                  <a:moveTo>
                    <a:pt x="277737" y="177800"/>
                  </a:moveTo>
                  <a:cubicBezTo>
                    <a:pt x="280458" y="179099"/>
                    <a:pt x="283180" y="180398"/>
                    <a:pt x="287262" y="180398"/>
                  </a:cubicBezTo>
                  <a:cubicBezTo>
                    <a:pt x="287262" y="180398"/>
                    <a:pt x="287262" y="180398"/>
                    <a:pt x="287262" y="238847"/>
                  </a:cubicBezTo>
                  <a:cubicBezTo>
                    <a:pt x="287262" y="244043"/>
                    <a:pt x="283180" y="247939"/>
                    <a:pt x="277737" y="249238"/>
                  </a:cubicBezTo>
                  <a:close/>
                  <a:moveTo>
                    <a:pt x="280912" y="92075"/>
                  </a:moveTo>
                  <a:cubicBezTo>
                    <a:pt x="282241" y="92075"/>
                    <a:pt x="306164" y="92075"/>
                    <a:pt x="307493" y="92075"/>
                  </a:cubicBezTo>
                  <a:cubicBezTo>
                    <a:pt x="311481" y="92075"/>
                    <a:pt x="314139" y="94694"/>
                    <a:pt x="315468" y="97314"/>
                  </a:cubicBezTo>
                  <a:cubicBezTo>
                    <a:pt x="315468" y="97314"/>
                    <a:pt x="315468" y="97314"/>
                    <a:pt x="336733" y="158869"/>
                  </a:cubicBezTo>
                  <a:cubicBezTo>
                    <a:pt x="338062" y="162798"/>
                    <a:pt x="336733" y="168037"/>
                    <a:pt x="331417" y="169347"/>
                  </a:cubicBezTo>
                  <a:cubicBezTo>
                    <a:pt x="327430" y="170657"/>
                    <a:pt x="322113" y="168037"/>
                    <a:pt x="320784" y="164108"/>
                  </a:cubicBezTo>
                  <a:cubicBezTo>
                    <a:pt x="320784" y="164108"/>
                    <a:pt x="320784" y="164108"/>
                    <a:pt x="314139" y="145772"/>
                  </a:cubicBezTo>
                  <a:cubicBezTo>
                    <a:pt x="314139" y="145772"/>
                    <a:pt x="314139" y="145772"/>
                    <a:pt x="314139" y="238761"/>
                  </a:cubicBezTo>
                  <a:cubicBezTo>
                    <a:pt x="314139" y="243999"/>
                    <a:pt x="310152" y="249238"/>
                    <a:pt x="304835" y="249238"/>
                  </a:cubicBezTo>
                  <a:cubicBezTo>
                    <a:pt x="299519" y="249238"/>
                    <a:pt x="294203" y="243999"/>
                    <a:pt x="294203" y="238761"/>
                  </a:cubicBezTo>
                  <a:cubicBezTo>
                    <a:pt x="294203" y="238761"/>
                    <a:pt x="294203" y="238761"/>
                    <a:pt x="294203" y="179824"/>
                  </a:cubicBezTo>
                  <a:cubicBezTo>
                    <a:pt x="294203" y="179824"/>
                    <a:pt x="294203" y="179824"/>
                    <a:pt x="288886" y="179824"/>
                  </a:cubicBezTo>
                  <a:cubicBezTo>
                    <a:pt x="291545" y="179824"/>
                    <a:pt x="292874" y="179824"/>
                    <a:pt x="294203" y="178515"/>
                  </a:cubicBezTo>
                  <a:cubicBezTo>
                    <a:pt x="302177" y="175895"/>
                    <a:pt x="307493" y="166727"/>
                    <a:pt x="304835" y="157560"/>
                  </a:cubicBezTo>
                  <a:cubicBezTo>
                    <a:pt x="304835" y="157560"/>
                    <a:pt x="304835" y="157560"/>
                    <a:pt x="280912" y="92075"/>
                  </a:cubicBezTo>
                  <a:close/>
                  <a:moveTo>
                    <a:pt x="231699" y="82550"/>
                  </a:moveTo>
                  <a:cubicBezTo>
                    <a:pt x="235715" y="82550"/>
                    <a:pt x="239730" y="82550"/>
                    <a:pt x="243745" y="82550"/>
                  </a:cubicBezTo>
                  <a:cubicBezTo>
                    <a:pt x="253115" y="82550"/>
                    <a:pt x="262484" y="82550"/>
                    <a:pt x="262484" y="82550"/>
                  </a:cubicBezTo>
                  <a:cubicBezTo>
                    <a:pt x="267838" y="82550"/>
                    <a:pt x="271854" y="85177"/>
                    <a:pt x="273192" y="89117"/>
                  </a:cubicBezTo>
                  <a:cubicBezTo>
                    <a:pt x="273192" y="89117"/>
                    <a:pt x="273192" y="89117"/>
                    <a:pt x="297285" y="160041"/>
                  </a:cubicBezTo>
                  <a:cubicBezTo>
                    <a:pt x="299962" y="165294"/>
                    <a:pt x="297285" y="170548"/>
                    <a:pt x="291931" y="171861"/>
                  </a:cubicBezTo>
                  <a:cubicBezTo>
                    <a:pt x="286577" y="174488"/>
                    <a:pt x="281223" y="170548"/>
                    <a:pt x="279885" y="166608"/>
                  </a:cubicBezTo>
                  <a:cubicBezTo>
                    <a:pt x="279885" y="166608"/>
                    <a:pt x="279885" y="166608"/>
                    <a:pt x="271854" y="144280"/>
                  </a:cubicBezTo>
                  <a:cubicBezTo>
                    <a:pt x="271854" y="144280"/>
                    <a:pt x="271854" y="144280"/>
                    <a:pt x="271854" y="253292"/>
                  </a:cubicBezTo>
                  <a:cubicBezTo>
                    <a:pt x="271854" y="259859"/>
                    <a:pt x="266500" y="265113"/>
                    <a:pt x="259807" y="265113"/>
                  </a:cubicBezTo>
                  <a:cubicBezTo>
                    <a:pt x="253115" y="265113"/>
                    <a:pt x="247761" y="259859"/>
                    <a:pt x="247761" y="253292"/>
                  </a:cubicBezTo>
                  <a:cubicBezTo>
                    <a:pt x="247761" y="253292"/>
                    <a:pt x="247761" y="253292"/>
                    <a:pt x="247761" y="183682"/>
                  </a:cubicBezTo>
                  <a:cubicBezTo>
                    <a:pt x="257130" y="179742"/>
                    <a:pt x="262484" y="169235"/>
                    <a:pt x="258469" y="160041"/>
                  </a:cubicBezTo>
                  <a:cubicBezTo>
                    <a:pt x="258469" y="160041"/>
                    <a:pt x="258469" y="160041"/>
                    <a:pt x="231699" y="82550"/>
                  </a:cubicBezTo>
                  <a:close/>
                  <a:moveTo>
                    <a:pt x="177724" y="77788"/>
                  </a:moveTo>
                  <a:cubicBezTo>
                    <a:pt x="177724" y="77788"/>
                    <a:pt x="213196" y="77788"/>
                    <a:pt x="214510" y="77788"/>
                  </a:cubicBezTo>
                  <a:cubicBezTo>
                    <a:pt x="219765" y="77788"/>
                    <a:pt x="223707" y="80406"/>
                    <a:pt x="225021" y="85643"/>
                  </a:cubicBezTo>
                  <a:cubicBezTo>
                    <a:pt x="225021" y="85643"/>
                    <a:pt x="225021" y="85643"/>
                    <a:pt x="252610" y="162884"/>
                  </a:cubicBezTo>
                  <a:cubicBezTo>
                    <a:pt x="253924" y="168121"/>
                    <a:pt x="251296" y="174667"/>
                    <a:pt x="246041" y="175976"/>
                  </a:cubicBezTo>
                  <a:cubicBezTo>
                    <a:pt x="239472" y="178595"/>
                    <a:pt x="234217" y="175976"/>
                    <a:pt x="231590" y="169430"/>
                  </a:cubicBezTo>
                  <a:cubicBezTo>
                    <a:pt x="231590" y="169430"/>
                    <a:pt x="231590" y="169430"/>
                    <a:pt x="223707" y="145865"/>
                  </a:cubicBezTo>
                  <a:cubicBezTo>
                    <a:pt x="223707" y="145865"/>
                    <a:pt x="223707" y="145865"/>
                    <a:pt x="223707" y="266309"/>
                  </a:cubicBezTo>
                  <a:cubicBezTo>
                    <a:pt x="223707" y="272855"/>
                    <a:pt x="218452" y="279401"/>
                    <a:pt x="210569" y="279401"/>
                  </a:cubicBezTo>
                  <a:cubicBezTo>
                    <a:pt x="204000" y="279401"/>
                    <a:pt x="198745" y="272855"/>
                    <a:pt x="198745" y="266309"/>
                  </a:cubicBezTo>
                  <a:cubicBezTo>
                    <a:pt x="198745" y="266309"/>
                    <a:pt x="198745" y="266309"/>
                    <a:pt x="198745" y="189068"/>
                  </a:cubicBezTo>
                  <a:cubicBezTo>
                    <a:pt x="198745" y="189068"/>
                    <a:pt x="198745" y="189068"/>
                    <a:pt x="197759" y="189068"/>
                  </a:cubicBezTo>
                  <a:lnTo>
                    <a:pt x="194803" y="189068"/>
                  </a:lnTo>
                  <a:cubicBezTo>
                    <a:pt x="200059" y="187759"/>
                    <a:pt x="204000" y="183831"/>
                    <a:pt x="206628" y="178595"/>
                  </a:cubicBezTo>
                  <a:cubicBezTo>
                    <a:pt x="209255" y="173358"/>
                    <a:pt x="209255" y="168121"/>
                    <a:pt x="206628" y="162884"/>
                  </a:cubicBezTo>
                  <a:cubicBezTo>
                    <a:pt x="206628" y="162884"/>
                    <a:pt x="206628" y="162884"/>
                    <a:pt x="177724" y="79097"/>
                  </a:cubicBezTo>
                  <a:cubicBezTo>
                    <a:pt x="177724" y="79097"/>
                    <a:pt x="177724" y="77788"/>
                    <a:pt x="177724" y="77788"/>
                  </a:cubicBezTo>
                  <a:close/>
                  <a:moveTo>
                    <a:pt x="120574" y="73025"/>
                  </a:moveTo>
                  <a:cubicBezTo>
                    <a:pt x="120574" y="73025"/>
                    <a:pt x="157008" y="73025"/>
                    <a:pt x="157008" y="73025"/>
                  </a:cubicBezTo>
                  <a:cubicBezTo>
                    <a:pt x="162213" y="73025"/>
                    <a:pt x="167418" y="75668"/>
                    <a:pt x="168720" y="80953"/>
                  </a:cubicBezTo>
                  <a:cubicBezTo>
                    <a:pt x="168720" y="80953"/>
                    <a:pt x="168720" y="80953"/>
                    <a:pt x="197347" y="166840"/>
                  </a:cubicBezTo>
                  <a:cubicBezTo>
                    <a:pt x="199949" y="172125"/>
                    <a:pt x="197347" y="178732"/>
                    <a:pt x="190840" y="181375"/>
                  </a:cubicBezTo>
                  <a:cubicBezTo>
                    <a:pt x="184334" y="184017"/>
                    <a:pt x="177828" y="180053"/>
                    <a:pt x="176527" y="173447"/>
                  </a:cubicBezTo>
                  <a:lnTo>
                    <a:pt x="167418" y="148341"/>
                  </a:lnTo>
                  <a:cubicBezTo>
                    <a:pt x="167418" y="148341"/>
                    <a:pt x="167418" y="148341"/>
                    <a:pt x="167418" y="279153"/>
                  </a:cubicBezTo>
                  <a:cubicBezTo>
                    <a:pt x="167418" y="287081"/>
                    <a:pt x="160912" y="293688"/>
                    <a:pt x="153105" y="293688"/>
                  </a:cubicBezTo>
                  <a:cubicBezTo>
                    <a:pt x="145297" y="293688"/>
                    <a:pt x="140093" y="287081"/>
                    <a:pt x="140093" y="279153"/>
                  </a:cubicBezTo>
                  <a:cubicBezTo>
                    <a:pt x="140093" y="279153"/>
                    <a:pt x="140093" y="279153"/>
                    <a:pt x="140093" y="195909"/>
                  </a:cubicBezTo>
                  <a:cubicBezTo>
                    <a:pt x="140093" y="195909"/>
                    <a:pt x="140093" y="195909"/>
                    <a:pt x="133586" y="195909"/>
                  </a:cubicBezTo>
                  <a:cubicBezTo>
                    <a:pt x="134888" y="195909"/>
                    <a:pt x="136189" y="195909"/>
                    <a:pt x="138791" y="194588"/>
                  </a:cubicBezTo>
                  <a:cubicBezTo>
                    <a:pt x="150502" y="190624"/>
                    <a:pt x="155707" y="177411"/>
                    <a:pt x="151804" y="166840"/>
                  </a:cubicBezTo>
                  <a:cubicBezTo>
                    <a:pt x="151804" y="166840"/>
                    <a:pt x="151804" y="166840"/>
                    <a:pt x="120574" y="73025"/>
                  </a:cubicBezTo>
                  <a:close/>
                  <a:moveTo>
                    <a:pt x="46220" y="66675"/>
                  </a:moveTo>
                  <a:cubicBezTo>
                    <a:pt x="47550" y="66675"/>
                    <a:pt x="59520" y="66675"/>
                    <a:pt x="72821" y="66675"/>
                  </a:cubicBezTo>
                  <a:cubicBezTo>
                    <a:pt x="84792" y="66675"/>
                    <a:pt x="96762" y="66675"/>
                    <a:pt x="98092" y="66675"/>
                  </a:cubicBezTo>
                  <a:cubicBezTo>
                    <a:pt x="103413" y="66675"/>
                    <a:pt x="108733" y="69315"/>
                    <a:pt x="111393" y="74595"/>
                  </a:cubicBezTo>
                  <a:cubicBezTo>
                    <a:pt x="111393" y="74595"/>
                    <a:pt x="111393" y="74595"/>
                    <a:pt x="143315" y="169638"/>
                  </a:cubicBezTo>
                  <a:cubicBezTo>
                    <a:pt x="145975" y="176239"/>
                    <a:pt x="143315" y="184159"/>
                    <a:pt x="135334" y="185479"/>
                  </a:cubicBezTo>
                  <a:cubicBezTo>
                    <a:pt x="128684" y="188119"/>
                    <a:pt x="122034" y="184159"/>
                    <a:pt x="119374" y="177559"/>
                  </a:cubicBezTo>
                  <a:cubicBezTo>
                    <a:pt x="119374" y="177559"/>
                    <a:pt x="119374" y="177559"/>
                    <a:pt x="108733" y="148518"/>
                  </a:cubicBezTo>
                  <a:cubicBezTo>
                    <a:pt x="108733" y="148518"/>
                    <a:pt x="108733" y="148518"/>
                    <a:pt x="108733" y="295043"/>
                  </a:cubicBezTo>
                  <a:cubicBezTo>
                    <a:pt x="108733" y="302963"/>
                    <a:pt x="102083" y="309563"/>
                    <a:pt x="94102" y="309563"/>
                  </a:cubicBezTo>
                  <a:cubicBezTo>
                    <a:pt x="84792" y="309563"/>
                    <a:pt x="78141" y="302963"/>
                    <a:pt x="78141" y="295043"/>
                  </a:cubicBezTo>
                  <a:cubicBezTo>
                    <a:pt x="78141" y="295043"/>
                    <a:pt x="78141" y="295043"/>
                    <a:pt x="78141" y="202640"/>
                  </a:cubicBezTo>
                  <a:cubicBezTo>
                    <a:pt x="78141" y="202640"/>
                    <a:pt x="78141" y="202640"/>
                    <a:pt x="66171" y="202640"/>
                  </a:cubicBezTo>
                  <a:cubicBezTo>
                    <a:pt x="66171" y="202640"/>
                    <a:pt x="66171" y="202640"/>
                    <a:pt x="66171" y="295043"/>
                  </a:cubicBezTo>
                  <a:cubicBezTo>
                    <a:pt x="66171" y="302963"/>
                    <a:pt x="59520" y="309563"/>
                    <a:pt x="50210" y="309563"/>
                  </a:cubicBezTo>
                  <a:cubicBezTo>
                    <a:pt x="42229" y="309563"/>
                    <a:pt x="35579" y="302963"/>
                    <a:pt x="35579" y="295043"/>
                  </a:cubicBezTo>
                  <a:cubicBezTo>
                    <a:pt x="35579" y="295043"/>
                    <a:pt x="35579" y="295043"/>
                    <a:pt x="35579" y="148518"/>
                  </a:cubicBezTo>
                  <a:cubicBezTo>
                    <a:pt x="35579" y="148518"/>
                    <a:pt x="35579" y="148518"/>
                    <a:pt x="24938" y="177559"/>
                  </a:cubicBezTo>
                  <a:cubicBezTo>
                    <a:pt x="22278" y="184159"/>
                    <a:pt x="15628" y="188119"/>
                    <a:pt x="8978" y="185479"/>
                  </a:cubicBezTo>
                  <a:cubicBezTo>
                    <a:pt x="997" y="184159"/>
                    <a:pt x="-1663" y="176239"/>
                    <a:pt x="997" y="169638"/>
                  </a:cubicBezTo>
                  <a:cubicBezTo>
                    <a:pt x="997" y="169638"/>
                    <a:pt x="997" y="169638"/>
                    <a:pt x="32919" y="74595"/>
                  </a:cubicBezTo>
                  <a:cubicBezTo>
                    <a:pt x="35579" y="69315"/>
                    <a:pt x="40899" y="66675"/>
                    <a:pt x="46220" y="66675"/>
                  </a:cubicBezTo>
                  <a:close/>
                  <a:moveTo>
                    <a:pt x="289643" y="49213"/>
                  </a:moveTo>
                  <a:cubicBezTo>
                    <a:pt x="301549" y="49213"/>
                    <a:pt x="309487" y="58103"/>
                    <a:pt x="309487" y="68263"/>
                  </a:cubicBezTo>
                  <a:cubicBezTo>
                    <a:pt x="309487" y="79693"/>
                    <a:pt x="300227" y="87313"/>
                    <a:pt x="289643" y="87313"/>
                  </a:cubicBezTo>
                  <a:cubicBezTo>
                    <a:pt x="280383" y="87313"/>
                    <a:pt x="269799" y="79693"/>
                    <a:pt x="269799" y="68263"/>
                  </a:cubicBezTo>
                  <a:cubicBezTo>
                    <a:pt x="269799" y="68263"/>
                    <a:pt x="271122" y="68263"/>
                    <a:pt x="271122" y="68263"/>
                  </a:cubicBezTo>
                  <a:cubicBezTo>
                    <a:pt x="271122" y="65723"/>
                    <a:pt x="272445" y="63183"/>
                    <a:pt x="272445" y="59373"/>
                  </a:cubicBezTo>
                  <a:cubicBezTo>
                    <a:pt x="276414" y="54293"/>
                    <a:pt x="283028" y="49213"/>
                    <a:pt x="289643" y="49213"/>
                  </a:cubicBezTo>
                  <a:close/>
                  <a:moveTo>
                    <a:pt x="244544" y="33338"/>
                  </a:moveTo>
                  <a:cubicBezTo>
                    <a:pt x="257533" y="33338"/>
                    <a:pt x="266625" y="43861"/>
                    <a:pt x="266625" y="55699"/>
                  </a:cubicBezTo>
                  <a:cubicBezTo>
                    <a:pt x="266625" y="68853"/>
                    <a:pt x="256234" y="79376"/>
                    <a:pt x="244544" y="79376"/>
                  </a:cubicBezTo>
                  <a:cubicBezTo>
                    <a:pt x="235452" y="79376"/>
                    <a:pt x="226360" y="72799"/>
                    <a:pt x="223762" y="63592"/>
                  </a:cubicBezTo>
                  <a:cubicBezTo>
                    <a:pt x="225061" y="59645"/>
                    <a:pt x="226360" y="54384"/>
                    <a:pt x="226360" y="49123"/>
                  </a:cubicBezTo>
                  <a:cubicBezTo>
                    <a:pt x="226360" y="47807"/>
                    <a:pt x="226360" y="46492"/>
                    <a:pt x="226360" y="43861"/>
                  </a:cubicBezTo>
                  <a:cubicBezTo>
                    <a:pt x="230256" y="37284"/>
                    <a:pt x="236751" y="33338"/>
                    <a:pt x="244544" y="33338"/>
                  </a:cubicBezTo>
                  <a:close/>
                  <a:moveTo>
                    <a:pt x="192806" y="23813"/>
                  </a:moveTo>
                  <a:cubicBezTo>
                    <a:pt x="205756" y="23813"/>
                    <a:pt x="217412" y="35469"/>
                    <a:pt x="217412" y="48420"/>
                  </a:cubicBezTo>
                  <a:cubicBezTo>
                    <a:pt x="217412" y="62665"/>
                    <a:pt x="205756" y="73026"/>
                    <a:pt x="192806" y="73026"/>
                  </a:cubicBezTo>
                  <a:cubicBezTo>
                    <a:pt x="179855" y="73026"/>
                    <a:pt x="169494" y="63961"/>
                    <a:pt x="168199" y="51010"/>
                  </a:cubicBezTo>
                  <a:cubicBezTo>
                    <a:pt x="169494" y="48420"/>
                    <a:pt x="170789" y="44534"/>
                    <a:pt x="170789" y="39354"/>
                  </a:cubicBezTo>
                  <a:cubicBezTo>
                    <a:pt x="170789" y="39354"/>
                    <a:pt x="170789" y="39354"/>
                    <a:pt x="170789" y="38059"/>
                  </a:cubicBezTo>
                  <a:cubicBezTo>
                    <a:pt x="174674" y="30288"/>
                    <a:pt x="182445" y="23813"/>
                    <a:pt x="192806" y="23813"/>
                  </a:cubicBezTo>
                  <a:close/>
                  <a:moveTo>
                    <a:pt x="133275" y="12700"/>
                  </a:moveTo>
                  <a:cubicBezTo>
                    <a:pt x="148118" y="12700"/>
                    <a:pt x="160262" y="24548"/>
                    <a:pt x="160262" y="39029"/>
                  </a:cubicBezTo>
                  <a:cubicBezTo>
                    <a:pt x="160262" y="54827"/>
                    <a:pt x="148118" y="66675"/>
                    <a:pt x="133275" y="66675"/>
                  </a:cubicBezTo>
                  <a:cubicBezTo>
                    <a:pt x="121130" y="66675"/>
                    <a:pt x="110335" y="60093"/>
                    <a:pt x="106287" y="48245"/>
                  </a:cubicBezTo>
                  <a:cubicBezTo>
                    <a:pt x="108986" y="42979"/>
                    <a:pt x="111685" y="36396"/>
                    <a:pt x="111685" y="29814"/>
                  </a:cubicBezTo>
                  <a:cubicBezTo>
                    <a:pt x="111685" y="27181"/>
                    <a:pt x="110335" y="25865"/>
                    <a:pt x="110335" y="23232"/>
                  </a:cubicBezTo>
                  <a:cubicBezTo>
                    <a:pt x="115733" y="16649"/>
                    <a:pt x="123829" y="12700"/>
                    <a:pt x="133275" y="12700"/>
                  </a:cubicBezTo>
                  <a:close/>
                  <a:moveTo>
                    <a:pt x="72809" y="0"/>
                  </a:moveTo>
                  <a:cubicBezTo>
                    <a:pt x="88472" y="0"/>
                    <a:pt x="101525" y="14426"/>
                    <a:pt x="101525" y="30163"/>
                  </a:cubicBezTo>
                  <a:cubicBezTo>
                    <a:pt x="101525" y="47211"/>
                    <a:pt x="87167" y="60325"/>
                    <a:pt x="72809" y="60325"/>
                  </a:cubicBezTo>
                  <a:cubicBezTo>
                    <a:pt x="57145" y="60325"/>
                    <a:pt x="42787" y="47211"/>
                    <a:pt x="42787" y="30163"/>
                  </a:cubicBezTo>
                  <a:cubicBezTo>
                    <a:pt x="42787" y="14426"/>
                    <a:pt x="55840" y="0"/>
                    <a:pt x="72809" y="0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xmlns="" id="{124F6E60-3CA9-4F18-867A-C1032F1B027C}"/>
              </a:ext>
            </a:extLst>
          </p:cNvPr>
          <p:cNvGrpSpPr/>
          <p:nvPr/>
        </p:nvGrpSpPr>
        <p:grpSpPr>
          <a:xfrm>
            <a:off x="6387114" y="2152735"/>
            <a:ext cx="2173778" cy="3273256"/>
            <a:chOff x="6276378" y="1892469"/>
            <a:chExt cx="2519464" cy="3793787"/>
          </a:xfrm>
        </p:grpSpPr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xmlns="" id="{A9319018-7B28-462E-8BFF-251B47549199}"/>
                </a:ext>
              </a:extLst>
            </p:cNvPr>
            <p:cNvSpPr/>
            <p:nvPr/>
          </p:nvSpPr>
          <p:spPr>
            <a:xfrm>
              <a:off x="6276378" y="1892469"/>
              <a:ext cx="2519464" cy="1142561"/>
            </a:xfrm>
            <a:custGeom>
              <a:avLst/>
              <a:gdLst>
                <a:gd name="connsiteX0" fmla="*/ 419919 w 2519464"/>
                <a:gd name="connsiteY0" fmla="*/ 0 h 1142561"/>
                <a:gd name="connsiteX1" fmla="*/ 2099545 w 2519464"/>
                <a:gd name="connsiteY1" fmla="*/ 0 h 1142561"/>
                <a:gd name="connsiteX2" fmla="*/ 2519464 w 2519464"/>
                <a:gd name="connsiteY2" fmla="*/ 419919 h 1142561"/>
                <a:gd name="connsiteX3" fmla="*/ 2519464 w 2519464"/>
                <a:gd name="connsiteY3" fmla="*/ 1142561 h 1142561"/>
                <a:gd name="connsiteX4" fmla="*/ 0 w 2519464"/>
                <a:gd name="connsiteY4" fmla="*/ 1142561 h 1142561"/>
                <a:gd name="connsiteX5" fmla="*/ 0 w 2519464"/>
                <a:gd name="connsiteY5" fmla="*/ 419919 h 1142561"/>
                <a:gd name="connsiteX6" fmla="*/ 419919 w 2519464"/>
                <a:gd name="connsiteY6" fmla="*/ 0 h 1142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19464" h="1142561">
                  <a:moveTo>
                    <a:pt x="419919" y="0"/>
                  </a:moveTo>
                  <a:lnTo>
                    <a:pt x="2099545" y="0"/>
                  </a:lnTo>
                  <a:cubicBezTo>
                    <a:pt x="2331460" y="0"/>
                    <a:pt x="2519464" y="188004"/>
                    <a:pt x="2519464" y="419919"/>
                  </a:cubicBezTo>
                  <a:lnTo>
                    <a:pt x="2519464" y="1142561"/>
                  </a:lnTo>
                  <a:lnTo>
                    <a:pt x="0" y="1142561"/>
                  </a:lnTo>
                  <a:lnTo>
                    <a:pt x="0" y="419919"/>
                  </a:lnTo>
                  <a:cubicBezTo>
                    <a:pt x="0" y="188004"/>
                    <a:pt x="188004" y="0"/>
                    <a:pt x="419919" y="0"/>
                  </a:cubicBezTo>
                  <a:close/>
                </a:path>
              </a:pathLst>
            </a:custGeom>
            <a:solidFill>
              <a:srgbClr val="0170BD"/>
            </a:solidFill>
            <a:ln w="381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xmlns="" id="{F0CB4841-EF0B-4524-80F8-0E7B4419F9ED}"/>
                </a:ext>
              </a:extLst>
            </p:cNvPr>
            <p:cNvSpPr/>
            <p:nvPr/>
          </p:nvSpPr>
          <p:spPr>
            <a:xfrm>
              <a:off x="6276378" y="1892469"/>
              <a:ext cx="2519464" cy="3793787"/>
            </a:xfrm>
            <a:prstGeom prst="roundRect">
              <a:avLst/>
            </a:prstGeom>
            <a:noFill/>
            <a:ln w="38100" cap="flat" cmpd="sng" algn="ctr">
              <a:solidFill>
                <a:srgbClr val="0170BD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xmlns="" id="{5A1FF158-776C-420D-A67C-88F66BE44932}"/>
                </a:ext>
              </a:extLst>
            </p:cNvPr>
            <p:cNvGrpSpPr/>
            <p:nvPr/>
          </p:nvGrpSpPr>
          <p:grpSpPr>
            <a:xfrm>
              <a:off x="6276378" y="3224167"/>
              <a:ext cx="2491798" cy="2114632"/>
              <a:chOff x="1025510" y="2843628"/>
              <a:chExt cx="2491798" cy="2114632"/>
            </a:xfrm>
          </p:grpSpPr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xmlns="" id="{BD6D1A15-9D4C-4B8D-964C-FD2DB9FAC2CE}"/>
                  </a:ext>
                </a:extLst>
              </p:cNvPr>
              <p:cNvSpPr/>
              <p:nvPr/>
            </p:nvSpPr>
            <p:spPr>
              <a:xfrm>
                <a:off x="1025510" y="3397607"/>
                <a:ext cx="2491798" cy="15606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914377">
                  <a:lnSpc>
                    <a:spcPct val="150000"/>
                  </a:lnSpc>
                </a:pPr>
                <a:r>
                  <a:rPr lang="zh-CN" altLang="en-US" sz="140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您的内容打在这里，或者通过复制您的文本后，在此框中选择粘贴，并选择只保留文字。</a:t>
                </a:r>
                <a:endParaRPr lang="zh-CN" altLang="en-US" sz="14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xmlns="" id="{6159948B-8E88-473A-ADE9-5E280323FDDF}"/>
                  </a:ext>
                </a:extLst>
              </p:cNvPr>
              <p:cNvSpPr/>
              <p:nvPr/>
            </p:nvSpPr>
            <p:spPr>
              <a:xfrm>
                <a:off x="1338807" y="2843628"/>
                <a:ext cx="1892869" cy="396134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1" i="0" u="none" strike="noStrike" kern="0" cap="none" spc="0" normalizeH="0" baseline="0" noProof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Arial"/>
                    <a:ea typeface="微软雅黑"/>
                  </a:rPr>
                  <a:t>标题文字添加</a:t>
                </a:r>
                <a:endPara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/>
                  <a:ea typeface="微软雅黑"/>
                </a:endParaRPr>
              </a:p>
            </p:txBody>
          </p:sp>
        </p:grpSp>
        <p:sp>
          <p:nvSpPr>
            <p:cNvPr id="50" name="椭圆 31">
              <a:extLst>
                <a:ext uri="{FF2B5EF4-FFF2-40B4-BE49-F238E27FC236}">
                  <a16:creationId xmlns:a16="http://schemas.microsoft.com/office/drawing/2014/main" xmlns="" id="{EA46FAA0-0008-4442-8B9C-EBF090EF0306}"/>
                </a:ext>
              </a:extLst>
            </p:cNvPr>
            <p:cNvSpPr/>
            <p:nvPr/>
          </p:nvSpPr>
          <p:spPr>
            <a:xfrm>
              <a:off x="7176186" y="2113555"/>
              <a:ext cx="719846" cy="719843"/>
            </a:xfrm>
            <a:custGeom>
              <a:avLst/>
              <a:gdLst>
                <a:gd name="connsiteX0" fmla="*/ 199497 w 331788"/>
                <a:gd name="connsiteY0" fmla="*/ 265112 h 331787"/>
                <a:gd name="connsiteX1" fmla="*/ 209798 w 331788"/>
                <a:gd name="connsiteY1" fmla="*/ 279217 h 331787"/>
                <a:gd name="connsiteX2" fmla="*/ 238126 w 331788"/>
                <a:gd name="connsiteY2" fmla="*/ 315118 h 331787"/>
                <a:gd name="connsiteX3" fmla="*/ 166018 w 331788"/>
                <a:gd name="connsiteY3" fmla="*/ 331787 h 331787"/>
                <a:gd name="connsiteX4" fmla="*/ 122238 w 331788"/>
                <a:gd name="connsiteY4" fmla="*/ 325376 h 331787"/>
                <a:gd name="connsiteX5" fmla="*/ 199497 w 331788"/>
                <a:gd name="connsiteY5" fmla="*/ 265112 h 331787"/>
                <a:gd name="connsiteX6" fmla="*/ 190500 w 331788"/>
                <a:gd name="connsiteY6" fmla="*/ 228600 h 331787"/>
                <a:gd name="connsiteX7" fmla="*/ 201490 w 331788"/>
                <a:gd name="connsiteY7" fmla="*/ 228600 h 331787"/>
                <a:gd name="connsiteX8" fmla="*/ 206375 w 331788"/>
                <a:gd name="connsiteY8" fmla="*/ 236394 h 331787"/>
                <a:gd name="connsiteX9" fmla="*/ 200269 w 331788"/>
                <a:gd name="connsiteY9" fmla="*/ 242888 h 331787"/>
                <a:gd name="connsiteX10" fmla="*/ 190500 w 331788"/>
                <a:gd name="connsiteY10" fmla="*/ 228600 h 331787"/>
                <a:gd name="connsiteX11" fmla="*/ 146452 w 331788"/>
                <a:gd name="connsiteY11" fmla="*/ 228600 h 331787"/>
                <a:gd name="connsiteX12" fmla="*/ 164590 w 331788"/>
                <a:gd name="connsiteY12" fmla="*/ 229897 h 331787"/>
                <a:gd name="connsiteX13" fmla="*/ 165885 w 331788"/>
                <a:gd name="connsiteY13" fmla="*/ 229897 h 331787"/>
                <a:gd name="connsiteX14" fmla="*/ 173659 w 331788"/>
                <a:gd name="connsiteY14" fmla="*/ 229897 h 331787"/>
                <a:gd name="connsiteX15" fmla="*/ 190501 w 331788"/>
                <a:gd name="connsiteY15" fmla="*/ 253240 h 331787"/>
                <a:gd name="connsiteX16" fmla="*/ 103699 w 331788"/>
                <a:gd name="connsiteY16" fmla="*/ 320675 h 331787"/>
                <a:gd name="connsiteX17" fmla="*/ 77788 w 331788"/>
                <a:gd name="connsiteY17" fmla="*/ 306410 h 331787"/>
                <a:gd name="connsiteX18" fmla="*/ 112768 w 331788"/>
                <a:gd name="connsiteY18" fmla="*/ 244162 h 331787"/>
                <a:gd name="connsiteX19" fmla="*/ 121837 w 331788"/>
                <a:gd name="connsiteY19" fmla="*/ 245459 h 331787"/>
                <a:gd name="connsiteX20" fmla="*/ 146452 w 331788"/>
                <a:gd name="connsiteY20" fmla="*/ 228600 h 331787"/>
                <a:gd name="connsiteX21" fmla="*/ 323851 w 331788"/>
                <a:gd name="connsiteY21" fmla="*/ 217487 h 331787"/>
                <a:gd name="connsiteX22" fmla="*/ 249631 w 331788"/>
                <a:gd name="connsiteY22" fmla="*/ 307975 h 331787"/>
                <a:gd name="connsiteX23" fmla="*/ 207963 w 331788"/>
                <a:gd name="connsiteY23" fmla="*/ 253682 h 331787"/>
                <a:gd name="connsiteX24" fmla="*/ 218380 w 331788"/>
                <a:gd name="connsiteY24" fmla="*/ 243341 h 331787"/>
                <a:gd name="connsiteX25" fmla="*/ 227495 w 331788"/>
                <a:gd name="connsiteY25" fmla="*/ 244634 h 331787"/>
                <a:gd name="connsiteX26" fmla="*/ 253537 w 331788"/>
                <a:gd name="connsiteY26" fmla="*/ 225243 h 331787"/>
                <a:gd name="connsiteX27" fmla="*/ 323851 w 331788"/>
                <a:gd name="connsiteY27" fmla="*/ 217487 h 331787"/>
                <a:gd name="connsiteX28" fmla="*/ 3175 w 331788"/>
                <a:gd name="connsiteY28" fmla="*/ 196850 h 331787"/>
                <a:gd name="connsiteX29" fmla="*/ 93642 w 331788"/>
                <a:gd name="connsiteY29" fmla="*/ 222902 h 331787"/>
                <a:gd name="connsiteX30" fmla="*/ 100013 w 331788"/>
                <a:gd name="connsiteY30" fmla="*/ 235927 h 331787"/>
                <a:gd name="connsiteX31" fmla="*/ 65610 w 331788"/>
                <a:gd name="connsiteY31" fmla="*/ 298450 h 331787"/>
                <a:gd name="connsiteX32" fmla="*/ 3175 w 331788"/>
                <a:gd name="connsiteY32" fmla="*/ 196850 h 331787"/>
                <a:gd name="connsiteX33" fmla="*/ 146517 w 331788"/>
                <a:gd name="connsiteY33" fmla="*/ 192087 h 331787"/>
                <a:gd name="connsiteX34" fmla="*/ 163513 w 331788"/>
                <a:gd name="connsiteY34" fmla="*/ 215900 h 331787"/>
                <a:gd name="connsiteX35" fmla="*/ 147825 w 331788"/>
                <a:gd name="connsiteY35" fmla="*/ 214577 h 331787"/>
                <a:gd name="connsiteX36" fmla="*/ 141288 w 331788"/>
                <a:gd name="connsiteY36" fmla="*/ 200025 h 331787"/>
                <a:gd name="connsiteX37" fmla="*/ 146517 w 331788"/>
                <a:gd name="connsiteY37" fmla="*/ 192087 h 331787"/>
                <a:gd name="connsiteX38" fmla="*/ 277877 w 331788"/>
                <a:gd name="connsiteY38" fmla="*/ 160337 h 331787"/>
                <a:gd name="connsiteX39" fmla="*/ 314326 w 331788"/>
                <a:gd name="connsiteY39" fmla="*/ 204624 h 331787"/>
                <a:gd name="connsiteX40" fmla="*/ 253143 w 331788"/>
                <a:gd name="connsiteY40" fmla="*/ 211137 h 331787"/>
                <a:gd name="connsiteX41" fmla="*/ 249238 w 331788"/>
                <a:gd name="connsiteY41" fmla="*/ 203322 h 331787"/>
                <a:gd name="connsiteX42" fmla="*/ 277877 w 331788"/>
                <a:gd name="connsiteY42" fmla="*/ 160337 h 331787"/>
                <a:gd name="connsiteX43" fmla="*/ 290513 w 331788"/>
                <a:gd name="connsiteY43" fmla="*/ 153987 h 331787"/>
                <a:gd name="connsiteX44" fmla="*/ 331788 w 331788"/>
                <a:gd name="connsiteY44" fmla="*/ 167061 h 331787"/>
                <a:gd name="connsiteX45" fmla="*/ 329125 w 331788"/>
                <a:gd name="connsiteY45" fmla="*/ 198437 h 331787"/>
                <a:gd name="connsiteX46" fmla="*/ 290513 w 331788"/>
                <a:gd name="connsiteY46" fmla="*/ 153987 h 331787"/>
                <a:gd name="connsiteX47" fmla="*/ 113341 w 331788"/>
                <a:gd name="connsiteY47" fmla="*/ 139700 h 331787"/>
                <a:gd name="connsiteX48" fmla="*/ 130085 w 331788"/>
                <a:gd name="connsiteY48" fmla="*/ 169324 h 331787"/>
                <a:gd name="connsiteX49" fmla="*/ 136525 w 331788"/>
                <a:gd name="connsiteY49" fmla="*/ 178340 h 331787"/>
                <a:gd name="connsiteX50" fmla="*/ 128797 w 331788"/>
                <a:gd name="connsiteY50" fmla="*/ 191219 h 331787"/>
                <a:gd name="connsiteX51" fmla="*/ 121069 w 331788"/>
                <a:gd name="connsiteY51" fmla="*/ 189932 h 331787"/>
                <a:gd name="connsiteX52" fmla="*/ 95310 w 331788"/>
                <a:gd name="connsiteY52" fmla="*/ 207963 h 331787"/>
                <a:gd name="connsiteX53" fmla="*/ 1288 w 331788"/>
                <a:gd name="connsiteY53" fmla="*/ 179628 h 331787"/>
                <a:gd name="connsiteX54" fmla="*/ 0 w 331788"/>
                <a:gd name="connsiteY54" fmla="*/ 165460 h 331787"/>
                <a:gd name="connsiteX55" fmla="*/ 1288 w 331788"/>
                <a:gd name="connsiteY55" fmla="*/ 151292 h 331787"/>
                <a:gd name="connsiteX56" fmla="*/ 113341 w 331788"/>
                <a:gd name="connsiteY56" fmla="*/ 139700 h 331787"/>
                <a:gd name="connsiteX57" fmla="*/ 186315 w 331788"/>
                <a:gd name="connsiteY57" fmla="*/ 138112 h 331787"/>
                <a:gd name="connsiteX58" fmla="*/ 268288 w 331788"/>
                <a:gd name="connsiteY58" fmla="*/ 149780 h 331787"/>
                <a:gd name="connsiteX59" fmla="*/ 238829 w 331788"/>
                <a:gd name="connsiteY59" fmla="*/ 193860 h 331787"/>
                <a:gd name="connsiteX60" fmla="*/ 227301 w 331788"/>
                <a:gd name="connsiteY60" fmla="*/ 191267 h 331787"/>
                <a:gd name="connsiteX61" fmla="*/ 200404 w 331788"/>
                <a:gd name="connsiteY61" fmla="*/ 214604 h 331787"/>
                <a:gd name="connsiteX62" fmla="*/ 179911 w 331788"/>
                <a:gd name="connsiteY62" fmla="*/ 215900 h 331787"/>
                <a:gd name="connsiteX63" fmla="*/ 155575 w 331788"/>
                <a:gd name="connsiteY63" fmla="*/ 179599 h 331787"/>
                <a:gd name="connsiteX64" fmla="*/ 173507 w 331788"/>
                <a:gd name="connsiteY64" fmla="*/ 154966 h 331787"/>
                <a:gd name="connsiteX65" fmla="*/ 186315 w 331788"/>
                <a:gd name="connsiteY65" fmla="*/ 138112 h 331787"/>
                <a:gd name="connsiteX66" fmla="*/ 168276 w 331788"/>
                <a:gd name="connsiteY66" fmla="*/ 138112 h 331787"/>
                <a:gd name="connsiteX67" fmla="*/ 161661 w 331788"/>
                <a:gd name="connsiteY67" fmla="*/ 145566 h 331787"/>
                <a:gd name="connsiteX68" fmla="*/ 145786 w 331788"/>
                <a:gd name="connsiteY68" fmla="*/ 166687 h 331787"/>
                <a:gd name="connsiteX69" fmla="*/ 141817 w 331788"/>
                <a:gd name="connsiteY69" fmla="*/ 161718 h 331787"/>
                <a:gd name="connsiteX70" fmla="*/ 128588 w 331788"/>
                <a:gd name="connsiteY70" fmla="*/ 139354 h 331787"/>
                <a:gd name="connsiteX71" fmla="*/ 168276 w 331788"/>
                <a:gd name="connsiteY71" fmla="*/ 138112 h 331787"/>
                <a:gd name="connsiteX72" fmla="*/ 220028 w 331788"/>
                <a:gd name="connsiteY72" fmla="*/ 103187 h 331787"/>
                <a:gd name="connsiteX73" fmla="*/ 232728 w 331788"/>
                <a:gd name="connsiteY73" fmla="*/ 105784 h 331787"/>
                <a:gd name="connsiteX74" fmla="*/ 237808 w 331788"/>
                <a:gd name="connsiteY74" fmla="*/ 105784 h 331787"/>
                <a:gd name="connsiteX75" fmla="*/ 246698 w 331788"/>
                <a:gd name="connsiteY75" fmla="*/ 118773 h 331787"/>
                <a:gd name="connsiteX76" fmla="*/ 255588 w 331788"/>
                <a:gd name="connsiteY76" fmla="*/ 131762 h 331787"/>
                <a:gd name="connsiteX77" fmla="*/ 198438 w 331788"/>
                <a:gd name="connsiteY77" fmla="*/ 125267 h 331787"/>
                <a:gd name="connsiteX78" fmla="*/ 220028 w 331788"/>
                <a:gd name="connsiteY78" fmla="*/ 103187 h 331787"/>
                <a:gd name="connsiteX79" fmla="*/ 317236 w 331788"/>
                <a:gd name="connsiteY79" fmla="*/ 98425 h 331787"/>
                <a:gd name="connsiteX80" fmla="*/ 331788 w 331788"/>
                <a:gd name="connsiteY80" fmla="*/ 152400 h 331787"/>
                <a:gd name="connsiteX81" fmla="*/ 292100 w 331788"/>
                <a:gd name="connsiteY81" fmla="*/ 140552 h 331787"/>
                <a:gd name="connsiteX82" fmla="*/ 317236 w 331788"/>
                <a:gd name="connsiteY82" fmla="*/ 98425 h 331787"/>
                <a:gd name="connsiteX83" fmla="*/ 286068 w 331788"/>
                <a:gd name="connsiteY83" fmla="*/ 52387 h 331787"/>
                <a:gd name="connsiteX84" fmla="*/ 309563 w 331788"/>
                <a:gd name="connsiteY84" fmla="*/ 84748 h 331787"/>
                <a:gd name="connsiteX85" fmla="*/ 278236 w 331788"/>
                <a:gd name="connsiteY85" fmla="*/ 136525 h 331787"/>
                <a:gd name="connsiteX86" fmla="*/ 276931 w 331788"/>
                <a:gd name="connsiteY86" fmla="*/ 136525 h 331787"/>
                <a:gd name="connsiteX87" fmla="*/ 258657 w 331788"/>
                <a:gd name="connsiteY87" fmla="*/ 110636 h 331787"/>
                <a:gd name="connsiteX88" fmla="*/ 250825 w 331788"/>
                <a:gd name="connsiteY88" fmla="*/ 98986 h 331787"/>
                <a:gd name="connsiteX89" fmla="*/ 259962 w 331788"/>
                <a:gd name="connsiteY89" fmla="*/ 78275 h 331787"/>
                <a:gd name="connsiteX90" fmla="*/ 258657 w 331788"/>
                <a:gd name="connsiteY90" fmla="*/ 70509 h 331787"/>
                <a:gd name="connsiteX91" fmla="*/ 286068 w 331788"/>
                <a:gd name="connsiteY91" fmla="*/ 52387 h 331787"/>
                <a:gd name="connsiteX92" fmla="*/ 73025 w 331788"/>
                <a:gd name="connsiteY92" fmla="*/ 28575 h 331787"/>
                <a:gd name="connsiteX93" fmla="*/ 107950 w 331788"/>
                <a:gd name="connsiteY93" fmla="*/ 126377 h 331787"/>
                <a:gd name="connsiteX94" fmla="*/ 3175 w 331788"/>
                <a:gd name="connsiteY94" fmla="*/ 138113 h 331787"/>
                <a:gd name="connsiteX95" fmla="*/ 73025 w 331788"/>
                <a:gd name="connsiteY95" fmla="*/ 28575 h 331787"/>
                <a:gd name="connsiteX96" fmla="*/ 203200 w 331788"/>
                <a:gd name="connsiteY96" fmla="*/ 4762 h 331787"/>
                <a:gd name="connsiteX97" fmla="*/ 274638 w 331788"/>
                <a:gd name="connsiteY97" fmla="*/ 41817 h 331787"/>
                <a:gd name="connsiteX98" fmla="*/ 251258 w 331788"/>
                <a:gd name="connsiteY98" fmla="*/ 57150 h 331787"/>
                <a:gd name="connsiteX99" fmla="*/ 233074 w 331788"/>
                <a:gd name="connsiteY99" fmla="*/ 50761 h 331787"/>
                <a:gd name="connsiteX100" fmla="*/ 225281 w 331788"/>
                <a:gd name="connsiteY100" fmla="*/ 52039 h 331787"/>
                <a:gd name="connsiteX101" fmla="*/ 203200 w 331788"/>
                <a:gd name="connsiteY101" fmla="*/ 4762 h 331787"/>
                <a:gd name="connsiteX102" fmla="*/ 165260 w 331788"/>
                <a:gd name="connsiteY102" fmla="*/ 0 h 331787"/>
                <a:gd name="connsiteX103" fmla="*/ 185786 w 331788"/>
                <a:gd name="connsiteY103" fmla="*/ 1290 h 331787"/>
                <a:gd name="connsiteX104" fmla="*/ 212725 w 331788"/>
                <a:gd name="connsiteY104" fmla="*/ 59333 h 331787"/>
                <a:gd name="connsiteX105" fmla="*/ 205028 w 331788"/>
                <a:gd name="connsiteY105" fmla="*/ 77390 h 331787"/>
                <a:gd name="connsiteX106" fmla="*/ 208876 w 331788"/>
                <a:gd name="connsiteY106" fmla="*/ 91579 h 331787"/>
                <a:gd name="connsiteX107" fmla="*/ 179371 w 331788"/>
                <a:gd name="connsiteY107" fmla="*/ 122535 h 331787"/>
                <a:gd name="connsiteX108" fmla="*/ 176806 w 331788"/>
                <a:gd name="connsiteY108" fmla="*/ 122535 h 331787"/>
                <a:gd name="connsiteX109" fmla="*/ 122927 w 331788"/>
                <a:gd name="connsiteY109" fmla="*/ 123825 h 331787"/>
                <a:gd name="connsiteX110" fmla="*/ 85725 w 331788"/>
                <a:gd name="connsiteY110" fmla="*/ 20637 h 331787"/>
                <a:gd name="connsiteX111" fmla="*/ 165260 w 331788"/>
                <a:gd name="connsiteY111" fmla="*/ 0 h 331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331788" h="331787">
                  <a:moveTo>
                    <a:pt x="199497" y="265112"/>
                  </a:moveTo>
                  <a:cubicBezTo>
                    <a:pt x="203360" y="270241"/>
                    <a:pt x="205935" y="274088"/>
                    <a:pt x="209798" y="279217"/>
                  </a:cubicBezTo>
                  <a:cubicBezTo>
                    <a:pt x="222674" y="295885"/>
                    <a:pt x="231688" y="307425"/>
                    <a:pt x="238126" y="315118"/>
                  </a:cubicBezTo>
                  <a:cubicBezTo>
                    <a:pt x="216236" y="325376"/>
                    <a:pt x="191771" y="331787"/>
                    <a:pt x="166018" y="331787"/>
                  </a:cubicBezTo>
                  <a:cubicBezTo>
                    <a:pt x="150566" y="331787"/>
                    <a:pt x="136402" y="329223"/>
                    <a:pt x="122238" y="325376"/>
                  </a:cubicBezTo>
                  <a:cubicBezTo>
                    <a:pt x="141553" y="312554"/>
                    <a:pt x="169881" y="293321"/>
                    <a:pt x="199497" y="265112"/>
                  </a:cubicBezTo>
                  <a:close/>
                  <a:moveTo>
                    <a:pt x="190500" y="228600"/>
                  </a:moveTo>
                  <a:cubicBezTo>
                    <a:pt x="194163" y="228600"/>
                    <a:pt x="197827" y="228600"/>
                    <a:pt x="201490" y="228600"/>
                  </a:cubicBezTo>
                  <a:cubicBezTo>
                    <a:pt x="202712" y="231198"/>
                    <a:pt x="203933" y="233796"/>
                    <a:pt x="206375" y="236394"/>
                  </a:cubicBezTo>
                  <a:cubicBezTo>
                    <a:pt x="203933" y="237693"/>
                    <a:pt x="201490" y="240290"/>
                    <a:pt x="200269" y="242888"/>
                  </a:cubicBezTo>
                  <a:cubicBezTo>
                    <a:pt x="196606" y="237693"/>
                    <a:pt x="194163" y="233796"/>
                    <a:pt x="190500" y="228600"/>
                  </a:cubicBezTo>
                  <a:close/>
                  <a:moveTo>
                    <a:pt x="146452" y="228600"/>
                  </a:moveTo>
                  <a:cubicBezTo>
                    <a:pt x="152930" y="228600"/>
                    <a:pt x="159408" y="229897"/>
                    <a:pt x="164590" y="229897"/>
                  </a:cubicBezTo>
                  <a:cubicBezTo>
                    <a:pt x="164590" y="229897"/>
                    <a:pt x="164590" y="229897"/>
                    <a:pt x="165885" y="229897"/>
                  </a:cubicBezTo>
                  <a:cubicBezTo>
                    <a:pt x="168477" y="229897"/>
                    <a:pt x="171068" y="229897"/>
                    <a:pt x="173659" y="229897"/>
                  </a:cubicBezTo>
                  <a:cubicBezTo>
                    <a:pt x="178841" y="237678"/>
                    <a:pt x="185319" y="245459"/>
                    <a:pt x="190501" y="253240"/>
                  </a:cubicBezTo>
                  <a:cubicBezTo>
                    <a:pt x="156817" y="286958"/>
                    <a:pt x="123132" y="309004"/>
                    <a:pt x="103699" y="320675"/>
                  </a:cubicBezTo>
                  <a:cubicBezTo>
                    <a:pt x="94630" y="316785"/>
                    <a:pt x="85561" y="311597"/>
                    <a:pt x="77788" y="306410"/>
                  </a:cubicBezTo>
                  <a:cubicBezTo>
                    <a:pt x="84266" y="293442"/>
                    <a:pt x="97221" y="271396"/>
                    <a:pt x="112768" y="244162"/>
                  </a:cubicBezTo>
                  <a:cubicBezTo>
                    <a:pt x="115359" y="245459"/>
                    <a:pt x="117950" y="245459"/>
                    <a:pt x="121837" y="245459"/>
                  </a:cubicBezTo>
                  <a:cubicBezTo>
                    <a:pt x="132201" y="245459"/>
                    <a:pt x="142566" y="238975"/>
                    <a:pt x="146452" y="228600"/>
                  </a:cubicBezTo>
                  <a:close/>
                  <a:moveTo>
                    <a:pt x="323851" y="217487"/>
                  </a:moveTo>
                  <a:cubicBezTo>
                    <a:pt x="310830" y="256268"/>
                    <a:pt x="284788" y="287292"/>
                    <a:pt x="249631" y="307975"/>
                  </a:cubicBezTo>
                  <a:cubicBezTo>
                    <a:pt x="240516" y="295048"/>
                    <a:pt x="224890" y="275658"/>
                    <a:pt x="207963" y="253682"/>
                  </a:cubicBezTo>
                  <a:cubicBezTo>
                    <a:pt x="211869" y="249804"/>
                    <a:pt x="214474" y="247219"/>
                    <a:pt x="218380" y="243341"/>
                  </a:cubicBezTo>
                  <a:cubicBezTo>
                    <a:pt x="220984" y="244634"/>
                    <a:pt x="223588" y="244634"/>
                    <a:pt x="227495" y="244634"/>
                  </a:cubicBezTo>
                  <a:cubicBezTo>
                    <a:pt x="239214" y="244634"/>
                    <a:pt x="250933" y="236878"/>
                    <a:pt x="253537" y="225243"/>
                  </a:cubicBezTo>
                  <a:cubicBezTo>
                    <a:pt x="280881" y="222658"/>
                    <a:pt x="304319" y="220073"/>
                    <a:pt x="323851" y="217487"/>
                  </a:cubicBezTo>
                  <a:close/>
                  <a:moveTo>
                    <a:pt x="3175" y="196850"/>
                  </a:moveTo>
                  <a:cubicBezTo>
                    <a:pt x="23562" y="204666"/>
                    <a:pt x="55417" y="215086"/>
                    <a:pt x="93642" y="222902"/>
                  </a:cubicBezTo>
                  <a:cubicBezTo>
                    <a:pt x="94916" y="228112"/>
                    <a:pt x="96190" y="232019"/>
                    <a:pt x="100013" y="235927"/>
                  </a:cubicBezTo>
                  <a:cubicBezTo>
                    <a:pt x="84723" y="261978"/>
                    <a:pt x="71981" y="284122"/>
                    <a:pt x="65610" y="298450"/>
                  </a:cubicBezTo>
                  <a:cubicBezTo>
                    <a:pt x="33755" y="273702"/>
                    <a:pt x="10820" y="237230"/>
                    <a:pt x="3175" y="196850"/>
                  </a:cubicBezTo>
                  <a:close/>
                  <a:moveTo>
                    <a:pt x="146517" y="192087"/>
                  </a:moveTo>
                  <a:cubicBezTo>
                    <a:pt x="151747" y="200025"/>
                    <a:pt x="156976" y="207963"/>
                    <a:pt x="163513" y="215900"/>
                  </a:cubicBezTo>
                  <a:cubicBezTo>
                    <a:pt x="158284" y="215900"/>
                    <a:pt x="153054" y="214577"/>
                    <a:pt x="147825" y="214577"/>
                  </a:cubicBezTo>
                  <a:cubicBezTo>
                    <a:pt x="147825" y="209286"/>
                    <a:pt x="145210" y="203994"/>
                    <a:pt x="141288" y="200025"/>
                  </a:cubicBezTo>
                  <a:cubicBezTo>
                    <a:pt x="142595" y="197379"/>
                    <a:pt x="145210" y="194733"/>
                    <a:pt x="146517" y="192087"/>
                  </a:cubicBezTo>
                  <a:close/>
                  <a:moveTo>
                    <a:pt x="277877" y="160337"/>
                  </a:moveTo>
                  <a:cubicBezTo>
                    <a:pt x="290894" y="175968"/>
                    <a:pt x="302610" y="190296"/>
                    <a:pt x="314326" y="204624"/>
                  </a:cubicBezTo>
                  <a:cubicBezTo>
                    <a:pt x="297403" y="205927"/>
                    <a:pt x="276575" y="208532"/>
                    <a:pt x="253143" y="211137"/>
                  </a:cubicBezTo>
                  <a:cubicBezTo>
                    <a:pt x="251842" y="207230"/>
                    <a:pt x="251842" y="204624"/>
                    <a:pt x="249238" y="203322"/>
                  </a:cubicBezTo>
                  <a:cubicBezTo>
                    <a:pt x="259652" y="188994"/>
                    <a:pt x="270066" y="174665"/>
                    <a:pt x="277877" y="160337"/>
                  </a:cubicBezTo>
                  <a:close/>
                  <a:moveTo>
                    <a:pt x="290513" y="153987"/>
                  </a:moveTo>
                  <a:cubicBezTo>
                    <a:pt x="306490" y="159216"/>
                    <a:pt x="321136" y="163139"/>
                    <a:pt x="331788" y="167061"/>
                  </a:cubicBezTo>
                  <a:cubicBezTo>
                    <a:pt x="331788" y="178827"/>
                    <a:pt x="330457" y="187978"/>
                    <a:pt x="329125" y="198437"/>
                  </a:cubicBezTo>
                  <a:cubicBezTo>
                    <a:pt x="317142" y="185364"/>
                    <a:pt x="303828" y="170983"/>
                    <a:pt x="290513" y="153987"/>
                  </a:cubicBezTo>
                  <a:close/>
                  <a:moveTo>
                    <a:pt x="113341" y="139700"/>
                  </a:moveTo>
                  <a:cubicBezTo>
                    <a:pt x="118493" y="150004"/>
                    <a:pt x="124933" y="160307"/>
                    <a:pt x="130085" y="169324"/>
                  </a:cubicBezTo>
                  <a:cubicBezTo>
                    <a:pt x="132661" y="171900"/>
                    <a:pt x="135237" y="175764"/>
                    <a:pt x="136525" y="178340"/>
                  </a:cubicBezTo>
                  <a:cubicBezTo>
                    <a:pt x="133949" y="183492"/>
                    <a:pt x="131373" y="187356"/>
                    <a:pt x="128797" y="191219"/>
                  </a:cubicBezTo>
                  <a:cubicBezTo>
                    <a:pt x="126221" y="189932"/>
                    <a:pt x="123645" y="189932"/>
                    <a:pt x="121069" y="189932"/>
                  </a:cubicBezTo>
                  <a:cubicBezTo>
                    <a:pt x="109478" y="189932"/>
                    <a:pt x="99174" y="197659"/>
                    <a:pt x="95310" y="207963"/>
                  </a:cubicBezTo>
                  <a:cubicBezTo>
                    <a:pt x="52807" y="200235"/>
                    <a:pt x="19320" y="187356"/>
                    <a:pt x="1288" y="179628"/>
                  </a:cubicBezTo>
                  <a:cubicBezTo>
                    <a:pt x="0" y="174476"/>
                    <a:pt x="0" y="170612"/>
                    <a:pt x="0" y="165460"/>
                  </a:cubicBezTo>
                  <a:cubicBezTo>
                    <a:pt x="0" y="160307"/>
                    <a:pt x="0" y="156444"/>
                    <a:pt x="1288" y="151292"/>
                  </a:cubicBezTo>
                  <a:cubicBezTo>
                    <a:pt x="23183" y="147428"/>
                    <a:pt x="64399" y="142276"/>
                    <a:pt x="113341" y="139700"/>
                  </a:cubicBezTo>
                  <a:close/>
                  <a:moveTo>
                    <a:pt x="186315" y="138112"/>
                  </a:moveTo>
                  <a:cubicBezTo>
                    <a:pt x="215774" y="139408"/>
                    <a:pt x="243952" y="143298"/>
                    <a:pt x="268288" y="149780"/>
                  </a:cubicBezTo>
                  <a:cubicBezTo>
                    <a:pt x="259322" y="164042"/>
                    <a:pt x="249076" y="179599"/>
                    <a:pt x="238829" y="193860"/>
                  </a:cubicBezTo>
                  <a:cubicBezTo>
                    <a:pt x="234986" y="192564"/>
                    <a:pt x="231144" y="191267"/>
                    <a:pt x="227301" y="191267"/>
                  </a:cubicBezTo>
                  <a:cubicBezTo>
                    <a:pt x="213212" y="191267"/>
                    <a:pt x="201685" y="201639"/>
                    <a:pt x="200404" y="214604"/>
                  </a:cubicBezTo>
                  <a:cubicBezTo>
                    <a:pt x="194000" y="214604"/>
                    <a:pt x="186315" y="214604"/>
                    <a:pt x="179911" y="215900"/>
                  </a:cubicBezTo>
                  <a:cubicBezTo>
                    <a:pt x="170945" y="202936"/>
                    <a:pt x="163260" y="191267"/>
                    <a:pt x="155575" y="179599"/>
                  </a:cubicBezTo>
                  <a:cubicBezTo>
                    <a:pt x="160698" y="171820"/>
                    <a:pt x="167102" y="162745"/>
                    <a:pt x="173507" y="154966"/>
                  </a:cubicBezTo>
                  <a:cubicBezTo>
                    <a:pt x="177349" y="148483"/>
                    <a:pt x="182472" y="143298"/>
                    <a:pt x="186315" y="138112"/>
                  </a:cubicBezTo>
                  <a:close/>
                  <a:moveTo>
                    <a:pt x="168276" y="138112"/>
                  </a:moveTo>
                  <a:cubicBezTo>
                    <a:pt x="165630" y="140597"/>
                    <a:pt x="164307" y="143081"/>
                    <a:pt x="161661" y="145566"/>
                  </a:cubicBezTo>
                  <a:cubicBezTo>
                    <a:pt x="156370" y="153020"/>
                    <a:pt x="151078" y="159232"/>
                    <a:pt x="145786" y="166687"/>
                  </a:cubicBezTo>
                  <a:cubicBezTo>
                    <a:pt x="144463" y="165445"/>
                    <a:pt x="143140" y="162960"/>
                    <a:pt x="141817" y="161718"/>
                  </a:cubicBezTo>
                  <a:cubicBezTo>
                    <a:pt x="137849" y="154263"/>
                    <a:pt x="132557" y="146808"/>
                    <a:pt x="128588" y="139354"/>
                  </a:cubicBezTo>
                  <a:cubicBezTo>
                    <a:pt x="141817" y="139354"/>
                    <a:pt x="155047" y="138112"/>
                    <a:pt x="168276" y="138112"/>
                  </a:cubicBezTo>
                  <a:close/>
                  <a:moveTo>
                    <a:pt x="220028" y="103187"/>
                  </a:moveTo>
                  <a:cubicBezTo>
                    <a:pt x="223838" y="104486"/>
                    <a:pt x="227648" y="105784"/>
                    <a:pt x="232728" y="105784"/>
                  </a:cubicBezTo>
                  <a:cubicBezTo>
                    <a:pt x="233998" y="105784"/>
                    <a:pt x="236538" y="105784"/>
                    <a:pt x="237808" y="105784"/>
                  </a:cubicBezTo>
                  <a:cubicBezTo>
                    <a:pt x="241618" y="109681"/>
                    <a:pt x="244158" y="114877"/>
                    <a:pt x="246698" y="118773"/>
                  </a:cubicBezTo>
                  <a:cubicBezTo>
                    <a:pt x="249238" y="122670"/>
                    <a:pt x="253048" y="127865"/>
                    <a:pt x="255588" y="131762"/>
                  </a:cubicBezTo>
                  <a:cubicBezTo>
                    <a:pt x="237808" y="129164"/>
                    <a:pt x="218758" y="126566"/>
                    <a:pt x="198438" y="125267"/>
                  </a:cubicBezTo>
                  <a:cubicBezTo>
                    <a:pt x="206058" y="117474"/>
                    <a:pt x="213678" y="109681"/>
                    <a:pt x="220028" y="103187"/>
                  </a:cubicBezTo>
                  <a:close/>
                  <a:moveTo>
                    <a:pt x="317236" y="98425"/>
                  </a:moveTo>
                  <a:cubicBezTo>
                    <a:pt x="325173" y="115539"/>
                    <a:pt x="329142" y="133969"/>
                    <a:pt x="331788" y="152400"/>
                  </a:cubicBezTo>
                  <a:cubicBezTo>
                    <a:pt x="319882" y="148450"/>
                    <a:pt x="306652" y="144501"/>
                    <a:pt x="292100" y="140552"/>
                  </a:cubicBezTo>
                  <a:cubicBezTo>
                    <a:pt x="301361" y="124754"/>
                    <a:pt x="310621" y="111589"/>
                    <a:pt x="317236" y="98425"/>
                  </a:cubicBezTo>
                  <a:close/>
                  <a:moveTo>
                    <a:pt x="286068" y="52387"/>
                  </a:moveTo>
                  <a:cubicBezTo>
                    <a:pt x="295205" y="61448"/>
                    <a:pt x="303037" y="71803"/>
                    <a:pt x="309563" y="84748"/>
                  </a:cubicBezTo>
                  <a:cubicBezTo>
                    <a:pt x="301731" y="98986"/>
                    <a:pt x="289984" y="117108"/>
                    <a:pt x="278236" y="136525"/>
                  </a:cubicBezTo>
                  <a:cubicBezTo>
                    <a:pt x="278236" y="136525"/>
                    <a:pt x="276931" y="136525"/>
                    <a:pt x="276931" y="136525"/>
                  </a:cubicBezTo>
                  <a:cubicBezTo>
                    <a:pt x="270404" y="127464"/>
                    <a:pt x="265183" y="119697"/>
                    <a:pt x="258657" y="110636"/>
                  </a:cubicBezTo>
                  <a:cubicBezTo>
                    <a:pt x="256046" y="106753"/>
                    <a:pt x="253436" y="102870"/>
                    <a:pt x="250825" y="98986"/>
                  </a:cubicBezTo>
                  <a:cubicBezTo>
                    <a:pt x="256046" y="93809"/>
                    <a:pt x="259962" y="86042"/>
                    <a:pt x="259962" y="78275"/>
                  </a:cubicBezTo>
                  <a:cubicBezTo>
                    <a:pt x="259962" y="75687"/>
                    <a:pt x="259962" y="73098"/>
                    <a:pt x="258657" y="70509"/>
                  </a:cubicBezTo>
                  <a:cubicBezTo>
                    <a:pt x="269099" y="62742"/>
                    <a:pt x="278236" y="57564"/>
                    <a:pt x="286068" y="52387"/>
                  </a:cubicBezTo>
                  <a:close/>
                  <a:moveTo>
                    <a:pt x="73025" y="28575"/>
                  </a:moveTo>
                  <a:cubicBezTo>
                    <a:pt x="79493" y="54655"/>
                    <a:pt x="92428" y="92472"/>
                    <a:pt x="107950" y="126377"/>
                  </a:cubicBezTo>
                  <a:cubicBezTo>
                    <a:pt x="63970" y="128985"/>
                    <a:pt x="25165" y="134201"/>
                    <a:pt x="3175" y="138113"/>
                  </a:cubicBezTo>
                  <a:cubicBezTo>
                    <a:pt x="10936" y="92472"/>
                    <a:pt x="36806" y="53351"/>
                    <a:pt x="73025" y="28575"/>
                  </a:cubicBezTo>
                  <a:close/>
                  <a:moveTo>
                    <a:pt x="203200" y="4762"/>
                  </a:moveTo>
                  <a:cubicBezTo>
                    <a:pt x="230476" y="11151"/>
                    <a:pt x="255155" y="23928"/>
                    <a:pt x="274638" y="41817"/>
                  </a:cubicBezTo>
                  <a:cubicBezTo>
                    <a:pt x="268144" y="45650"/>
                    <a:pt x="260350" y="52039"/>
                    <a:pt x="251258" y="57150"/>
                  </a:cubicBezTo>
                  <a:cubicBezTo>
                    <a:pt x="246063" y="53316"/>
                    <a:pt x="239568" y="50761"/>
                    <a:pt x="233074" y="50761"/>
                  </a:cubicBezTo>
                  <a:cubicBezTo>
                    <a:pt x="230476" y="50761"/>
                    <a:pt x="227879" y="50761"/>
                    <a:pt x="225281" y="52039"/>
                  </a:cubicBezTo>
                  <a:cubicBezTo>
                    <a:pt x="216189" y="34150"/>
                    <a:pt x="208395" y="17539"/>
                    <a:pt x="203200" y="4762"/>
                  </a:cubicBezTo>
                  <a:close/>
                  <a:moveTo>
                    <a:pt x="165260" y="0"/>
                  </a:moveTo>
                  <a:cubicBezTo>
                    <a:pt x="172957" y="0"/>
                    <a:pt x="179371" y="0"/>
                    <a:pt x="185786" y="1290"/>
                  </a:cubicBezTo>
                  <a:cubicBezTo>
                    <a:pt x="192200" y="15478"/>
                    <a:pt x="199897" y="36115"/>
                    <a:pt x="212725" y="59333"/>
                  </a:cubicBezTo>
                  <a:cubicBezTo>
                    <a:pt x="207594" y="63202"/>
                    <a:pt x="205028" y="69651"/>
                    <a:pt x="205028" y="77390"/>
                  </a:cubicBezTo>
                  <a:cubicBezTo>
                    <a:pt x="205028" y="82550"/>
                    <a:pt x="206311" y="87709"/>
                    <a:pt x="208876" y="91579"/>
                  </a:cubicBezTo>
                  <a:cubicBezTo>
                    <a:pt x="198614" y="100608"/>
                    <a:pt x="188351" y="110926"/>
                    <a:pt x="179371" y="122535"/>
                  </a:cubicBezTo>
                  <a:cubicBezTo>
                    <a:pt x="178089" y="122535"/>
                    <a:pt x="178089" y="122535"/>
                    <a:pt x="176806" y="122535"/>
                  </a:cubicBezTo>
                  <a:cubicBezTo>
                    <a:pt x="158846" y="122535"/>
                    <a:pt x="139604" y="123825"/>
                    <a:pt x="122927" y="123825"/>
                  </a:cubicBezTo>
                  <a:cubicBezTo>
                    <a:pt x="104967" y="87709"/>
                    <a:pt x="92139" y="45144"/>
                    <a:pt x="85725" y="20637"/>
                  </a:cubicBezTo>
                  <a:cubicBezTo>
                    <a:pt x="108816" y="7739"/>
                    <a:pt x="135755" y="0"/>
                    <a:pt x="165260" y="0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xmlns="" id="{979D42C5-F0E5-4938-B55F-2A29EEBC4E13}"/>
              </a:ext>
            </a:extLst>
          </p:cNvPr>
          <p:cNvGrpSpPr/>
          <p:nvPr/>
        </p:nvGrpSpPr>
        <p:grpSpPr>
          <a:xfrm>
            <a:off x="9143510" y="2152735"/>
            <a:ext cx="2173778" cy="3273256"/>
            <a:chOff x="9156599" y="1892469"/>
            <a:chExt cx="2519464" cy="3793787"/>
          </a:xfrm>
        </p:grpSpPr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xmlns="" id="{4479E44C-1706-4907-9286-A8F212526F07}"/>
                </a:ext>
              </a:extLst>
            </p:cNvPr>
            <p:cNvSpPr/>
            <p:nvPr/>
          </p:nvSpPr>
          <p:spPr>
            <a:xfrm>
              <a:off x="9156599" y="1892469"/>
              <a:ext cx="2519464" cy="1142561"/>
            </a:xfrm>
            <a:custGeom>
              <a:avLst/>
              <a:gdLst>
                <a:gd name="connsiteX0" fmla="*/ 419919 w 2519464"/>
                <a:gd name="connsiteY0" fmla="*/ 0 h 1142561"/>
                <a:gd name="connsiteX1" fmla="*/ 2099545 w 2519464"/>
                <a:gd name="connsiteY1" fmla="*/ 0 h 1142561"/>
                <a:gd name="connsiteX2" fmla="*/ 2519464 w 2519464"/>
                <a:gd name="connsiteY2" fmla="*/ 419919 h 1142561"/>
                <a:gd name="connsiteX3" fmla="*/ 2519464 w 2519464"/>
                <a:gd name="connsiteY3" fmla="*/ 1142561 h 1142561"/>
                <a:gd name="connsiteX4" fmla="*/ 0 w 2519464"/>
                <a:gd name="connsiteY4" fmla="*/ 1142561 h 1142561"/>
                <a:gd name="connsiteX5" fmla="*/ 0 w 2519464"/>
                <a:gd name="connsiteY5" fmla="*/ 419919 h 1142561"/>
                <a:gd name="connsiteX6" fmla="*/ 419919 w 2519464"/>
                <a:gd name="connsiteY6" fmla="*/ 0 h 1142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19464" h="1142561">
                  <a:moveTo>
                    <a:pt x="419919" y="0"/>
                  </a:moveTo>
                  <a:lnTo>
                    <a:pt x="2099545" y="0"/>
                  </a:lnTo>
                  <a:cubicBezTo>
                    <a:pt x="2331460" y="0"/>
                    <a:pt x="2519464" y="188004"/>
                    <a:pt x="2519464" y="419919"/>
                  </a:cubicBezTo>
                  <a:lnTo>
                    <a:pt x="2519464" y="1142561"/>
                  </a:lnTo>
                  <a:lnTo>
                    <a:pt x="0" y="1142561"/>
                  </a:lnTo>
                  <a:lnTo>
                    <a:pt x="0" y="419919"/>
                  </a:lnTo>
                  <a:cubicBezTo>
                    <a:pt x="0" y="188004"/>
                    <a:pt x="188004" y="0"/>
                    <a:pt x="419919" y="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381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5" name="矩形: 圆角 54">
              <a:extLst>
                <a:ext uri="{FF2B5EF4-FFF2-40B4-BE49-F238E27FC236}">
                  <a16:creationId xmlns:a16="http://schemas.microsoft.com/office/drawing/2014/main" xmlns="" id="{5D1F4CFC-44A1-415E-8389-C0137E883292}"/>
                </a:ext>
              </a:extLst>
            </p:cNvPr>
            <p:cNvSpPr/>
            <p:nvPr/>
          </p:nvSpPr>
          <p:spPr>
            <a:xfrm>
              <a:off x="9156599" y="1892469"/>
              <a:ext cx="2519464" cy="3793787"/>
            </a:xfrm>
            <a:prstGeom prst="roundRect">
              <a:avLst/>
            </a:prstGeom>
            <a:noFill/>
            <a:ln w="38100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xmlns="" id="{73033687-7A18-4CB9-80DC-8DA517C925C2}"/>
                </a:ext>
              </a:extLst>
            </p:cNvPr>
            <p:cNvGrpSpPr/>
            <p:nvPr/>
          </p:nvGrpSpPr>
          <p:grpSpPr>
            <a:xfrm>
              <a:off x="9184265" y="3224167"/>
              <a:ext cx="2491798" cy="2125848"/>
              <a:chOff x="1053176" y="2843628"/>
              <a:chExt cx="2491798" cy="2125848"/>
            </a:xfrm>
          </p:grpSpPr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xmlns="" id="{9BBE48D7-2D9D-4D76-9716-A06C8908EEFE}"/>
                  </a:ext>
                </a:extLst>
              </p:cNvPr>
              <p:cNvSpPr/>
              <p:nvPr/>
            </p:nvSpPr>
            <p:spPr>
              <a:xfrm>
                <a:off x="1053176" y="3408823"/>
                <a:ext cx="2491798" cy="15606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914377">
                  <a:lnSpc>
                    <a:spcPct val="150000"/>
                  </a:lnSpc>
                </a:pPr>
                <a:r>
                  <a:rPr lang="zh-CN" altLang="en-US" sz="140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您的内容打在这里，或者通过复制您的文本后，在此框中选择粘贴，并选择只保留文字。</a:t>
                </a:r>
                <a:endParaRPr lang="zh-CN" altLang="en-US" sz="14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xmlns="" id="{516D84AF-E8CD-45EA-A91B-C0408A107AB9}"/>
                  </a:ext>
                </a:extLst>
              </p:cNvPr>
              <p:cNvSpPr/>
              <p:nvPr/>
            </p:nvSpPr>
            <p:spPr>
              <a:xfrm>
                <a:off x="1338807" y="2843628"/>
                <a:ext cx="1892869" cy="396134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1" i="0" u="none" strike="noStrike" kern="0" cap="none" spc="0" normalizeH="0" baseline="0" noProof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Arial"/>
                    <a:ea typeface="微软雅黑"/>
                  </a:rPr>
                  <a:t>标题文字添加</a:t>
                </a:r>
                <a:endPara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/>
                  <a:ea typeface="微软雅黑"/>
                </a:endParaRPr>
              </a:p>
            </p:txBody>
          </p:sp>
        </p:grpSp>
        <p:sp>
          <p:nvSpPr>
            <p:cNvPr id="57" name="椭圆 32">
              <a:extLst>
                <a:ext uri="{FF2B5EF4-FFF2-40B4-BE49-F238E27FC236}">
                  <a16:creationId xmlns:a16="http://schemas.microsoft.com/office/drawing/2014/main" xmlns="" id="{41609B44-42A7-4A4B-9025-1BE7A5AA221F}"/>
                </a:ext>
              </a:extLst>
            </p:cNvPr>
            <p:cNvSpPr/>
            <p:nvPr/>
          </p:nvSpPr>
          <p:spPr>
            <a:xfrm>
              <a:off x="10062411" y="2113554"/>
              <a:ext cx="707837" cy="719846"/>
            </a:xfrm>
            <a:custGeom>
              <a:avLst/>
              <a:gdLst>
                <a:gd name="connsiteX0" fmla="*/ 78191 w 326253"/>
                <a:gd name="connsiteY0" fmla="*/ 141987 h 331788"/>
                <a:gd name="connsiteX1" fmla="*/ 93695 w 326253"/>
                <a:gd name="connsiteY1" fmla="*/ 171683 h 331788"/>
                <a:gd name="connsiteX2" fmla="*/ 80775 w 326253"/>
                <a:gd name="connsiteY2" fmla="*/ 215583 h 331788"/>
                <a:gd name="connsiteX3" fmla="*/ 159586 w 326253"/>
                <a:gd name="connsiteY3" fmla="*/ 183304 h 331788"/>
                <a:gd name="connsiteX4" fmla="*/ 172506 w 326253"/>
                <a:gd name="connsiteY4" fmla="*/ 171683 h 331788"/>
                <a:gd name="connsiteX5" fmla="*/ 194470 w 326253"/>
                <a:gd name="connsiteY5" fmla="*/ 192342 h 331788"/>
                <a:gd name="connsiteX6" fmla="*/ 181550 w 326253"/>
                <a:gd name="connsiteY6" fmla="*/ 285306 h 331788"/>
                <a:gd name="connsiteX7" fmla="*/ 181550 w 326253"/>
                <a:gd name="connsiteY7" fmla="*/ 286597 h 331788"/>
                <a:gd name="connsiteX8" fmla="*/ 194470 w 326253"/>
                <a:gd name="connsiteY8" fmla="*/ 304674 h 331788"/>
                <a:gd name="connsiteX9" fmla="*/ 195762 w 326253"/>
                <a:gd name="connsiteY9" fmla="*/ 304674 h 331788"/>
                <a:gd name="connsiteX10" fmla="*/ 209974 w 326253"/>
                <a:gd name="connsiteY10" fmla="*/ 286597 h 331788"/>
                <a:gd name="connsiteX11" fmla="*/ 209974 w 326253"/>
                <a:gd name="connsiteY11" fmla="*/ 285306 h 331788"/>
                <a:gd name="connsiteX12" fmla="*/ 197054 w 326253"/>
                <a:gd name="connsiteY12" fmla="*/ 192342 h 331788"/>
                <a:gd name="connsiteX13" fmla="*/ 217726 w 326253"/>
                <a:gd name="connsiteY13" fmla="*/ 171683 h 331788"/>
                <a:gd name="connsiteX14" fmla="*/ 230646 w 326253"/>
                <a:gd name="connsiteY14" fmla="*/ 183304 h 331788"/>
                <a:gd name="connsiteX15" fmla="*/ 261654 w 326253"/>
                <a:gd name="connsiteY15" fmla="*/ 196216 h 331788"/>
                <a:gd name="connsiteX16" fmla="*/ 308165 w 326253"/>
                <a:gd name="connsiteY16" fmla="*/ 255609 h 331788"/>
                <a:gd name="connsiteX17" fmla="*/ 324961 w 326253"/>
                <a:gd name="connsiteY17" fmla="*/ 295635 h 331788"/>
                <a:gd name="connsiteX18" fmla="*/ 326253 w 326253"/>
                <a:gd name="connsiteY18" fmla="*/ 304674 h 331788"/>
                <a:gd name="connsiteX19" fmla="*/ 321085 w 326253"/>
                <a:gd name="connsiteY19" fmla="*/ 331788 h 331788"/>
                <a:gd name="connsiteX20" fmla="*/ 271990 w 326253"/>
                <a:gd name="connsiteY20" fmla="*/ 331788 h 331788"/>
                <a:gd name="connsiteX21" fmla="*/ 279742 w 326253"/>
                <a:gd name="connsiteY21" fmla="*/ 304674 h 331788"/>
                <a:gd name="connsiteX22" fmla="*/ 268114 w 326253"/>
                <a:gd name="connsiteY22" fmla="*/ 278850 h 331788"/>
                <a:gd name="connsiteX23" fmla="*/ 268114 w 326253"/>
                <a:gd name="connsiteY23" fmla="*/ 331788 h 331788"/>
                <a:gd name="connsiteX24" fmla="*/ 122119 w 326253"/>
                <a:gd name="connsiteY24" fmla="*/ 331788 h 331788"/>
                <a:gd name="connsiteX25" fmla="*/ 122119 w 326253"/>
                <a:gd name="connsiteY25" fmla="*/ 250445 h 331788"/>
                <a:gd name="connsiteX26" fmla="*/ 56227 w 326253"/>
                <a:gd name="connsiteY26" fmla="*/ 267230 h 331788"/>
                <a:gd name="connsiteX27" fmla="*/ 35555 w 326253"/>
                <a:gd name="connsiteY27" fmla="*/ 256900 h 331788"/>
                <a:gd name="connsiteX28" fmla="*/ 38139 w 326253"/>
                <a:gd name="connsiteY28" fmla="*/ 193633 h 331788"/>
                <a:gd name="connsiteX29" fmla="*/ 49767 w 326253"/>
                <a:gd name="connsiteY29" fmla="*/ 156189 h 331788"/>
                <a:gd name="connsiteX30" fmla="*/ 78191 w 326253"/>
                <a:gd name="connsiteY30" fmla="*/ 141987 h 331788"/>
                <a:gd name="connsiteX31" fmla="*/ 99575 w 326253"/>
                <a:gd name="connsiteY31" fmla="*/ 82184 h 331788"/>
                <a:gd name="connsiteX32" fmla="*/ 116954 w 326253"/>
                <a:gd name="connsiteY32" fmla="*/ 90732 h 331788"/>
                <a:gd name="connsiteX33" fmla="*/ 116954 w 326253"/>
                <a:gd name="connsiteY33" fmla="*/ 95617 h 331788"/>
                <a:gd name="connsiteX34" fmla="*/ 114281 w 326253"/>
                <a:gd name="connsiteY34" fmla="*/ 96838 h 331788"/>
                <a:gd name="connsiteX35" fmla="*/ 112944 w 326253"/>
                <a:gd name="connsiteY35" fmla="*/ 96838 h 331788"/>
                <a:gd name="connsiteX36" fmla="*/ 95565 w 326253"/>
                <a:gd name="connsiteY36" fmla="*/ 87069 h 331788"/>
                <a:gd name="connsiteX37" fmla="*/ 94228 w 326253"/>
                <a:gd name="connsiteY37" fmla="*/ 83405 h 331788"/>
                <a:gd name="connsiteX38" fmla="*/ 99575 w 326253"/>
                <a:gd name="connsiteY38" fmla="*/ 82184 h 331788"/>
                <a:gd name="connsiteX39" fmla="*/ 24452 w 326253"/>
                <a:gd name="connsiteY39" fmla="*/ 82184 h 331788"/>
                <a:gd name="connsiteX40" fmla="*/ 29391 w 326253"/>
                <a:gd name="connsiteY40" fmla="*/ 83405 h 331788"/>
                <a:gd name="connsiteX41" fmla="*/ 28157 w 326253"/>
                <a:gd name="connsiteY41" fmla="*/ 87069 h 331788"/>
                <a:gd name="connsiteX42" fmla="*/ 12105 w 326253"/>
                <a:gd name="connsiteY42" fmla="*/ 96838 h 331788"/>
                <a:gd name="connsiteX43" fmla="*/ 10870 w 326253"/>
                <a:gd name="connsiteY43" fmla="*/ 96838 h 331788"/>
                <a:gd name="connsiteX44" fmla="*/ 7166 w 326253"/>
                <a:gd name="connsiteY44" fmla="*/ 95617 h 331788"/>
                <a:gd name="connsiteX45" fmla="*/ 8400 w 326253"/>
                <a:gd name="connsiteY45" fmla="*/ 90732 h 331788"/>
                <a:gd name="connsiteX46" fmla="*/ 24452 w 326253"/>
                <a:gd name="connsiteY46" fmla="*/ 82184 h 331788"/>
                <a:gd name="connsiteX47" fmla="*/ 59100 w 326253"/>
                <a:gd name="connsiteY47" fmla="*/ 61913 h 331788"/>
                <a:gd name="connsiteX48" fmla="*/ 57739 w 326253"/>
                <a:gd name="connsiteY48" fmla="*/ 63274 h 331788"/>
                <a:gd name="connsiteX49" fmla="*/ 56378 w 326253"/>
                <a:gd name="connsiteY49" fmla="*/ 64635 h 331788"/>
                <a:gd name="connsiteX50" fmla="*/ 61821 w 326253"/>
                <a:gd name="connsiteY50" fmla="*/ 90488 h 331788"/>
                <a:gd name="connsiteX51" fmla="*/ 65903 w 326253"/>
                <a:gd name="connsiteY51" fmla="*/ 64635 h 331788"/>
                <a:gd name="connsiteX52" fmla="*/ 65903 w 326253"/>
                <a:gd name="connsiteY52" fmla="*/ 63274 h 331788"/>
                <a:gd name="connsiteX53" fmla="*/ 64543 w 326253"/>
                <a:gd name="connsiteY53" fmla="*/ 61913 h 331788"/>
                <a:gd name="connsiteX54" fmla="*/ 63182 w 326253"/>
                <a:gd name="connsiteY54" fmla="*/ 63274 h 331788"/>
                <a:gd name="connsiteX55" fmla="*/ 61821 w 326253"/>
                <a:gd name="connsiteY55" fmla="*/ 63274 h 331788"/>
                <a:gd name="connsiteX56" fmla="*/ 60460 w 326253"/>
                <a:gd name="connsiteY56" fmla="*/ 63274 h 331788"/>
                <a:gd name="connsiteX57" fmla="*/ 59100 w 326253"/>
                <a:gd name="connsiteY57" fmla="*/ 61913 h 331788"/>
                <a:gd name="connsiteX58" fmla="*/ 121089 w 326253"/>
                <a:gd name="connsiteY58" fmla="*/ 49213 h 331788"/>
                <a:gd name="connsiteX59" fmla="*/ 124944 w 326253"/>
                <a:gd name="connsiteY59" fmla="*/ 53381 h 331788"/>
                <a:gd name="connsiteX60" fmla="*/ 122374 w 326253"/>
                <a:gd name="connsiteY60" fmla="*/ 57548 h 331788"/>
                <a:gd name="connsiteX61" fmla="*/ 104382 w 326253"/>
                <a:gd name="connsiteY61" fmla="*/ 60326 h 331788"/>
                <a:gd name="connsiteX62" fmla="*/ 103097 w 326253"/>
                <a:gd name="connsiteY62" fmla="*/ 60326 h 331788"/>
                <a:gd name="connsiteX63" fmla="*/ 100526 w 326253"/>
                <a:gd name="connsiteY63" fmla="*/ 57548 h 331788"/>
                <a:gd name="connsiteX64" fmla="*/ 103097 w 326253"/>
                <a:gd name="connsiteY64" fmla="*/ 53381 h 331788"/>
                <a:gd name="connsiteX65" fmla="*/ 121089 w 326253"/>
                <a:gd name="connsiteY65" fmla="*/ 49213 h 331788"/>
                <a:gd name="connsiteX66" fmla="*/ 4308 w 326253"/>
                <a:gd name="connsiteY66" fmla="*/ 49213 h 331788"/>
                <a:gd name="connsiteX67" fmla="*/ 22088 w 326253"/>
                <a:gd name="connsiteY67" fmla="*/ 53381 h 331788"/>
                <a:gd name="connsiteX68" fmla="*/ 24628 w 326253"/>
                <a:gd name="connsiteY68" fmla="*/ 57548 h 331788"/>
                <a:gd name="connsiteX69" fmla="*/ 22088 w 326253"/>
                <a:gd name="connsiteY69" fmla="*/ 60326 h 331788"/>
                <a:gd name="connsiteX70" fmla="*/ 20818 w 326253"/>
                <a:gd name="connsiteY70" fmla="*/ 60326 h 331788"/>
                <a:gd name="connsiteX71" fmla="*/ 3038 w 326253"/>
                <a:gd name="connsiteY71" fmla="*/ 57548 h 331788"/>
                <a:gd name="connsiteX72" fmla="*/ 498 w 326253"/>
                <a:gd name="connsiteY72" fmla="*/ 53381 h 331788"/>
                <a:gd name="connsiteX73" fmla="*/ 4308 w 326253"/>
                <a:gd name="connsiteY73" fmla="*/ 49213 h 331788"/>
                <a:gd name="connsiteX74" fmla="*/ 62728 w 326253"/>
                <a:gd name="connsiteY74" fmla="*/ 41275 h 331788"/>
                <a:gd name="connsiteX75" fmla="*/ 40503 w 326253"/>
                <a:gd name="connsiteY75" fmla="*/ 60552 h 331788"/>
                <a:gd name="connsiteX76" fmla="*/ 47040 w 326253"/>
                <a:gd name="connsiteY76" fmla="*/ 78544 h 331788"/>
                <a:gd name="connsiteX77" fmla="*/ 54884 w 326253"/>
                <a:gd name="connsiteY77" fmla="*/ 95250 h 331788"/>
                <a:gd name="connsiteX78" fmla="*/ 58806 w 326253"/>
                <a:gd name="connsiteY78" fmla="*/ 95250 h 331788"/>
                <a:gd name="connsiteX79" fmla="*/ 53577 w 326253"/>
                <a:gd name="connsiteY79" fmla="*/ 65692 h 331788"/>
                <a:gd name="connsiteX80" fmla="*/ 54884 w 326253"/>
                <a:gd name="connsiteY80" fmla="*/ 60552 h 331788"/>
                <a:gd name="connsiteX81" fmla="*/ 60114 w 326253"/>
                <a:gd name="connsiteY81" fmla="*/ 59267 h 331788"/>
                <a:gd name="connsiteX82" fmla="*/ 62728 w 326253"/>
                <a:gd name="connsiteY82" fmla="*/ 59267 h 331788"/>
                <a:gd name="connsiteX83" fmla="*/ 65343 w 326253"/>
                <a:gd name="connsiteY83" fmla="*/ 59267 h 331788"/>
                <a:gd name="connsiteX84" fmla="*/ 70572 w 326253"/>
                <a:gd name="connsiteY84" fmla="*/ 60552 h 331788"/>
                <a:gd name="connsiteX85" fmla="*/ 71880 w 326253"/>
                <a:gd name="connsiteY85" fmla="*/ 65692 h 331788"/>
                <a:gd name="connsiteX86" fmla="*/ 66650 w 326253"/>
                <a:gd name="connsiteY86" fmla="*/ 95250 h 331788"/>
                <a:gd name="connsiteX87" fmla="*/ 69265 w 326253"/>
                <a:gd name="connsiteY87" fmla="*/ 95250 h 331788"/>
                <a:gd name="connsiteX88" fmla="*/ 77109 w 326253"/>
                <a:gd name="connsiteY88" fmla="*/ 78544 h 331788"/>
                <a:gd name="connsiteX89" fmla="*/ 84953 w 326253"/>
                <a:gd name="connsiteY89" fmla="*/ 60552 h 331788"/>
                <a:gd name="connsiteX90" fmla="*/ 62728 w 326253"/>
                <a:gd name="connsiteY90" fmla="*/ 41275 h 331788"/>
                <a:gd name="connsiteX91" fmla="*/ 62728 w 326253"/>
                <a:gd name="connsiteY91" fmla="*/ 33338 h 331788"/>
                <a:gd name="connsiteX92" fmla="*/ 91303 w 326253"/>
                <a:gd name="connsiteY92" fmla="*/ 60395 h 331788"/>
                <a:gd name="connsiteX93" fmla="*/ 83510 w 326253"/>
                <a:gd name="connsiteY93" fmla="*/ 82298 h 331788"/>
                <a:gd name="connsiteX94" fmla="*/ 77016 w 326253"/>
                <a:gd name="connsiteY94" fmla="*/ 99047 h 331788"/>
                <a:gd name="connsiteX95" fmla="*/ 75717 w 326253"/>
                <a:gd name="connsiteY95" fmla="*/ 111931 h 331788"/>
                <a:gd name="connsiteX96" fmla="*/ 73119 w 326253"/>
                <a:gd name="connsiteY96" fmla="*/ 115796 h 331788"/>
                <a:gd name="connsiteX97" fmla="*/ 70521 w 326253"/>
                <a:gd name="connsiteY97" fmla="*/ 115796 h 331788"/>
                <a:gd name="connsiteX98" fmla="*/ 62728 w 326253"/>
                <a:gd name="connsiteY98" fmla="*/ 122238 h 331788"/>
                <a:gd name="connsiteX99" fmla="*/ 54935 w 326253"/>
                <a:gd name="connsiteY99" fmla="*/ 115796 h 331788"/>
                <a:gd name="connsiteX100" fmla="*/ 52337 w 326253"/>
                <a:gd name="connsiteY100" fmla="*/ 115796 h 331788"/>
                <a:gd name="connsiteX101" fmla="*/ 48441 w 326253"/>
                <a:gd name="connsiteY101" fmla="*/ 111931 h 331788"/>
                <a:gd name="connsiteX102" fmla="*/ 48441 w 326253"/>
                <a:gd name="connsiteY102" fmla="*/ 99047 h 331788"/>
                <a:gd name="connsiteX103" fmla="*/ 41946 w 326253"/>
                <a:gd name="connsiteY103" fmla="*/ 82298 h 331788"/>
                <a:gd name="connsiteX104" fmla="*/ 34153 w 326253"/>
                <a:gd name="connsiteY104" fmla="*/ 60395 h 331788"/>
                <a:gd name="connsiteX105" fmla="*/ 62728 w 326253"/>
                <a:gd name="connsiteY105" fmla="*/ 33338 h 331788"/>
                <a:gd name="connsiteX106" fmla="*/ 195140 w 326253"/>
                <a:gd name="connsiteY106" fmla="*/ 26988 h 331788"/>
                <a:gd name="connsiteX107" fmla="*/ 254816 w 326253"/>
                <a:gd name="connsiteY107" fmla="*/ 86198 h 331788"/>
                <a:gd name="connsiteX108" fmla="*/ 195140 w 326253"/>
                <a:gd name="connsiteY108" fmla="*/ 169863 h 331788"/>
                <a:gd name="connsiteX109" fmla="*/ 134166 w 326253"/>
                <a:gd name="connsiteY109" fmla="*/ 86198 h 331788"/>
                <a:gd name="connsiteX110" fmla="*/ 195140 w 326253"/>
                <a:gd name="connsiteY110" fmla="*/ 26988 h 331788"/>
                <a:gd name="connsiteX111" fmla="*/ 103011 w 326253"/>
                <a:gd name="connsiteY111" fmla="*/ 14288 h 331788"/>
                <a:gd name="connsiteX112" fmla="*/ 104301 w 326253"/>
                <a:gd name="connsiteY112" fmla="*/ 19448 h 331788"/>
                <a:gd name="connsiteX113" fmla="*/ 91403 w 326253"/>
                <a:gd name="connsiteY113" fmla="*/ 33636 h 331788"/>
                <a:gd name="connsiteX114" fmla="*/ 88823 w 326253"/>
                <a:gd name="connsiteY114" fmla="*/ 34926 h 331788"/>
                <a:gd name="connsiteX115" fmla="*/ 87533 w 326253"/>
                <a:gd name="connsiteY115" fmla="*/ 34926 h 331788"/>
                <a:gd name="connsiteX116" fmla="*/ 86243 w 326253"/>
                <a:gd name="connsiteY116" fmla="*/ 29767 h 331788"/>
                <a:gd name="connsiteX117" fmla="*/ 99142 w 326253"/>
                <a:gd name="connsiteY117" fmla="*/ 15578 h 331788"/>
                <a:gd name="connsiteX118" fmla="*/ 103011 w 326253"/>
                <a:gd name="connsiteY118" fmla="*/ 14288 h 331788"/>
                <a:gd name="connsiteX119" fmla="*/ 21136 w 326253"/>
                <a:gd name="connsiteY119" fmla="*/ 14288 h 331788"/>
                <a:gd name="connsiteX120" fmla="*/ 26216 w 326253"/>
                <a:gd name="connsiteY120" fmla="*/ 15578 h 331788"/>
                <a:gd name="connsiteX121" fmla="*/ 37646 w 326253"/>
                <a:gd name="connsiteY121" fmla="*/ 29767 h 331788"/>
                <a:gd name="connsiteX122" fmla="*/ 37646 w 326253"/>
                <a:gd name="connsiteY122" fmla="*/ 34926 h 331788"/>
                <a:gd name="connsiteX123" fmla="*/ 35106 w 326253"/>
                <a:gd name="connsiteY123" fmla="*/ 34926 h 331788"/>
                <a:gd name="connsiteX124" fmla="*/ 32566 w 326253"/>
                <a:gd name="connsiteY124" fmla="*/ 33636 h 331788"/>
                <a:gd name="connsiteX125" fmla="*/ 21136 w 326253"/>
                <a:gd name="connsiteY125" fmla="*/ 19448 h 331788"/>
                <a:gd name="connsiteX126" fmla="*/ 19866 w 326253"/>
                <a:gd name="connsiteY126" fmla="*/ 16868 h 331788"/>
                <a:gd name="connsiteX127" fmla="*/ 21136 w 326253"/>
                <a:gd name="connsiteY127" fmla="*/ 14288 h 331788"/>
                <a:gd name="connsiteX128" fmla="*/ 61935 w 326253"/>
                <a:gd name="connsiteY128" fmla="*/ 0 h 331788"/>
                <a:gd name="connsiteX129" fmla="*/ 65904 w 326253"/>
                <a:gd name="connsiteY129" fmla="*/ 4048 h 331788"/>
                <a:gd name="connsiteX130" fmla="*/ 65904 w 326253"/>
                <a:gd name="connsiteY130" fmla="*/ 22940 h 331788"/>
                <a:gd name="connsiteX131" fmla="*/ 61935 w 326253"/>
                <a:gd name="connsiteY131" fmla="*/ 26988 h 331788"/>
                <a:gd name="connsiteX132" fmla="*/ 59289 w 326253"/>
                <a:gd name="connsiteY132" fmla="*/ 25639 h 331788"/>
                <a:gd name="connsiteX133" fmla="*/ 57966 w 326253"/>
                <a:gd name="connsiteY133" fmla="*/ 22940 h 331788"/>
                <a:gd name="connsiteX134" fmla="*/ 57966 w 326253"/>
                <a:gd name="connsiteY134" fmla="*/ 4048 h 331788"/>
                <a:gd name="connsiteX135" fmla="*/ 61935 w 326253"/>
                <a:gd name="connsiteY135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</a:cxnLst>
              <a:rect l="l" t="t" r="r" b="b"/>
              <a:pathLst>
                <a:path w="326253" h="331788">
                  <a:moveTo>
                    <a:pt x="78191" y="141987"/>
                  </a:moveTo>
                  <a:cubicBezTo>
                    <a:pt x="91111" y="145860"/>
                    <a:pt x="97571" y="158772"/>
                    <a:pt x="93695" y="171683"/>
                  </a:cubicBezTo>
                  <a:cubicBezTo>
                    <a:pt x="88527" y="187177"/>
                    <a:pt x="83359" y="202671"/>
                    <a:pt x="80775" y="215583"/>
                  </a:cubicBezTo>
                  <a:cubicBezTo>
                    <a:pt x="101447" y="209127"/>
                    <a:pt x="159586" y="183304"/>
                    <a:pt x="159586" y="183304"/>
                  </a:cubicBezTo>
                  <a:cubicBezTo>
                    <a:pt x="159586" y="183304"/>
                    <a:pt x="159586" y="183304"/>
                    <a:pt x="172506" y="171683"/>
                  </a:cubicBezTo>
                  <a:cubicBezTo>
                    <a:pt x="172506" y="171683"/>
                    <a:pt x="172506" y="171683"/>
                    <a:pt x="194470" y="192342"/>
                  </a:cubicBezTo>
                  <a:cubicBezTo>
                    <a:pt x="194470" y="192342"/>
                    <a:pt x="194470" y="192342"/>
                    <a:pt x="181550" y="285306"/>
                  </a:cubicBezTo>
                  <a:cubicBezTo>
                    <a:pt x="181550" y="285306"/>
                    <a:pt x="181550" y="285306"/>
                    <a:pt x="181550" y="286597"/>
                  </a:cubicBezTo>
                  <a:cubicBezTo>
                    <a:pt x="181550" y="286597"/>
                    <a:pt x="181550" y="286597"/>
                    <a:pt x="194470" y="304674"/>
                  </a:cubicBezTo>
                  <a:cubicBezTo>
                    <a:pt x="194470" y="304674"/>
                    <a:pt x="194470" y="304674"/>
                    <a:pt x="195762" y="304674"/>
                  </a:cubicBezTo>
                  <a:cubicBezTo>
                    <a:pt x="195762" y="304674"/>
                    <a:pt x="195762" y="304674"/>
                    <a:pt x="209974" y="286597"/>
                  </a:cubicBezTo>
                  <a:cubicBezTo>
                    <a:pt x="209974" y="285306"/>
                    <a:pt x="209974" y="285306"/>
                    <a:pt x="209974" y="285306"/>
                  </a:cubicBezTo>
                  <a:cubicBezTo>
                    <a:pt x="209974" y="285306"/>
                    <a:pt x="209974" y="285306"/>
                    <a:pt x="197054" y="192342"/>
                  </a:cubicBezTo>
                  <a:cubicBezTo>
                    <a:pt x="197054" y="192342"/>
                    <a:pt x="197054" y="192342"/>
                    <a:pt x="217726" y="171683"/>
                  </a:cubicBezTo>
                  <a:cubicBezTo>
                    <a:pt x="217726" y="171683"/>
                    <a:pt x="217726" y="171683"/>
                    <a:pt x="230646" y="183304"/>
                  </a:cubicBezTo>
                  <a:cubicBezTo>
                    <a:pt x="230646" y="183304"/>
                    <a:pt x="261654" y="196216"/>
                    <a:pt x="261654" y="196216"/>
                  </a:cubicBezTo>
                  <a:cubicBezTo>
                    <a:pt x="278450" y="205254"/>
                    <a:pt x="293953" y="223330"/>
                    <a:pt x="308165" y="255609"/>
                  </a:cubicBezTo>
                  <a:cubicBezTo>
                    <a:pt x="318501" y="276268"/>
                    <a:pt x="324961" y="294344"/>
                    <a:pt x="324961" y="295635"/>
                  </a:cubicBezTo>
                  <a:cubicBezTo>
                    <a:pt x="326253" y="298218"/>
                    <a:pt x="326253" y="300800"/>
                    <a:pt x="326253" y="304674"/>
                  </a:cubicBezTo>
                  <a:cubicBezTo>
                    <a:pt x="326253" y="305965"/>
                    <a:pt x="324961" y="316294"/>
                    <a:pt x="321085" y="331788"/>
                  </a:cubicBezTo>
                  <a:cubicBezTo>
                    <a:pt x="321085" y="331788"/>
                    <a:pt x="321085" y="331788"/>
                    <a:pt x="271990" y="331788"/>
                  </a:cubicBezTo>
                  <a:cubicBezTo>
                    <a:pt x="275866" y="318876"/>
                    <a:pt x="278450" y="309838"/>
                    <a:pt x="279742" y="304674"/>
                  </a:cubicBezTo>
                  <a:cubicBezTo>
                    <a:pt x="277158" y="299509"/>
                    <a:pt x="273282" y="289180"/>
                    <a:pt x="268114" y="278850"/>
                  </a:cubicBezTo>
                  <a:cubicBezTo>
                    <a:pt x="268114" y="278850"/>
                    <a:pt x="268114" y="278850"/>
                    <a:pt x="268114" y="331788"/>
                  </a:cubicBezTo>
                  <a:cubicBezTo>
                    <a:pt x="268114" y="331788"/>
                    <a:pt x="268114" y="331788"/>
                    <a:pt x="122119" y="331788"/>
                  </a:cubicBezTo>
                  <a:cubicBezTo>
                    <a:pt x="122119" y="331788"/>
                    <a:pt x="122119" y="331788"/>
                    <a:pt x="122119" y="250445"/>
                  </a:cubicBezTo>
                  <a:cubicBezTo>
                    <a:pt x="94987" y="260774"/>
                    <a:pt x="70439" y="267230"/>
                    <a:pt x="56227" y="267230"/>
                  </a:cubicBezTo>
                  <a:cubicBezTo>
                    <a:pt x="48475" y="267230"/>
                    <a:pt x="40723" y="263356"/>
                    <a:pt x="35555" y="256900"/>
                  </a:cubicBezTo>
                  <a:cubicBezTo>
                    <a:pt x="27803" y="245280"/>
                    <a:pt x="27803" y="229786"/>
                    <a:pt x="38139" y="193633"/>
                  </a:cubicBezTo>
                  <a:cubicBezTo>
                    <a:pt x="43307" y="175557"/>
                    <a:pt x="48475" y="157481"/>
                    <a:pt x="49767" y="156189"/>
                  </a:cubicBezTo>
                  <a:cubicBezTo>
                    <a:pt x="53643" y="144569"/>
                    <a:pt x="66563" y="138113"/>
                    <a:pt x="78191" y="141987"/>
                  </a:cubicBezTo>
                  <a:close/>
                  <a:moveTo>
                    <a:pt x="99575" y="82184"/>
                  </a:moveTo>
                  <a:lnTo>
                    <a:pt x="116954" y="90732"/>
                  </a:lnTo>
                  <a:cubicBezTo>
                    <a:pt x="118291" y="91954"/>
                    <a:pt x="118291" y="93175"/>
                    <a:pt x="116954" y="95617"/>
                  </a:cubicBezTo>
                  <a:cubicBezTo>
                    <a:pt x="116954" y="96838"/>
                    <a:pt x="115618" y="96838"/>
                    <a:pt x="114281" y="96838"/>
                  </a:cubicBezTo>
                  <a:cubicBezTo>
                    <a:pt x="114281" y="96838"/>
                    <a:pt x="112944" y="96838"/>
                    <a:pt x="112944" y="96838"/>
                  </a:cubicBezTo>
                  <a:cubicBezTo>
                    <a:pt x="112944" y="96838"/>
                    <a:pt x="112944" y="96838"/>
                    <a:pt x="95565" y="87069"/>
                  </a:cubicBezTo>
                  <a:cubicBezTo>
                    <a:pt x="94228" y="87069"/>
                    <a:pt x="92891" y="84627"/>
                    <a:pt x="94228" y="83405"/>
                  </a:cubicBezTo>
                  <a:cubicBezTo>
                    <a:pt x="95565" y="80963"/>
                    <a:pt x="96902" y="80963"/>
                    <a:pt x="99575" y="82184"/>
                  </a:cubicBezTo>
                  <a:close/>
                  <a:moveTo>
                    <a:pt x="24452" y="82184"/>
                  </a:moveTo>
                  <a:cubicBezTo>
                    <a:pt x="25687" y="80963"/>
                    <a:pt x="28157" y="80963"/>
                    <a:pt x="29391" y="83405"/>
                  </a:cubicBezTo>
                  <a:cubicBezTo>
                    <a:pt x="29391" y="84627"/>
                    <a:pt x="29391" y="87069"/>
                    <a:pt x="28157" y="87069"/>
                  </a:cubicBezTo>
                  <a:cubicBezTo>
                    <a:pt x="28157" y="87069"/>
                    <a:pt x="28157" y="87069"/>
                    <a:pt x="12105" y="96838"/>
                  </a:cubicBezTo>
                  <a:cubicBezTo>
                    <a:pt x="12105" y="96838"/>
                    <a:pt x="10870" y="96838"/>
                    <a:pt x="10870" y="96838"/>
                  </a:cubicBezTo>
                  <a:cubicBezTo>
                    <a:pt x="9635" y="96838"/>
                    <a:pt x="8400" y="96838"/>
                    <a:pt x="7166" y="95617"/>
                  </a:cubicBezTo>
                  <a:cubicBezTo>
                    <a:pt x="7166" y="93175"/>
                    <a:pt x="7166" y="91954"/>
                    <a:pt x="8400" y="90732"/>
                  </a:cubicBezTo>
                  <a:cubicBezTo>
                    <a:pt x="8400" y="90732"/>
                    <a:pt x="8400" y="90732"/>
                    <a:pt x="24452" y="82184"/>
                  </a:cubicBezTo>
                  <a:close/>
                  <a:moveTo>
                    <a:pt x="59100" y="61913"/>
                  </a:moveTo>
                  <a:cubicBezTo>
                    <a:pt x="59100" y="61913"/>
                    <a:pt x="57739" y="61913"/>
                    <a:pt x="57739" y="63274"/>
                  </a:cubicBezTo>
                  <a:cubicBezTo>
                    <a:pt x="57739" y="63274"/>
                    <a:pt x="56378" y="63274"/>
                    <a:pt x="56378" y="64635"/>
                  </a:cubicBezTo>
                  <a:cubicBezTo>
                    <a:pt x="56378" y="64635"/>
                    <a:pt x="56378" y="64635"/>
                    <a:pt x="61821" y="90488"/>
                  </a:cubicBezTo>
                  <a:lnTo>
                    <a:pt x="65903" y="64635"/>
                  </a:lnTo>
                  <a:cubicBezTo>
                    <a:pt x="65903" y="63274"/>
                    <a:pt x="65903" y="63274"/>
                    <a:pt x="65903" y="63274"/>
                  </a:cubicBezTo>
                  <a:cubicBezTo>
                    <a:pt x="65903" y="61913"/>
                    <a:pt x="64543" y="61913"/>
                    <a:pt x="64543" y="61913"/>
                  </a:cubicBezTo>
                  <a:cubicBezTo>
                    <a:pt x="64543" y="61913"/>
                    <a:pt x="63182" y="61913"/>
                    <a:pt x="63182" y="63274"/>
                  </a:cubicBezTo>
                  <a:cubicBezTo>
                    <a:pt x="63182" y="63274"/>
                    <a:pt x="61821" y="63274"/>
                    <a:pt x="61821" y="63274"/>
                  </a:cubicBezTo>
                  <a:cubicBezTo>
                    <a:pt x="60460" y="63274"/>
                    <a:pt x="60460" y="63274"/>
                    <a:pt x="60460" y="63274"/>
                  </a:cubicBezTo>
                  <a:cubicBezTo>
                    <a:pt x="59100" y="61913"/>
                    <a:pt x="59100" y="61913"/>
                    <a:pt x="59100" y="61913"/>
                  </a:cubicBezTo>
                  <a:close/>
                  <a:moveTo>
                    <a:pt x="121089" y="49213"/>
                  </a:moveTo>
                  <a:cubicBezTo>
                    <a:pt x="123659" y="49213"/>
                    <a:pt x="124944" y="50602"/>
                    <a:pt x="124944" y="53381"/>
                  </a:cubicBezTo>
                  <a:cubicBezTo>
                    <a:pt x="126229" y="54770"/>
                    <a:pt x="124944" y="56159"/>
                    <a:pt x="122374" y="57548"/>
                  </a:cubicBezTo>
                  <a:cubicBezTo>
                    <a:pt x="122374" y="57548"/>
                    <a:pt x="122374" y="57548"/>
                    <a:pt x="104382" y="60326"/>
                  </a:cubicBezTo>
                  <a:cubicBezTo>
                    <a:pt x="103097" y="60326"/>
                    <a:pt x="103097" y="60326"/>
                    <a:pt x="103097" y="60326"/>
                  </a:cubicBezTo>
                  <a:cubicBezTo>
                    <a:pt x="101812" y="60326"/>
                    <a:pt x="100526" y="58937"/>
                    <a:pt x="100526" y="57548"/>
                  </a:cubicBezTo>
                  <a:cubicBezTo>
                    <a:pt x="99241" y="56159"/>
                    <a:pt x="100526" y="53381"/>
                    <a:pt x="103097" y="53381"/>
                  </a:cubicBezTo>
                  <a:cubicBezTo>
                    <a:pt x="103097" y="53381"/>
                    <a:pt x="103097" y="53381"/>
                    <a:pt x="121089" y="49213"/>
                  </a:cubicBezTo>
                  <a:close/>
                  <a:moveTo>
                    <a:pt x="4308" y="49213"/>
                  </a:moveTo>
                  <a:cubicBezTo>
                    <a:pt x="4308" y="49213"/>
                    <a:pt x="4308" y="49213"/>
                    <a:pt x="22088" y="53381"/>
                  </a:cubicBezTo>
                  <a:cubicBezTo>
                    <a:pt x="24628" y="53381"/>
                    <a:pt x="24628" y="56159"/>
                    <a:pt x="24628" y="57548"/>
                  </a:cubicBezTo>
                  <a:cubicBezTo>
                    <a:pt x="24628" y="58937"/>
                    <a:pt x="23358" y="60326"/>
                    <a:pt x="22088" y="60326"/>
                  </a:cubicBezTo>
                  <a:cubicBezTo>
                    <a:pt x="20818" y="60326"/>
                    <a:pt x="20818" y="60326"/>
                    <a:pt x="20818" y="60326"/>
                  </a:cubicBezTo>
                  <a:cubicBezTo>
                    <a:pt x="20818" y="60326"/>
                    <a:pt x="20818" y="60326"/>
                    <a:pt x="3038" y="57548"/>
                  </a:cubicBezTo>
                  <a:cubicBezTo>
                    <a:pt x="498" y="56159"/>
                    <a:pt x="-772" y="54770"/>
                    <a:pt x="498" y="53381"/>
                  </a:cubicBezTo>
                  <a:cubicBezTo>
                    <a:pt x="498" y="50602"/>
                    <a:pt x="1768" y="49213"/>
                    <a:pt x="4308" y="49213"/>
                  </a:cubicBezTo>
                  <a:close/>
                  <a:moveTo>
                    <a:pt x="62728" y="41275"/>
                  </a:moveTo>
                  <a:cubicBezTo>
                    <a:pt x="50962" y="41275"/>
                    <a:pt x="40503" y="50271"/>
                    <a:pt x="40503" y="60552"/>
                  </a:cubicBezTo>
                  <a:cubicBezTo>
                    <a:pt x="40503" y="69548"/>
                    <a:pt x="44425" y="73403"/>
                    <a:pt x="47040" y="78544"/>
                  </a:cubicBezTo>
                  <a:cubicBezTo>
                    <a:pt x="50962" y="83684"/>
                    <a:pt x="54884" y="88825"/>
                    <a:pt x="54884" y="95250"/>
                  </a:cubicBezTo>
                  <a:cubicBezTo>
                    <a:pt x="54884" y="95250"/>
                    <a:pt x="54884" y="95250"/>
                    <a:pt x="58806" y="95250"/>
                  </a:cubicBezTo>
                  <a:cubicBezTo>
                    <a:pt x="58806" y="95250"/>
                    <a:pt x="58806" y="95250"/>
                    <a:pt x="53577" y="65692"/>
                  </a:cubicBezTo>
                  <a:cubicBezTo>
                    <a:pt x="53577" y="64407"/>
                    <a:pt x="53577" y="61837"/>
                    <a:pt x="54884" y="60552"/>
                  </a:cubicBezTo>
                  <a:cubicBezTo>
                    <a:pt x="56191" y="59267"/>
                    <a:pt x="58806" y="59267"/>
                    <a:pt x="60114" y="59267"/>
                  </a:cubicBezTo>
                  <a:cubicBezTo>
                    <a:pt x="61421" y="59267"/>
                    <a:pt x="61421" y="59267"/>
                    <a:pt x="62728" y="59267"/>
                  </a:cubicBezTo>
                  <a:cubicBezTo>
                    <a:pt x="64036" y="59267"/>
                    <a:pt x="64036" y="59267"/>
                    <a:pt x="65343" y="59267"/>
                  </a:cubicBezTo>
                  <a:cubicBezTo>
                    <a:pt x="66650" y="59267"/>
                    <a:pt x="69265" y="59267"/>
                    <a:pt x="70572" y="60552"/>
                  </a:cubicBezTo>
                  <a:cubicBezTo>
                    <a:pt x="70572" y="61837"/>
                    <a:pt x="71880" y="64407"/>
                    <a:pt x="71880" y="65692"/>
                  </a:cubicBezTo>
                  <a:cubicBezTo>
                    <a:pt x="71880" y="65692"/>
                    <a:pt x="71880" y="65692"/>
                    <a:pt x="66650" y="95250"/>
                  </a:cubicBezTo>
                  <a:cubicBezTo>
                    <a:pt x="66650" y="95250"/>
                    <a:pt x="66650" y="95250"/>
                    <a:pt x="69265" y="95250"/>
                  </a:cubicBezTo>
                  <a:cubicBezTo>
                    <a:pt x="70572" y="88825"/>
                    <a:pt x="74494" y="83684"/>
                    <a:pt x="77109" y="78544"/>
                  </a:cubicBezTo>
                  <a:cubicBezTo>
                    <a:pt x="81031" y="73403"/>
                    <a:pt x="84953" y="69548"/>
                    <a:pt x="84953" y="60552"/>
                  </a:cubicBezTo>
                  <a:cubicBezTo>
                    <a:pt x="84953" y="50271"/>
                    <a:pt x="74494" y="41275"/>
                    <a:pt x="62728" y="41275"/>
                  </a:cubicBezTo>
                  <a:close/>
                  <a:moveTo>
                    <a:pt x="62728" y="33338"/>
                  </a:moveTo>
                  <a:cubicBezTo>
                    <a:pt x="78315" y="33338"/>
                    <a:pt x="91303" y="46222"/>
                    <a:pt x="91303" y="60395"/>
                  </a:cubicBezTo>
                  <a:cubicBezTo>
                    <a:pt x="91303" y="70702"/>
                    <a:pt x="87407" y="77144"/>
                    <a:pt x="83510" y="82298"/>
                  </a:cubicBezTo>
                  <a:cubicBezTo>
                    <a:pt x="79613" y="87451"/>
                    <a:pt x="77016" y="92605"/>
                    <a:pt x="77016" y="99047"/>
                  </a:cubicBezTo>
                  <a:cubicBezTo>
                    <a:pt x="77016" y="99047"/>
                    <a:pt x="77016" y="99047"/>
                    <a:pt x="75717" y="111931"/>
                  </a:cubicBezTo>
                  <a:cubicBezTo>
                    <a:pt x="75717" y="114508"/>
                    <a:pt x="74418" y="115796"/>
                    <a:pt x="73119" y="115796"/>
                  </a:cubicBezTo>
                  <a:cubicBezTo>
                    <a:pt x="73119" y="115796"/>
                    <a:pt x="73119" y="115796"/>
                    <a:pt x="70521" y="115796"/>
                  </a:cubicBezTo>
                  <a:cubicBezTo>
                    <a:pt x="69223" y="119661"/>
                    <a:pt x="66625" y="122238"/>
                    <a:pt x="62728" y="122238"/>
                  </a:cubicBezTo>
                  <a:cubicBezTo>
                    <a:pt x="58832" y="122238"/>
                    <a:pt x="54935" y="119661"/>
                    <a:pt x="54935" y="115796"/>
                  </a:cubicBezTo>
                  <a:cubicBezTo>
                    <a:pt x="54935" y="115796"/>
                    <a:pt x="54935" y="115796"/>
                    <a:pt x="52337" y="115796"/>
                  </a:cubicBezTo>
                  <a:cubicBezTo>
                    <a:pt x="51038" y="115796"/>
                    <a:pt x="48441" y="114508"/>
                    <a:pt x="48441" y="111931"/>
                  </a:cubicBezTo>
                  <a:cubicBezTo>
                    <a:pt x="48441" y="111931"/>
                    <a:pt x="48441" y="111931"/>
                    <a:pt x="48441" y="99047"/>
                  </a:cubicBezTo>
                  <a:cubicBezTo>
                    <a:pt x="48441" y="92605"/>
                    <a:pt x="44544" y="87451"/>
                    <a:pt x="41946" y="82298"/>
                  </a:cubicBezTo>
                  <a:cubicBezTo>
                    <a:pt x="38050" y="77144"/>
                    <a:pt x="34153" y="70702"/>
                    <a:pt x="34153" y="60395"/>
                  </a:cubicBezTo>
                  <a:cubicBezTo>
                    <a:pt x="34153" y="46222"/>
                    <a:pt x="47142" y="33338"/>
                    <a:pt x="62728" y="33338"/>
                  </a:cubicBezTo>
                  <a:close/>
                  <a:moveTo>
                    <a:pt x="195140" y="26988"/>
                  </a:moveTo>
                  <a:cubicBezTo>
                    <a:pt x="237951" y="26988"/>
                    <a:pt x="254816" y="48870"/>
                    <a:pt x="254816" y="86198"/>
                  </a:cubicBezTo>
                  <a:cubicBezTo>
                    <a:pt x="253519" y="138971"/>
                    <a:pt x="228870" y="169863"/>
                    <a:pt x="195140" y="169863"/>
                  </a:cubicBezTo>
                  <a:cubicBezTo>
                    <a:pt x="160112" y="169863"/>
                    <a:pt x="135464" y="138971"/>
                    <a:pt x="134166" y="86198"/>
                  </a:cubicBezTo>
                  <a:cubicBezTo>
                    <a:pt x="134166" y="48870"/>
                    <a:pt x="152329" y="26988"/>
                    <a:pt x="195140" y="26988"/>
                  </a:cubicBezTo>
                  <a:close/>
                  <a:moveTo>
                    <a:pt x="103011" y="14288"/>
                  </a:moveTo>
                  <a:cubicBezTo>
                    <a:pt x="105591" y="15578"/>
                    <a:pt x="105591" y="18158"/>
                    <a:pt x="104301" y="19448"/>
                  </a:cubicBezTo>
                  <a:cubicBezTo>
                    <a:pt x="104301" y="19448"/>
                    <a:pt x="104301" y="19448"/>
                    <a:pt x="91403" y="33636"/>
                  </a:cubicBezTo>
                  <a:cubicBezTo>
                    <a:pt x="91403" y="34926"/>
                    <a:pt x="90113" y="34926"/>
                    <a:pt x="88823" y="34926"/>
                  </a:cubicBezTo>
                  <a:cubicBezTo>
                    <a:pt x="88823" y="34926"/>
                    <a:pt x="87533" y="34926"/>
                    <a:pt x="87533" y="34926"/>
                  </a:cubicBezTo>
                  <a:cubicBezTo>
                    <a:pt x="86243" y="33636"/>
                    <a:pt x="84953" y="31057"/>
                    <a:pt x="86243" y="29767"/>
                  </a:cubicBezTo>
                  <a:cubicBezTo>
                    <a:pt x="86243" y="29767"/>
                    <a:pt x="86243" y="29767"/>
                    <a:pt x="99142" y="15578"/>
                  </a:cubicBezTo>
                  <a:cubicBezTo>
                    <a:pt x="100432" y="14288"/>
                    <a:pt x="101722" y="14288"/>
                    <a:pt x="103011" y="14288"/>
                  </a:cubicBezTo>
                  <a:close/>
                  <a:moveTo>
                    <a:pt x="21136" y="14288"/>
                  </a:moveTo>
                  <a:cubicBezTo>
                    <a:pt x="22406" y="14288"/>
                    <a:pt x="24946" y="14288"/>
                    <a:pt x="26216" y="15578"/>
                  </a:cubicBezTo>
                  <a:cubicBezTo>
                    <a:pt x="26216" y="15578"/>
                    <a:pt x="26216" y="15578"/>
                    <a:pt x="37646" y="29767"/>
                  </a:cubicBezTo>
                  <a:cubicBezTo>
                    <a:pt x="38916" y="31057"/>
                    <a:pt x="38916" y="33636"/>
                    <a:pt x="37646" y="34926"/>
                  </a:cubicBezTo>
                  <a:cubicBezTo>
                    <a:pt x="37646" y="34926"/>
                    <a:pt x="36376" y="34926"/>
                    <a:pt x="35106" y="34926"/>
                  </a:cubicBezTo>
                  <a:cubicBezTo>
                    <a:pt x="35106" y="34926"/>
                    <a:pt x="33836" y="34926"/>
                    <a:pt x="32566" y="33636"/>
                  </a:cubicBezTo>
                  <a:lnTo>
                    <a:pt x="21136" y="19448"/>
                  </a:lnTo>
                  <a:cubicBezTo>
                    <a:pt x="21136" y="19448"/>
                    <a:pt x="19866" y="18158"/>
                    <a:pt x="19866" y="16868"/>
                  </a:cubicBezTo>
                  <a:cubicBezTo>
                    <a:pt x="19866" y="16868"/>
                    <a:pt x="21136" y="15578"/>
                    <a:pt x="21136" y="14288"/>
                  </a:cubicBezTo>
                  <a:close/>
                  <a:moveTo>
                    <a:pt x="61935" y="0"/>
                  </a:moveTo>
                  <a:cubicBezTo>
                    <a:pt x="63258" y="0"/>
                    <a:pt x="65904" y="1349"/>
                    <a:pt x="65904" y="4048"/>
                  </a:cubicBezTo>
                  <a:cubicBezTo>
                    <a:pt x="65904" y="4048"/>
                    <a:pt x="65904" y="4048"/>
                    <a:pt x="65904" y="22940"/>
                  </a:cubicBezTo>
                  <a:cubicBezTo>
                    <a:pt x="65904" y="25639"/>
                    <a:pt x="63258" y="26988"/>
                    <a:pt x="61935" y="26988"/>
                  </a:cubicBezTo>
                  <a:cubicBezTo>
                    <a:pt x="60612" y="26988"/>
                    <a:pt x="60612" y="26988"/>
                    <a:pt x="59289" y="25639"/>
                  </a:cubicBezTo>
                  <a:cubicBezTo>
                    <a:pt x="59289" y="25639"/>
                    <a:pt x="57966" y="24289"/>
                    <a:pt x="57966" y="22940"/>
                  </a:cubicBezTo>
                  <a:cubicBezTo>
                    <a:pt x="57966" y="22940"/>
                    <a:pt x="57966" y="22940"/>
                    <a:pt x="57966" y="4048"/>
                  </a:cubicBezTo>
                  <a:cubicBezTo>
                    <a:pt x="57966" y="1349"/>
                    <a:pt x="59289" y="0"/>
                    <a:pt x="61935" y="0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xmlns="" id="{88C3099A-8623-4E3E-BCD7-E67D871CF182}"/>
              </a:ext>
            </a:extLst>
          </p:cNvPr>
          <p:cNvGrpSpPr/>
          <p:nvPr/>
        </p:nvGrpSpPr>
        <p:grpSpPr>
          <a:xfrm>
            <a:off x="3954227" y="538222"/>
            <a:ext cx="4283545" cy="647559"/>
            <a:chOff x="3954227" y="538222"/>
            <a:chExt cx="4283545" cy="647559"/>
          </a:xfrm>
        </p:grpSpPr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xmlns="" id="{2969D7D6-5159-4D64-BF42-1F07B888AE86}"/>
                </a:ext>
              </a:extLst>
            </p:cNvPr>
            <p:cNvSpPr txBox="1"/>
            <p:nvPr/>
          </p:nvSpPr>
          <p:spPr>
            <a:xfrm>
              <a:off x="4034742" y="538222"/>
              <a:ext cx="41225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5400" b="1">
                  <a:solidFill>
                    <a:srgbClr val="1C4987"/>
                  </a:solidFill>
                  <a:latin typeface="方正正粗黑简体" panose="02000000000000000000" pitchFamily="2" charset="-122"/>
                  <a:ea typeface="方正正粗黑简体" panose="02000000000000000000" pitchFamily="2" charset="-122"/>
                </a:defRPr>
              </a:lvl1pPr>
            </a:lstStyle>
            <a:p>
              <a:r>
                <a:rPr lang="zh-CN" altLang="en-US" sz="2400" b="0" dirty="0">
                  <a:solidFill>
                    <a:srgbClr val="0170BD"/>
                  </a:solidFill>
                </a:rPr>
                <a:t>一、立题依据与研究内容</a:t>
              </a:r>
            </a:p>
          </p:txBody>
        </p:sp>
        <p:sp>
          <p:nvSpPr>
            <p:cNvPr id="62" name="文本框 20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>
              <a:extLst>
                <a:ext uri="{FF2B5EF4-FFF2-40B4-BE49-F238E27FC236}">
                  <a16:creationId xmlns:a16="http://schemas.microsoft.com/office/drawing/2014/main" xmlns="" id="{6C7AE148-FE8F-4637-B38B-578DF283D0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4227" y="869947"/>
              <a:ext cx="4283545" cy="2598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algn="ctr" defTabSz="457200">
                <a:lnSpc>
                  <a:spcPct val="120000"/>
                </a:lnSpc>
                <a:defRPr sz="100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defRPr>
              </a:lvl1pPr>
              <a:lvl2pPr defTabSz="457200"/>
              <a:lvl3pPr defTabSz="457200"/>
              <a:lvl4pPr defTabSz="457200"/>
              <a:lvl5pPr defTabSz="457200"/>
              <a:lvl6pPr defTabSz="457200"/>
              <a:lvl7pPr defTabSz="457200"/>
              <a:lvl8pPr defTabSz="457200"/>
              <a:lvl9pPr defTabSz="457200"/>
            </a:lstStyle>
            <a:p>
              <a:r>
                <a:rPr lang="en-US" altLang="zh-CN" dirty="0">
                  <a:sym typeface="Arial" panose="020B0604020202020204" pitchFamily="34" charset="0"/>
                </a:rPr>
                <a:t>print the presentation and make it into a film to be used in a wider</a:t>
              </a:r>
            </a:p>
          </p:txBody>
        </p:sp>
        <p:cxnSp>
          <p:nvCxnSpPr>
            <p:cNvPr id="63" name="直接连接符 62" descr="e7d195523061f1c09e9d68d7cf438b91ef959ecb14fc25d26BBA7F7DBC18E55DFF4014AF651F0BF2569D4B6C1DA7F1A4683A481403BD872FC687266AD13265C1DE7C373772FD8728ABDD69ADD03BFF5BE2862BC891DBB79E20E800D2617F74A1B1C2BD36B4775443B247B420ECD0833E56641FB1FC45EF8A9F34DE2B3CCEF5430D0ECD5081AA93F6DEE27EA9C4260FE4">
              <a:extLst>
                <a:ext uri="{FF2B5EF4-FFF2-40B4-BE49-F238E27FC236}">
                  <a16:creationId xmlns:a16="http://schemas.microsoft.com/office/drawing/2014/main" xmlns="" id="{7F067996-03F2-4970-AA59-01759819FC62}"/>
                </a:ext>
              </a:extLst>
            </p:cNvPr>
            <p:cNvCxnSpPr>
              <a:cxnSpLocks/>
            </p:cNvCxnSpPr>
            <p:nvPr/>
          </p:nvCxnSpPr>
          <p:spPr>
            <a:xfrm>
              <a:off x="5995989" y="1185781"/>
              <a:ext cx="184892" cy="0"/>
            </a:xfrm>
            <a:prstGeom prst="line">
              <a:avLst/>
            </a:prstGeom>
            <a:ln w="38100">
              <a:solidFill>
                <a:srgbClr val="1C498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4" name="图片 6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6091" y="119291"/>
            <a:ext cx="951530" cy="95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466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50B772DC-B436-4BB6-A8D4-8AE1C6203F58}"/>
              </a:ext>
            </a:extLst>
          </p:cNvPr>
          <p:cNvGrpSpPr/>
          <p:nvPr/>
        </p:nvGrpSpPr>
        <p:grpSpPr>
          <a:xfrm>
            <a:off x="3954227" y="538222"/>
            <a:ext cx="4283545" cy="647559"/>
            <a:chOff x="3954227" y="538222"/>
            <a:chExt cx="4283545" cy="647559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DF1D19E1-D134-4D56-8CAB-BB0118108F2C}"/>
                </a:ext>
              </a:extLst>
            </p:cNvPr>
            <p:cNvSpPr txBox="1"/>
            <p:nvPr/>
          </p:nvSpPr>
          <p:spPr>
            <a:xfrm>
              <a:off x="4034742" y="538222"/>
              <a:ext cx="41225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5400" b="1">
                  <a:solidFill>
                    <a:srgbClr val="1C4987"/>
                  </a:solidFill>
                  <a:latin typeface="方正正粗黑简体" panose="02000000000000000000" pitchFamily="2" charset="-122"/>
                  <a:ea typeface="方正正粗黑简体" panose="02000000000000000000" pitchFamily="2" charset="-122"/>
                </a:defRPr>
              </a:lvl1pPr>
            </a:lstStyle>
            <a:p>
              <a:r>
                <a:rPr lang="zh-CN" altLang="en-US" sz="2400" b="0" dirty="0">
                  <a:solidFill>
                    <a:srgbClr val="0170BD"/>
                  </a:solidFill>
                </a:rPr>
                <a:t>一、立题依据与研究内容</a:t>
              </a:r>
            </a:p>
          </p:txBody>
        </p:sp>
        <p:sp>
          <p:nvSpPr>
            <p:cNvPr id="6" name="文本框 20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>
              <a:extLst>
                <a:ext uri="{FF2B5EF4-FFF2-40B4-BE49-F238E27FC236}">
                  <a16:creationId xmlns:a16="http://schemas.microsoft.com/office/drawing/2014/main" xmlns="" id="{FC2E2261-2799-4520-B9DD-DBE94BEB6A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4227" y="869947"/>
              <a:ext cx="4283545" cy="2598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algn="ctr" defTabSz="457200">
                <a:lnSpc>
                  <a:spcPct val="120000"/>
                </a:lnSpc>
                <a:defRPr sz="100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defRPr>
              </a:lvl1pPr>
              <a:lvl2pPr defTabSz="457200"/>
              <a:lvl3pPr defTabSz="457200"/>
              <a:lvl4pPr defTabSz="457200"/>
              <a:lvl5pPr defTabSz="457200"/>
              <a:lvl6pPr defTabSz="457200"/>
              <a:lvl7pPr defTabSz="457200"/>
              <a:lvl8pPr defTabSz="457200"/>
              <a:lvl9pPr defTabSz="457200"/>
            </a:lstStyle>
            <a:p>
              <a:r>
                <a:rPr lang="en-US" altLang="zh-CN" dirty="0">
                  <a:sym typeface="Arial" panose="020B0604020202020204" pitchFamily="34" charset="0"/>
                </a:rPr>
                <a:t>print the presentation and make it into a film to be used in a wider</a:t>
              </a:r>
            </a:p>
          </p:txBody>
        </p:sp>
        <p:cxnSp>
          <p:nvCxnSpPr>
            <p:cNvPr id="7" name="直接连接符 6" descr="e7d195523061f1c09e9d68d7cf438b91ef959ecb14fc25d26BBA7F7DBC18E55DFF4014AF651F0BF2569D4B6C1DA7F1A4683A481403BD872FC687266AD13265C1DE7C373772FD8728ABDD69ADD03BFF5BE2862BC891DBB79E20E800D2617F74A1B1C2BD36B4775443B247B420ECD0833E56641FB1FC45EF8A9F34DE2B3CCEF5430D0ECD5081AA93F6DEE27EA9C4260FE4">
              <a:extLst>
                <a:ext uri="{FF2B5EF4-FFF2-40B4-BE49-F238E27FC236}">
                  <a16:creationId xmlns:a16="http://schemas.microsoft.com/office/drawing/2014/main" xmlns="" id="{6A533460-1B4A-4A63-9B6D-0195C8FD69A2}"/>
                </a:ext>
              </a:extLst>
            </p:cNvPr>
            <p:cNvCxnSpPr>
              <a:cxnSpLocks/>
            </p:cNvCxnSpPr>
            <p:nvPr/>
          </p:nvCxnSpPr>
          <p:spPr>
            <a:xfrm>
              <a:off x="5995989" y="1185781"/>
              <a:ext cx="184892" cy="0"/>
            </a:xfrm>
            <a:prstGeom prst="line">
              <a:avLst/>
            </a:prstGeom>
            <a:ln w="38100">
              <a:solidFill>
                <a:srgbClr val="1C498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xmlns="" id="{067459A9-37F2-49EA-A5FD-BB073C439E3C}"/>
              </a:ext>
            </a:extLst>
          </p:cNvPr>
          <p:cNvGrpSpPr/>
          <p:nvPr/>
        </p:nvGrpSpPr>
        <p:grpSpPr>
          <a:xfrm>
            <a:off x="3701401" y="1545278"/>
            <a:ext cx="4794055" cy="4126941"/>
            <a:chOff x="2769121" y="986278"/>
            <a:chExt cx="3595541" cy="3095206"/>
          </a:xfrm>
        </p:grpSpPr>
        <p:sp>
          <p:nvSpPr>
            <p:cNvPr id="47" name="Freeform: Shape 2">
              <a:extLst>
                <a:ext uri="{FF2B5EF4-FFF2-40B4-BE49-F238E27FC236}">
                  <a16:creationId xmlns:a16="http://schemas.microsoft.com/office/drawing/2014/main" xmlns="" id="{998D9603-C819-4270-8F1C-DFBA27CC1AEF}"/>
                </a:ext>
              </a:extLst>
            </p:cNvPr>
            <p:cNvSpPr/>
            <p:nvPr/>
          </p:nvSpPr>
          <p:spPr>
            <a:xfrm>
              <a:off x="3364221" y="986278"/>
              <a:ext cx="1181395" cy="1292015"/>
            </a:xfrm>
            <a:custGeom>
              <a:avLst/>
              <a:gdLst>
                <a:gd name="connsiteX0" fmla="*/ 1287192 w 2574384"/>
                <a:gd name="connsiteY0" fmla="*/ 0 h 2815436"/>
                <a:gd name="connsiteX1" fmla="*/ 2574383 w 2574384"/>
                <a:gd name="connsiteY1" fmla="*/ 693056 h 2815436"/>
                <a:gd name="connsiteX2" fmla="*/ 2574384 w 2574384"/>
                <a:gd name="connsiteY2" fmla="*/ 693056 h 2815436"/>
                <a:gd name="connsiteX3" fmla="*/ 2574384 w 2574384"/>
                <a:gd name="connsiteY3" fmla="*/ 1961860 h 2815436"/>
                <a:gd name="connsiteX4" fmla="*/ 2574383 w 2574384"/>
                <a:gd name="connsiteY4" fmla="*/ 1961860 h 2815436"/>
                <a:gd name="connsiteX5" fmla="*/ 2306886 w 2574384"/>
                <a:gd name="connsiteY5" fmla="*/ 2105887 h 2815436"/>
                <a:gd name="connsiteX6" fmla="*/ 2347261 w 2574384"/>
                <a:gd name="connsiteY6" fmla="*/ 2180273 h 2815436"/>
                <a:gd name="connsiteX7" fmla="*/ 2383190 w 2574384"/>
                <a:gd name="connsiteY7" fmla="*/ 2358236 h 2815436"/>
                <a:gd name="connsiteX8" fmla="*/ 1925990 w 2574384"/>
                <a:gd name="connsiteY8" fmla="*/ 2815436 h 2815436"/>
                <a:gd name="connsiteX9" fmla="*/ 1546872 w 2574384"/>
                <a:gd name="connsiteY9" fmla="*/ 2613861 h 2815436"/>
                <a:gd name="connsiteX10" fmla="*/ 1505389 w 2574384"/>
                <a:gd name="connsiteY10" fmla="*/ 2537433 h 2815436"/>
                <a:gd name="connsiteX11" fmla="*/ 1287192 w 2574384"/>
                <a:gd name="connsiteY11" fmla="*/ 2654916 h 2815436"/>
                <a:gd name="connsiteX12" fmla="*/ 0 w 2574384"/>
                <a:gd name="connsiteY12" fmla="*/ 1961860 h 2815436"/>
                <a:gd name="connsiteX13" fmla="*/ 1 w 2574384"/>
                <a:gd name="connsiteY13" fmla="*/ 1961860 h 2815436"/>
                <a:gd name="connsiteX14" fmla="*/ 1 w 2574384"/>
                <a:gd name="connsiteY14" fmla="*/ 693056 h 2815436"/>
                <a:gd name="connsiteX15" fmla="*/ 0 w 2574384"/>
                <a:gd name="connsiteY15" fmla="*/ 693056 h 2815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74384" h="2815436">
                  <a:moveTo>
                    <a:pt x="1287192" y="0"/>
                  </a:moveTo>
                  <a:lnTo>
                    <a:pt x="2574383" y="693056"/>
                  </a:lnTo>
                  <a:lnTo>
                    <a:pt x="2574384" y="693056"/>
                  </a:lnTo>
                  <a:lnTo>
                    <a:pt x="2574384" y="1961860"/>
                  </a:lnTo>
                  <a:lnTo>
                    <a:pt x="2574383" y="1961860"/>
                  </a:lnTo>
                  <a:lnTo>
                    <a:pt x="2306886" y="2105887"/>
                  </a:lnTo>
                  <a:lnTo>
                    <a:pt x="2347261" y="2180273"/>
                  </a:lnTo>
                  <a:cubicBezTo>
                    <a:pt x="2370397" y="2234972"/>
                    <a:pt x="2383190" y="2295110"/>
                    <a:pt x="2383190" y="2358236"/>
                  </a:cubicBezTo>
                  <a:cubicBezTo>
                    <a:pt x="2383190" y="2610741"/>
                    <a:pt x="2178495" y="2815436"/>
                    <a:pt x="1925990" y="2815436"/>
                  </a:cubicBezTo>
                  <a:cubicBezTo>
                    <a:pt x="1768174" y="2815436"/>
                    <a:pt x="1629035" y="2735477"/>
                    <a:pt x="1546872" y="2613861"/>
                  </a:cubicBezTo>
                  <a:lnTo>
                    <a:pt x="1505389" y="2537433"/>
                  </a:lnTo>
                  <a:lnTo>
                    <a:pt x="1287192" y="2654916"/>
                  </a:lnTo>
                  <a:lnTo>
                    <a:pt x="0" y="1961860"/>
                  </a:lnTo>
                  <a:lnTo>
                    <a:pt x="1" y="1961860"/>
                  </a:lnTo>
                  <a:lnTo>
                    <a:pt x="1" y="693056"/>
                  </a:lnTo>
                  <a:lnTo>
                    <a:pt x="0" y="693056"/>
                  </a:lnTo>
                  <a:close/>
                </a:path>
              </a:pathLst>
            </a:custGeom>
            <a:solidFill>
              <a:srgbClr val="0070C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48" name="Freeform: Shape 3">
              <a:extLst>
                <a:ext uri="{FF2B5EF4-FFF2-40B4-BE49-F238E27FC236}">
                  <a16:creationId xmlns:a16="http://schemas.microsoft.com/office/drawing/2014/main" xmlns="" id="{928D1DAE-18F2-40ED-8EFF-52B94F61632F}"/>
                </a:ext>
              </a:extLst>
            </p:cNvPr>
            <p:cNvSpPr/>
            <p:nvPr/>
          </p:nvSpPr>
          <p:spPr>
            <a:xfrm>
              <a:off x="4584940" y="986278"/>
              <a:ext cx="1181395" cy="1292015"/>
            </a:xfrm>
            <a:custGeom>
              <a:avLst/>
              <a:gdLst>
                <a:gd name="connsiteX0" fmla="*/ 1287192 w 2574384"/>
                <a:gd name="connsiteY0" fmla="*/ 0 h 2815436"/>
                <a:gd name="connsiteX1" fmla="*/ 2574383 w 2574384"/>
                <a:gd name="connsiteY1" fmla="*/ 693056 h 2815436"/>
                <a:gd name="connsiteX2" fmla="*/ 2574384 w 2574384"/>
                <a:gd name="connsiteY2" fmla="*/ 693056 h 2815436"/>
                <a:gd name="connsiteX3" fmla="*/ 2574384 w 2574384"/>
                <a:gd name="connsiteY3" fmla="*/ 1961860 h 2815436"/>
                <a:gd name="connsiteX4" fmla="*/ 2574383 w 2574384"/>
                <a:gd name="connsiteY4" fmla="*/ 1961860 h 2815436"/>
                <a:gd name="connsiteX5" fmla="*/ 1287192 w 2574384"/>
                <a:gd name="connsiteY5" fmla="*/ 2654916 h 2815436"/>
                <a:gd name="connsiteX6" fmla="*/ 1071715 w 2574384"/>
                <a:gd name="connsiteY6" fmla="*/ 2538898 h 2815436"/>
                <a:gd name="connsiteX7" fmla="*/ 1031027 w 2574384"/>
                <a:gd name="connsiteY7" fmla="*/ 2613861 h 2815436"/>
                <a:gd name="connsiteX8" fmla="*/ 651909 w 2574384"/>
                <a:gd name="connsiteY8" fmla="*/ 2815436 h 2815436"/>
                <a:gd name="connsiteX9" fmla="*/ 194709 w 2574384"/>
                <a:gd name="connsiteY9" fmla="*/ 2358236 h 2815436"/>
                <a:gd name="connsiteX10" fmla="*/ 230638 w 2574384"/>
                <a:gd name="connsiteY10" fmla="*/ 2180273 h 2815436"/>
                <a:gd name="connsiteX11" fmla="*/ 270218 w 2574384"/>
                <a:gd name="connsiteY11" fmla="*/ 2107352 h 2815436"/>
                <a:gd name="connsiteX12" fmla="*/ 0 w 2574384"/>
                <a:gd name="connsiteY12" fmla="*/ 1961860 h 2815436"/>
                <a:gd name="connsiteX13" fmla="*/ 1 w 2574384"/>
                <a:gd name="connsiteY13" fmla="*/ 1961860 h 2815436"/>
                <a:gd name="connsiteX14" fmla="*/ 1 w 2574384"/>
                <a:gd name="connsiteY14" fmla="*/ 693056 h 2815436"/>
                <a:gd name="connsiteX15" fmla="*/ 0 w 2574384"/>
                <a:gd name="connsiteY15" fmla="*/ 693056 h 2815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74384" h="2815436">
                  <a:moveTo>
                    <a:pt x="1287192" y="0"/>
                  </a:moveTo>
                  <a:lnTo>
                    <a:pt x="2574383" y="693056"/>
                  </a:lnTo>
                  <a:lnTo>
                    <a:pt x="2574384" y="693056"/>
                  </a:lnTo>
                  <a:lnTo>
                    <a:pt x="2574384" y="1961860"/>
                  </a:lnTo>
                  <a:lnTo>
                    <a:pt x="2574383" y="1961860"/>
                  </a:lnTo>
                  <a:lnTo>
                    <a:pt x="1287192" y="2654916"/>
                  </a:lnTo>
                  <a:lnTo>
                    <a:pt x="1071715" y="2538898"/>
                  </a:lnTo>
                  <a:lnTo>
                    <a:pt x="1031027" y="2613861"/>
                  </a:lnTo>
                  <a:cubicBezTo>
                    <a:pt x="948865" y="2735477"/>
                    <a:pt x="809725" y="2815436"/>
                    <a:pt x="651909" y="2815436"/>
                  </a:cubicBezTo>
                  <a:cubicBezTo>
                    <a:pt x="399404" y="2815436"/>
                    <a:pt x="194709" y="2610741"/>
                    <a:pt x="194709" y="2358236"/>
                  </a:cubicBezTo>
                  <a:cubicBezTo>
                    <a:pt x="194709" y="2295110"/>
                    <a:pt x="207502" y="2234972"/>
                    <a:pt x="230638" y="2180273"/>
                  </a:cubicBezTo>
                  <a:lnTo>
                    <a:pt x="270218" y="2107352"/>
                  </a:lnTo>
                  <a:lnTo>
                    <a:pt x="0" y="1961860"/>
                  </a:lnTo>
                  <a:lnTo>
                    <a:pt x="1" y="1961860"/>
                  </a:lnTo>
                  <a:lnTo>
                    <a:pt x="1" y="693056"/>
                  </a:lnTo>
                  <a:lnTo>
                    <a:pt x="0" y="693056"/>
                  </a:lnTo>
                  <a:close/>
                </a:path>
              </a:pathLst>
            </a:custGeom>
            <a:solidFill>
              <a:srgbClr val="7F7F7F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49" name="Freeform: Shape 4">
              <a:extLst>
                <a:ext uri="{FF2B5EF4-FFF2-40B4-BE49-F238E27FC236}">
                  <a16:creationId xmlns:a16="http://schemas.microsoft.com/office/drawing/2014/main" xmlns="" id="{88A78262-D70A-439C-B121-74E2EEC21317}"/>
                </a:ext>
              </a:extLst>
            </p:cNvPr>
            <p:cNvSpPr/>
            <p:nvPr/>
          </p:nvSpPr>
          <p:spPr>
            <a:xfrm>
              <a:off x="4973456" y="1924705"/>
              <a:ext cx="1391206" cy="1218352"/>
            </a:xfrm>
            <a:custGeom>
              <a:avLst/>
              <a:gdLst>
                <a:gd name="connsiteX0" fmla="*/ 1744392 w 3031584"/>
                <a:gd name="connsiteY0" fmla="*/ 0 h 2654916"/>
                <a:gd name="connsiteX1" fmla="*/ 3031583 w 3031584"/>
                <a:gd name="connsiteY1" fmla="*/ 693056 h 2654916"/>
                <a:gd name="connsiteX2" fmla="*/ 3031584 w 3031584"/>
                <a:gd name="connsiteY2" fmla="*/ 693056 h 2654916"/>
                <a:gd name="connsiteX3" fmla="*/ 3031584 w 3031584"/>
                <a:gd name="connsiteY3" fmla="*/ 1961860 h 2654916"/>
                <a:gd name="connsiteX4" fmla="*/ 3031583 w 3031584"/>
                <a:gd name="connsiteY4" fmla="*/ 1961860 h 2654916"/>
                <a:gd name="connsiteX5" fmla="*/ 1744392 w 3031584"/>
                <a:gd name="connsiteY5" fmla="*/ 2654916 h 2654916"/>
                <a:gd name="connsiteX6" fmla="*/ 457200 w 3031584"/>
                <a:gd name="connsiteY6" fmla="*/ 1961860 h 2654916"/>
                <a:gd name="connsiteX7" fmla="*/ 457201 w 3031584"/>
                <a:gd name="connsiteY7" fmla="*/ 1961860 h 2654916"/>
                <a:gd name="connsiteX8" fmla="*/ 457201 w 3031584"/>
                <a:gd name="connsiteY8" fmla="*/ 1784658 h 2654916"/>
                <a:gd name="connsiteX9" fmla="*/ 457200 w 3031584"/>
                <a:gd name="connsiteY9" fmla="*/ 1784658 h 2654916"/>
                <a:gd name="connsiteX10" fmla="*/ 0 w 3031584"/>
                <a:gd name="connsiteY10" fmla="*/ 1327458 h 2654916"/>
                <a:gd name="connsiteX11" fmla="*/ 457200 w 3031584"/>
                <a:gd name="connsiteY11" fmla="*/ 870258 h 2654916"/>
                <a:gd name="connsiteX12" fmla="*/ 457201 w 3031584"/>
                <a:gd name="connsiteY12" fmla="*/ 870258 h 2654916"/>
                <a:gd name="connsiteX13" fmla="*/ 457201 w 3031584"/>
                <a:gd name="connsiteY13" fmla="*/ 693056 h 2654916"/>
                <a:gd name="connsiteX14" fmla="*/ 457200 w 3031584"/>
                <a:gd name="connsiteY14" fmla="*/ 693056 h 2654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31584" h="2654916">
                  <a:moveTo>
                    <a:pt x="1744392" y="0"/>
                  </a:moveTo>
                  <a:lnTo>
                    <a:pt x="3031583" y="693056"/>
                  </a:lnTo>
                  <a:lnTo>
                    <a:pt x="3031584" y="693056"/>
                  </a:lnTo>
                  <a:lnTo>
                    <a:pt x="3031584" y="1961860"/>
                  </a:lnTo>
                  <a:lnTo>
                    <a:pt x="3031583" y="1961860"/>
                  </a:lnTo>
                  <a:lnTo>
                    <a:pt x="1744392" y="2654916"/>
                  </a:lnTo>
                  <a:lnTo>
                    <a:pt x="457200" y="1961860"/>
                  </a:lnTo>
                  <a:lnTo>
                    <a:pt x="457201" y="1961860"/>
                  </a:lnTo>
                  <a:lnTo>
                    <a:pt x="457201" y="1784658"/>
                  </a:lnTo>
                  <a:lnTo>
                    <a:pt x="457200" y="1784658"/>
                  </a:lnTo>
                  <a:cubicBezTo>
                    <a:pt x="204695" y="1784658"/>
                    <a:pt x="0" y="1579963"/>
                    <a:pt x="0" y="1327458"/>
                  </a:cubicBezTo>
                  <a:cubicBezTo>
                    <a:pt x="0" y="1074953"/>
                    <a:pt x="204695" y="870258"/>
                    <a:pt x="457200" y="870258"/>
                  </a:cubicBezTo>
                  <a:lnTo>
                    <a:pt x="457201" y="870258"/>
                  </a:lnTo>
                  <a:lnTo>
                    <a:pt x="457201" y="693056"/>
                  </a:lnTo>
                  <a:lnTo>
                    <a:pt x="457200" y="693056"/>
                  </a:lnTo>
                  <a:close/>
                </a:path>
              </a:pathLst>
            </a:custGeom>
            <a:solidFill>
              <a:srgbClr val="0070C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50" name="Freeform: Shape 5">
              <a:extLst>
                <a:ext uri="{FF2B5EF4-FFF2-40B4-BE49-F238E27FC236}">
                  <a16:creationId xmlns:a16="http://schemas.microsoft.com/office/drawing/2014/main" xmlns="" id="{1F313100-9CA5-4DBB-B949-8B6FBF2BECDD}"/>
                </a:ext>
              </a:extLst>
            </p:cNvPr>
            <p:cNvSpPr/>
            <p:nvPr/>
          </p:nvSpPr>
          <p:spPr>
            <a:xfrm>
              <a:off x="2769121" y="1924705"/>
              <a:ext cx="1378149" cy="1218352"/>
            </a:xfrm>
            <a:custGeom>
              <a:avLst/>
              <a:gdLst>
                <a:gd name="connsiteX0" fmla="*/ 1287192 w 3003132"/>
                <a:gd name="connsiteY0" fmla="*/ 0 h 2654916"/>
                <a:gd name="connsiteX1" fmla="*/ 2574383 w 3003132"/>
                <a:gd name="connsiteY1" fmla="*/ 693056 h 2654916"/>
                <a:gd name="connsiteX2" fmla="*/ 2574384 w 3003132"/>
                <a:gd name="connsiteY2" fmla="*/ 693056 h 2654916"/>
                <a:gd name="connsiteX3" fmla="*/ 2574384 w 3003132"/>
                <a:gd name="connsiteY3" fmla="*/ 853922 h 2654916"/>
                <a:gd name="connsiteX4" fmla="*/ 2638074 w 3003132"/>
                <a:gd name="connsiteY4" fmla="*/ 860343 h 2654916"/>
                <a:gd name="connsiteX5" fmla="*/ 3003132 w 3003132"/>
                <a:gd name="connsiteY5" fmla="*/ 1308254 h 2654916"/>
                <a:gd name="connsiteX6" fmla="*/ 2638074 w 3003132"/>
                <a:gd name="connsiteY6" fmla="*/ 1756166 h 2654916"/>
                <a:gd name="connsiteX7" fmla="*/ 2574384 w 3003132"/>
                <a:gd name="connsiteY7" fmla="*/ 1762586 h 2654916"/>
                <a:gd name="connsiteX8" fmla="*/ 2574384 w 3003132"/>
                <a:gd name="connsiteY8" fmla="*/ 1961860 h 2654916"/>
                <a:gd name="connsiteX9" fmla="*/ 2574383 w 3003132"/>
                <a:gd name="connsiteY9" fmla="*/ 1961860 h 2654916"/>
                <a:gd name="connsiteX10" fmla="*/ 1287192 w 3003132"/>
                <a:gd name="connsiteY10" fmla="*/ 2654916 h 2654916"/>
                <a:gd name="connsiteX11" fmla="*/ 0 w 3003132"/>
                <a:gd name="connsiteY11" fmla="*/ 1961860 h 2654916"/>
                <a:gd name="connsiteX12" fmla="*/ 1 w 3003132"/>
                <a:gd name="connsiteY12" fmla="*/ 1961860 h 2654916"/>
                <a:gd name="connsiteX13" fmla="*/ 1 w 3003132"/>
                <a:gd name="connsiteY13" fmla="*/ 693056 h 2654916"/>
                <a:gd name="connsiteX14" fmla="*/ 0 w 3003132"/>
                <a:gd name="connsiteY14" fmla="*/ 693056 h 2654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03132" h="2654916">
                  <a:moveTo>
                    <a:pt x="1287192" y="0"/>
                  </a:moveTo>
                  <a:lnTo>
                    <a:pt x="2574383" y="693056"/>
                  </a:lnTo>
                  <a:lnTo>
                    <a:pt x="2574384" y="693056"/>
                  </a:lnTo>
                  <a:lnTo>
                    <a:pt x="2574384" y="853922"/>
                  </a:lnTo>
                  <a:lnTo>
                    <a:pt x="2638074" y="860343"/>
                  </a:lnTo>
                  <a:cubicBezTo>
                    <a:pt x="2846412" y="902975"/>
                    <a:pt x="3003132" y="1087312"/>
                    <a:pt x="3003132" y="1308254"/>
                  </a:cubicBezTo>
                  <a:cubicBezTo>
                    <a:pt x="3003132" y="1529196"/>
                    <a:pt x="2846412" y="1713533"/>
                    <a:pt x="2638074" y="1756166"/>
                  </a:cubicBezTo>
                  <a:lnTo>
                    <a:pt x="2574384" y="1762586"/>
                  </a:lnTo>
                  <a:lnTo>
                    <a:pt x="2574384" y="1961860"/>
                  </a:lnTo>
                  <a:lnTo>
                    <a:pt x="2574383" y="1961860"/>
                  </a:lnTo>
                  <a:lnTo>
                    <a:pt x="1287192" y="2654916"/>
                  </a:lnTo>
                  <a:lnTo>
                    <a:pt x="0" y="1961860"/>
                  </a:lnTo>
                  <a:lnTo>
                    <a:pt x="1" y="1961860"/>
                  </a:lnTo>
                  <a:lnTo>
                    <a:pt x="1" y="693056"/>
                  </a:lnTo>
                  <a:lnTo>
                    <a:pt x="0" y="693056"/>
                  </a:lnTo>
                  <a:close/>
                </a:path>
              </a:pathLst>
            </a:custGeom>
            <a:solidFill>
              <a:srgbClr val="7F7F7F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51" name="Freeform: Shape 6">
              <a:extLst>
                <a:ext uri="{FF2B5EF4-FFF2-40B4-BE49-F238E27FC236}">
                  <a16:creationId xmlns:a16="http://schemas.microsoft.com/office/drawing/2014/main" xmlns="" id="{63268E45-A769-45D3-9ED4-6545CC2BC9D9}"/>
                </a:ext>
              </a:extLst>
            </p:cNvPr>
            <p:cNvSpPr/>
            <p:nvPr/>
          </p:nvSpPr>
          <p:spPr>
            <a:xfrm>
              <a:off x="3364221" y="2771844"/>
              <a:ext cx="1181395" cy="1309640"/>
            </a:xfrm>
            <a:custGeom>
              <a:avLst/>
              <a:gdLst>
                <a:gd name="connsiteX0" fmla="*/ 1920719 w 2574384"/>
                <a:gd name="connsiteY0" fmla="*/ 0 h 2853844"/>
                <a:gd name="connsiteX1" fmla="*/ 2377919 w 2574384"/>
                <a:gd name="connsiteY1" fmla="*/ 457200 h 2853844"/>
                <a:gd name="connsiteX2" fmla="*/ 2299837 w 2574384"/>
                <a:gd name="connsiteY2" fmla="*/ 712825 h 2853844"/>
                <a:gd name="connsiteX3" fmla="*/ 2281934 w 2574384"/>
                <a:gd name="connsiteY3" fmla="*/ 734523 h 2853844"/>
                <a:gd name="connsiteX4" fmla="*/ 2574383 w 2574384"/>
                <a:gd name="connsiteY4" fmla="*/ 891985 h 2853844"/>
                <a:gd name="connsiteX5" fmla="*/ 2574384 w 2574384"/>
                <a:gd name="connsiteY5" fmla="*/ 891985 h 2853844"/>
                <a:gd name="connsiteX6" fmla="*/ 2574384 w 2574384"/>
                <a:gd name="connsiteY6" fmla="*/ 2160788 h 2853844"/>
                <a:gd name="connsiteX7" fmla="*/ 2574383 w 2574384"/>
                <a:gd name="connsiteY7" fmla="*/ 2160788 h 2853844"/>
                <a:gd name="connsiteX8" fmla="*/ 1287192 w 2574384"/>
                <a:gd name="connsiteY8" fmla="*/ 2853844 h 2853844"/>
                <a:gd name="connsiteX9" fmla="*/ 0 w 2574384"/>
                <a:gd name="connsiteY9" fmla="*/ 2160788 h 2853844"/>
                <a:gd name="connsiteX10" fmla="*/ 1 w 2574384"/>
                <a:gd name="connsiteY10" fmla="*/ 2160788 h 2853844"/>
                <a:gd name="connsiteX11" fmla="*/ 1 w 2574384"/>
                <a:gd name="connsiteY11" fmla="*/ 891985 h 2853844"/>
                <a:gd name="connsiteX12" fmla="*/ 0 w 2574384"/>
                <a:gd name="connsiteY12" fmla="*/ 891985 h 2853844"/>
                <a:gd name="connsiteX13" fmla="*/ 1287192 w 2574384"/>
                <a:gd name="connsiteY13" fmla="*/ 198928 h 2853844"/>
                <a:gd name="connsiteX14" fmla="*/ 1490412 w 2574384"/>
                <a:gd name="connsiteY14" fmla="*/ 308347 h 2853844"/>
                <a:gd name="connsiteX15" fmla="*/ 1499448 w 2574384"/>
                <a:gd name="connsiteY15" fmla="*/ 279237 h 2853844"/>
                <a:gd name="connsiteX16" fmla="*/ 1920719 w 2574384"/>
                <a:gd name="connsiteY16" fmla="*/ 0 h 285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74384" h="2853844">
                  <a:moveTo>
                    <a:pt x="1920719" y="0"/>
                  </a:moveTo>
                  <a:cubicBezTo>
                    <a:pt x="2173224" y="0"/>
                    <a:pt x="2377919" y="204695"/>
                    <a:pt x="2377919" y="457200"/>
                  </a:cubicBezTo>
                  <a:cubicBezTo>
                    <a:pt x="2377919" y="551890"/>
                    <a:pt x="2349134" y="639856"/>
                    <a:pt x="2299837" y="712825"/>
                  </a:cubicBezTo>
                  <a:lnTo>
                    <a:pt x="2281934" y="734523"/>
                  </a:lnTo>
                  <a:lnTo>
                    <a:pt x="2574383" y="891985"/>
                  </a:lnTo>
                  <a:lnTo>
                    <a:pt x="2574384" y="891985"/>
                  </a:lnTo>
                  <a:lnTo>
                    <a:pt x="2574384" y="2160788"/>
                  </a:lnTo>
                  <a:lnTo>
                    <a:pt x="2574383" y="2160788"/>
                  </a:lnTo>
                  <a:lnTo>
                    <a:pt x="1287192" y="2853844"/>
                  </a:lnTo>
                  <a:lnTo>
                    <a:pt x="0" y="2160788"/>
                  </a:lnTo>
                  <a:lnTo>
                    <a:pt x="1" y="2160788"/>
                  </a:lnTo>
                  <a:lnTo>
                    <a:pt x="1" y="891985"/>
                  </a:lnTo>
                  <a:lnTo>
                    <a:pt x="0" y="891985"/>
                  </a:lnTo>
                  <a:lnTo>
                    <a:pt x="1287192" y="198928"/>
                  </a:lnTo>
                  <a:lnTo>
                    <a:pt x="1490412" y="308347"/>
                  </a:lnTo>
                  <a:lnTo>
                    <a:pt x="1499448" y="279237"/>
                  </a:lnTo>
                  <a:cubicBezTo>
                    <a:pt x="1568855" y="115141"/>
                    <a:pt x="1731340" y="0"/>
                    <a:pt x="1920719" y="0"/>
                  </a:cubicBezTo>
                  <a:close/>
                </a:path>
              </a:pathLst>
            </a:custGeom>
            <a:solidFill>
              <a:srgbClr val="0070C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52" name="Freeform: Shape 7">
              <a:extLst>
                <a:ext uri="{FF2B5EF4-FFF2-40B4-BE49-F238E27FC236}">
                  <a16:creationId xmlns:a16="http://schemas.microsoft.com/office/drawing/2014/main" xmlns="" id="{9FCF4F23-C6EF-4A8D-8E64-5B4F50355F45}"/>
                </a:ext>
              </a:extLst>
            </p:cNvPr>
            <p:cNvSpPr/>
            <p:nvPr/>
          </p:nvSpPr>
          <p:spPr>
            <a:xfrm>
              <a:off x="4584940" y="2771844"/>
              <a:ext cx="1181395" cy="1309640"/>
            </a:xfrm>
            <a:custGeom>
              <a:avLst/>
              <a:gdLst>
                <a:gd name="connsiteX0" fmla="*/ 651909 w 2574384"/>
                <a:gd name="connsiteY0" fmla="*/ 0 h 2853844"/>
                <a:gd name="connsiteX1" fmla="*/ 1073180 w 2574384"/>
                <a:gd name="connsiteY1" fmla="*/ 279237 h 2853844"/>
                <a:gd name="connsiteX2" fmla="*/ 1082468 w 2574384"/>
                <a:gd name="connsiteY2" fmla="*/ 309157 h 2853844"/>
                <a:gd name="connsiteX3" fmla="*/ 1287192 w 2574384"/>
                <a:gd name="connsiteY3" fmla="*/ 198928 h 2853844"/>
                <a:gd name="connsiteX4" fmla="*/ 2574383 w 2574384"/>
                <a:gd name="connsiteY4" fmla="*/ 891985 h 2853844"/>
                <a:gd name="connsiteX5" fmla="*/ 2574384 w 2574384"/>
                <a:gd name="connsiteY5" fmla="*/ 891985 h 2853844"/>
                <a:gd name="connsiteX6" fmla="*/ 2574384 w 2574384"/>
                <a:gd name="connsiteY6" fmla="*/ 2160788 h 2853844"/>
                <a:gd name="connsiteX7" fmla="*/ 2574383 w 2574384"/>
                <a:gd name="connsiteY7" fmla="*/ 2160788 h 2853844"/>
                <a:gd name="connsiteX8" fmla="*/ 1287192 w 2574384"/>
                <a:gd name="connsiteY8" fmla="*/ 2853844 h 2853844"/>
                <a:gd name="connsiteX9" fmla="*/ 0 w 2574384"/>
                <a:gd name="connsiteY9" fmla="*/ 2160788 h 2853844"/>
                <a:gd name="connsiteX10" fmla="*/ 1 w 2574384"/>
                <a:gd name="connsiteY10" fmla="*/ 2160788 h 2853844"/>
                <a:gd name="connsiteX11" fmla="*/ 1 w 2574384"/>
                <a:gd name="connsiteY11" fmla="*/ 891985 h 2853844"/>
                <a:gd name="connsiteX12" fmla="*/ 0 w 2574384"/>
                <a:gd name="connsiteY12" fmla="*/ 891985 h 2853844"/>
                <a:gd name="connsiteX13" fmla="*/ 291234 w 2574384"/>
                <a:gd name="connsiteY13" fmla="*/ 735177 h 2853844"/>
                <a:gd name="connsiteX14" fmla="*/ 272791 w 2574384"/>
                <a:gd name="connsiteY14" fmla="*/ 712825 h 2853844"/>
                <a:gd name="connsiteX15" fmla="*/ 194709 w 2574384"/>
                <a:gd name="connsiteY15" fmla="*/ 457200 h 2853844"/>
                <a:gd name="connsiteX16" fmla="*/ 651909 w 2574384"/>
                <a:gd name="connsiteY16" fmla="*/ 0 h 285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74384" h="2853844">
                  <a:moveTo>
                    <a:pt x="651909" y="0"/>
                  </a:moveTo>
                  <a:cubicBezTo>
                    <a:pt x="841288" y="0"/>
                    <a:pt x="1003773" y="115141"/>
                    <a:pt x="1073180" y="279237"/>
                  </a:cubicBezTo>
                  <a:lnTo>
                    <a:pt x="1082468" y="309157"/>
                  </a:lnTo>
                  <a:lnTo>
                    <a:pt x="1287192" y="198928"/>
                  </a:lnTo>
                  <a:lnTo>
                    <a:pt x="2574383" y="891985"/>
                  </a:lnTo>
                  <a:lnTo>
                    <a:pt x="2574384" y="891985"/>
                  </a:lnTo>
                  <a:lnTo>
                    <a:pt x="2574384" y="2160788"/>
                  </a:lnTo>
                  <a:lnTo>
                    <a:pt x="2574383" y="2160788"/>
                  </a:lnTo>
                  <a:lnTo>
                    <a:pt x="1287192" y="2853844"/>
                  </a:lnTo>
                  <a:lnTo>
                    <a:pt x="0" y="2160788"/>
                  </a:lnTo>
                  <a:lnTo>
                    <a:pt x="1" y="2160788"/>
                  </a:lnTo>
                  <a:lnTo>
                    <a:pt x="1" y="891985"/>
                  </a:lnTo>
                  <a:lnTo>
                    <a:pt x="0" y="891985"/>
                  </a:lnTo>
                  <a:lnTo>
                    <a:pt x="291234" y="735177"/>
                  </a:lnTo>
                  <a:lnTo>
                    <a:pt x="272791" y="712825"/>
                  </a:lnTo>
                  <a:cubicBezTo>
                    <a:pt x="223494" y="639856"/>
                    <a:pt x="194709" y="551890"/>
                    <a:pt x="194709" y="457200"/>
                  </a:cubicBezTo>
                  <a:cubicBezTo>
                    <a:pt x="194709" y="204695"/>
                    <a:pt x="399404" y="0"/>
                    <a:pt x="651909" y="0"/>
                  </a:cubicBezTo>
                  <a:close/>
                </a:path>
              </a:pathLst>
            </a:custGeom>
            <a:solidFill>
              <a:srgbClr val="7F7F7F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53" name="Freeform: Shape 8">
              <a:extLst>
                <a:ext uri="{FF2B5EF4-FFF2-40B4-BE49-F238E27FC236}">
                  <a16:creationId xmlns:a16="http://schemas.microsoft.com/office/drawing/2014/main" xmlns="" id="{DE99F8F0-D84C-4692-A69D-F84A4C3F2755}"/>
                </a:ext>
              </a:extLst>
            </p:cNvPr>
            <p:cNvSpPr/>
            <p:nvPr/>
          </p:nvSpPr>
          <p:spPr>
            <a:xfrm>
              <a:off x="3630788" y="1471958"/>
              <a:ext cx="914828" cy="806335"/>
            </a:xfrm>
            <a:custGeom>
              <a:avLst/>
              <a:gdLst>
                <a:gd name="connsiteX0" fmla="*/ 1993508 w 1993508"/>
                <a:gd name="connsiteY0" fmla="*/ 0 h 1757088"/>
                <a:gd name="connsiteX1" fmla="*/ 1993508 w 1993508"/>
                <a:gd name="connsiteY1" fmla="*/ 903512 h 1757088"/>
                <a:gd name="connsiteX2" fmla="*/ 1993507 w 1993508"/>
                <a:gd name="connsiteY2" fmla="*/ 903512 h 1757088"/>
                <a:gd name="connsiteX3" fmla="*/ 1726010 w 1993508"/>
                <a:gd name="connsiteY3" fmla="*/ 1047539 h 1757088"/>
                <a:gd name="connsiteX4" fmla="*/ 1766385 w 1993508"/>
                <a:gd name="connsiteY4" fmla="*/ 1121925 h 1757088"/>
                <a:gd name="connsiteX5" fmla="*/ 1802314 w 1993508"/>
                <a:gd name="connsiteY5" fmla="*/ 1299888 h 1757088"/>
                <a:gd name="connsiteX6" fmla="*/ 1345114 w 1993508"/>
                <a:gd name="connsiteY6" fmla="*/ 1757088 h 1757088"/>
                <a:gd name="connsiteX7" fmla="*/ 965996 w 1993508"/>
                <a:gd name="connsiteY7" fmla="*/ 1555513 h 1757088"/>
                <a:gd name="connsiteX8" fmla="*/ 924513 w 1993508"/>
                <a:gd name="connsiteY8" fmla="*/ 1479085 h 1757088"/>
                <a:gd name="connsiteX9" fmla="*/ 706316 w 1993508"/>
                <a:gd name="connsiteY9" fmla="*/ 1596568 h 1757088"/>
                <a:gd name="connsiteX10" fmla="*/ 0 w 1993508"/>
                <a:gd name="connsiteY10" fmla="*/ 1216270 h 1757088"/>
                <a:gd name="connsiteX11" fmla="*/ 3060 w 1993508"/>
                <a:gd name="connsiteY11" fmla="*/ 1209917 h 1757088"/>
                <a:gd name="connsiteX12" fmla="*/ 1803031 w 1993508"/>
                <a:gd name="connsiteY12" fmla="*/ 9618 h 1757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93508" h="1757088">
                  <a:moveTo>
                    <a:pt x="1993508" y="0"/>
                  </a:moveTo>
                  <a:lnTo>
                    <a:pt x="1993508" y="903512"/>
                  </a:lnTo>
                  <a:lnTo>
                    <a:pt x="1993507" y="903512"/>
                  </a:lnTo>
                  <a:lnTo>
                    <a:pt x="1726010" y="1047539"/>
                  </a:lnTo>
                  <a:lnTo>
                    <a:pt x="1766385" y="1121925"/>
                  </a:lnTo>
                  <a:cubicBezTo>
                    <a:pt x="1789521" y="1176624"/>
                    <a:pt x="1802314" y="1236762"/>
                    <a:pt x="1802314" y="1299888"/>
                  </a:cubicBezTo>
                  <a:cubicBezTo>
                    <a:pt x="1802314" y="1552393"/>
                    <a:pt x="1597619" y="1757088"/>
                    <a:pt x="1345114" y="1757088"/>
                  </a:cubicBezTo>
                  <a:cubicBezTo>
                    <a:pt x="1187298" y="1757088"/>
                    <a:pt x="1048159" y="1677129"/>
                    <a:pt x="965996" y="1555513"/>
                  </a:cubicBezTo>
                  <a:lnTo>
                    <a:pt x="924513" y="1479085"/>
                  </a:lnTo>
                  <a:lnTo>
                    <a:pt x="706316" y="1596568"/>
                  </a:lnTo>
                  <a:lnTo>
                    <a:pt x="0" y="1216270"/>
                  </a:lnTo>
                  <a:lnTo>
                    <a:pt x="3060" y="1209917"/>
                  </a:lnTo>
                  <a:cubicBezTo>
                    <a:pt x="359655" y="553485"/>
                    <a:pt x="1024331" y="88700"/>
                    <a:pt x="1803031" y="9618"/>
                  </a:cubicBezTo>
                  <a:close/>
                </a:path>
              </a:pathLst>
            </a:custGeom>
            <a:solidFill>
              <a:srgbClr val="778495">
                <a:alpha val="50000"/>
              </a:srgbClr>
            </a:solidFill>
            <a:ln w="2857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54" name="Freeform: Shape 9">
              <a:extLst>
                <a:ext uri="{FF2B5EF4-FFF2-40B4-BE49-F238E27FC236}">
                  <a16:creationId xmlns:a16="http://schemas.microsoft.com/office/drawing/2014/main" xmlns="" id="{344DF808-0F20-477D-A85D-6567EDCE15FC}"/>
                </a:ext>
              </a:extLst>
            </p:cNvPr>
            <p:cNvSpPr/>
            <p:nvPr/>
          </p:nvSpPr>
          <p:spPr>
            <a:xfrm>
              <a:off x="4584940" y="1471796"/>
              <a:ext cx="917390" cy="806498"/>
            </a:xfrm>
            <a:custGeom>
              <a:avLst/>
              <a:gdLst>
                <a:gd name="connsiteX0" fmla="*/ 1 w 1999090"/>
                <a:gd name="connsiteY0" fmla="*/ 0 h 1757443"/>
                <a:gd name="connsiteX1" fmla="*/ 197506 w 1999090"/>
                <a:gd name="connsiteY1" fmla="*/ 9973 h 1757443"/>
                <a:gd name="connsiteX2" fmla="*/ 1997477 w 1999090"/>
                <a:gd name="connsiteY2" fmla="*/ 1210272 h 1757443"/>
                <a:gd name="connsiteX3" fmla="*/ 1999090 w 1999090"/>
                <a:gd name="connsiteY3" fmla="*/ 1213620 h 1757443"/>
                <a:gd name="connsiteX4" fmla="*/ 1287192 w 1999090"/>
                <a:gd name="connsiteY4" fmla="*/ 1596923 h 1757443"/>
                <a:gd name="connsiteX5" fmla="*/ 1071715 w 1999090"/>
                <a:gd name="connsiteY5" fmla="*/ 1480905 h 1757443"/>
                <a:gd name="connsiteX6" fmla="*/ 1031027 w 1999090"/>
                <a:gd name="connsiteY6" fmla="*/ 1555868 h 1757443"/>
                <a:gd name="connsiteX7" fmla="*/ 651909 w 1999090"/>
                <a:gd name="connsiteY7" fmla="*/ 1757443 h 1757443"/>
                <a:gd name="connsiteX8" fmla="*/ 194709 w 1999090"/>
                <a:gd name="connsiteY8" fmla="*/ 1300243 h 1757443"/>
                <a:gd name="connsiteX9" fmla="*/ 230638 w 1999090"/>
                <a:gd name="connsiteY9" fmla="*/ 1122280 h 1757443"/>
                <a:gd name="connsiteX10" fmla="*/ 270218 w 1999090"/>
                <a:gd name="connsiteY10" fmla="*/ 1049359 h 1757443"/>
                <a:gd name="connsiteX11" fmla="*/ 0 w 1999090"/>
                <a:gd name="connsiteY11" fmla="*/ 903867 h 1757443"/>
                <a:gd name="connsiteX12" fmla="*/ 1 w 1999090"/>
                <a:gd name="connsiteY12" fmla="*/ 903867 h 1757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99090" h="1757443">
                  <a:moveTo>
                    <a:pt x="1" y="0"/>
                  </a:moveTo>
                  <a:lnTo>
                    <a:pt x="197506" y="9973"/>
                  </a:lnTo>
                  <a:cubicBezTo>
                    <a:pt x="976206" y="89055"/>
                    <a:pt x="1640882" y="553840"/>
                    <a:pt x="1997477" y="1210272"/>
                  </a:cubicBezTo>
                  <a:lnTo>
                    <a:pt x="1999090" y="1213620"/>
                  </a:lnTo>
                  <a:lnTo>
                    <a:pt x="1287192" y="1596923"/>
                  </a:lnTo>
                  <a:lnTo>
                    <a:pt x="1071715" y="1480905"/>
                  </a:lnTo>
                  <a:lnTo>
                    <a:pt x="1031027" y="1555868"/>
                  </a:lnTo>
                  <a:cubicBezTo>
                    <a:pt x="948865" y="1677484"/>
                    <a:pt x="809725" y="1757443"/>
                    <a:pt x="651909" y="1757443"/>
                  </a:cubicBezTo>
                  <a:cubicBezTo>
                    <a:pt x="399404" y="1757443"/>
                    <a:pt x="194709" y="1552748"/>
                    <a:pt x="194709" y="1300243"/>
                  </a:cubicBezTo>
                  <a:cubicBezTo>
                    <a:pt x="194709" y="1237117"/>
                    <a:pt x="207502" y="1176979"/>
                    <a:pt x="230638" y="1122280"/>
                  </a:cubicBezTo>
                  <a:lnTo>
                    <a:pt x="270218" y="1049359"/>
                  </a:lnTo>
                  <a:lnTo>
                    <a:pt x="0" y="903867"/>
                  </a:lnTo>
                  <a:lnTo>
                    <a:pt x="1" y="903867"/>
                  </a:lnTo>
                  <a:close/>
                </a:path>
              </a:pathLst>
            </a:custGeom>
            <a:solidFill>
              <a:srgbClr val="778495">
                <a:alpha val="50000"/>
              </a:srgbClr>
            </a:solidFill>
            <a:ln w="2857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55" name="Freeform: Shape 10">
              <a:extLst>
                <a:ext uri="{FF2B5EF4-FFF2-40B4-BE49-F238E27FC236}">
                  <a16:creationId xmlns:a16="http://schemas.microsoft.com/office/drawing/2014/main" xmlns="" id="{CF9E98F4-9FAB-443C-B2B1-B48E4CF062FB}"/>
                </a:ext>
              </a:extLst>
            </p:cNvPr>
            <p:cNvSpPr/>
            <p:nvPr/>
          </p:nvSpPr>
          <p:spPr>
            <a:xfrm>
              <a:off x="4973457" y="2062263"/>
              <a:ext cx="656432" cy="943237"/>
            </a:xfrm>
            <a:custGeom>
              <a:avLst/>
              <a:gdLst>
                <a:gd name="connsiteX0" fmla="*/ 1187673 w 1430435"/>
                <a:gd name="connsiteY0" fmla="*/ 0 h 2055413"/>
                <a:gd name="connsiteX1" fmla="*/ 1248402 w 1430435"/>
                <a:gd name="connsiteY1" fmla="*/ 126065 h 2055413"/>
                <a:gd name="connsiteX2" fmla="*/ 1430435 w 1430435"/>
                <a:gd name="connsiteY2" fmla="*/ 1027706 h 2055413"/>
                <a:gd name="connsiteX3" fmla="*/ 1248402 w 1430435"/>
                <a:gd name="connsiteY3" fmla="*/ 1929347 h 2055413"/>
                <a:gd name="connsiteX4" fmla="*/ 1187673 w 1430435"/>
                <a:gd name="connsiteY4" fmla="*/ 2055413 h 2055413"/>
                <a:gd name="connsiteX5" fmla="*/ 457200 w 1430435"/>
                <a:gd name="connsiteY5" fmla="*/ 1662108 h 2055413"/>
                <a:gd name="connsiteX6" fmla="*/ 457201 w 1430435"/>
                <a:gd name="connsiteY6" fmla="*/ 1662108 h 2055413"/>
                <a:gd name="connsiteX7" fmla="*/ 457201 w 1430435"/>
                <a:gd name="connsiteY7" fmla="*/ 1484906 h 2055413"/>
                <a:gd name="connsiteX8" fmla="*/ 457200 w 1430435"/>
                <a:gd name="connsiteY8" fmla="*/ 1484906 h 2055413"/>
                <a:gd name="connsiteX9" fmla="*/ 0 w 1430435"/>
                <a:gd name="connsiteY9" fmla="*/ 1027706 h 2055413"/>
                <a:gd name="connsiteX10" fmla="*/ 457200 w 1430435"/>
                <a:gd name="connsiteY10" fmla="*/ 570506 h 2055413"/>
                <a:gd name="connsiteX11" fmla="*/ 457201 w 1430435"/>
                <a:gd name="connsiteY11" fmla="*/ 570506 h 2055413"/>
                <a:gd name="connsiteX12" fmla="*/ 457201 w 1430435"/>
                <a:gd name="connsiteY12" fmla="*/ 393304 h 2055413"/>
                <a:gd name="connsiteX13" fmla="*/ 457200 w 1430435"/>
                <a:gd name="connsiteY13" fmla="*/ 393304 h 2055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30435" h="2055413">
                  <a:moveTo>
                    <a:pt x="1187673" y="0"/>
                  </a:moveTo>
                  <a:lnTo>
                    <a:pt x="1248402" y="126065"/>
                  </a:lnTo>
                  <a:cubicBezTo>
                    <a:pt x="1365618" y="403194"/>
                    <a:pt x="1430435" y="707881"/>
                    <a:pt x="1430435" y="1027706"/>
                  </a:cubicBezTo>
                  <a:cubicBezTo>
                    <a:pt x="1430435" y="1347532"/>
                    <a:pt x="1365618" y="1652219"/>
                    <a:pt x="1248402" y="1929347"/>
                  </a:cubicBezTo>
                  <a:lnTo>
                    <a:pt x="1187673" y="2055413"/>
                  </a:lnTo>
                  <a:lnTo>
                    <a:pt x="457200" y="1662108"/>
                  </a:lnTo>
                  <a:lnTo>
                    <a:pt x="457201" y="1662108"/>
                  </a:lnTo>
                  <a:lnTo>
                    <a:pt x="457201" y="1484906"/>
                  </a:lnTo>
                  <a:lnTo>
                    <a:pt x="457200" y="1484906"/>
                  </a:lnTo>
                  <a:cubicBezTo>
                    <a:pt x="204695" y="1484906"/>
                    <a:pt x="0" y="1280211"/>
                    <a:pt x="0" y="1027706"/>
                  </a:cubicBezTo>
                  <a:cubicBezTo>
                    <a:pt x="0" y="775201"/>
                    <a:pt x="204695" y="570506"/>
                    <a:pt x="457200" y="570506"/>
                  </a:cubicBezTo>
                  <a:lnTo>
                    <a:pt x="457201" y="570506"/>
                  </a:lnTo>
                  <a:lnTo>
                    <a:pt x="457201" y="393304"/>
                  </a:lnTo>
                  <a:lnTo>
                    <a:pt x="457200" y="393304"/>
                  </a:lnTo>
                  <a:close/>
                </a:path>
              </a:pathLst>
            </a:custGeom>
            <a:solidFill>
              <a:srgbClr val="778495">
                <a:alpha val="50000"/>
              </a:srgbClr>
            </a:solidFill>
            <a:ln w="2857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56" name="Freeform: Shape 11">
              <a:extLst>
                <a:ext uri="{FF2B5EF4-FFF2-40B4-BE49-F238E27FC236}">
                  <a16:creationId xmlns:a16="http://schemas.microsoft.com/office/drawing/2014/main" xmlns="" id="{EB9A9E57-7C9E-479C-B8D1-32459A952B4D}"/>
                </a:ext>
              </a:extLst>
            </p:cNvPr>
            <p:cNvSpPr/>
            <p:nvPr/>
          </p:nvSpPr>
          <p:spPr>
            <a:xfrm>
              <a:off x="4584940" y="2771844"/>
              <a:ext cx="917390" cy="824123"/>
            </a:xfrm>
            <a:custGeom>
              <a:avLst/>
              <a:gdLst>
                <a:gd name="connsiteX0" fmla="*/ 651909 w 1999090"/>
                <a:gd name="connsiteY0" fmla="*/ 0 h 1795851"/>
                <a:gd name="connsiteX1" fmla="*/ 1073180 w 1999090"/>
                <a:gd name="connsiteY1" fmla="*/ 279237 h 1795851"/>
                <a:gd name="connsiteX2" fmla="*/ 1082468 w 1999090"/>
                <a:gd name="connsiteY2" fmla="*/ 309157 h 1795851"/>
                <a:gd name="connsiteX3" fmla="*/ 1287192 w 1999090"/>
                <a:gd name="connsiteY3" fmla="*/ 198928 h 1795851"/>
                <a:gd name="connsiteX4" fmla="*/ 1999090 w 1999090"/>
                <a:gd name="connsiteY4" fmla="*/ 582232 h 1795851"/>
                <a:gd name="connsiteX5" fmla="*/ 1997477 w 1999090"/>
                <a:gd name="connsiteY5" fmla="*/ 585580 h 1795851"/>
                <a:gd name="connsiteX6" fmla="*/ 197506 w 1999090"/>
                <a:gd name="connsiteY6" fmla="*/ 1785878 h 1795851"/>
                <a:gd name="connsiteX7" fmla="*/ 1 w 1999090"/>
                <a:gd name="connsiteY7" fmla="*/ 1795851 h 1795851"/>
                <a:gd name="connsiteX8" fmla="*/ 1 w 1999090"/>
                <a:gd name="connsiteY8" fmla="*/ 891985 h 1795851"/>
                <a:gd name="connsiteX9" fmla="*/ 0 w 1999090"/>
                <a:gd name="connsiteY9" fmla="*/ 891985 h 1795851"/>
                <a:gd name="connsiteX10" fmla="*/ 291234 w 1999090"/>
                <a:gd name="connsiteY10" fmla="*/ 735177 h 1795851"/>
                <a:gd name="connsiteX11" fmla="*/ 272791 w 1999090"/>
                <a:gd name="connsiteY11" fmla="*/ 712825 h 1795851"/>
                <a:gd name="connsiteX12" fmla="*/ 194709 w 1999090"/>
                <a:gd name="connsiteY12" fmla="*/ 457200 h 1795851"/>
                <a:gd name="connsiteX13" fmla="*/ 651909 w 1999090"/>
                <a:gd name="connsiteY13" fmla="*/ 0 h 1795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99090" h="1795851">
                  <a:moveTo>
                    <a:pt x="651909" y="0"/>
                  </a:moveTo>
                  <a:cubicBezTo>
                    <a:pt x="841288" y="0"/>
                    <a:pt x="1003773" y="115141"/>
                    <a:pt x="1073180" y="279237"/>
                  </a:cubicBezTo>
                  <a:lnTo>
                    <a:pt x="1082468" y="309157"/>
                  </a:lnTo>
                  <a:lnTo>
                    <a:pt x="1287192" y="198928"/>
                  </a:lnTo>
                  <a:lnTo>
                    <a:pt x="1999090" y="582232"/>
                  </a:lnTo>
                  <a:lnTo>
                    <a:pt x="1997477" y="585580"/>
                  </a:lnTo>
                  <a:cubicBezTo>
                    <a:pt x="1640882" y="1242012"/>
                    <a:pt x="976206" y="1706797"/>
                    <a:pt x="197506" y="1785878"/>
                  </a:cubicBezTo>
                  <a:lnTo>
                    <a:pt x="1" y="1795851"/>
                  </a:lnTo>
                  <a:lnTo>
                    <a:pt x="1" y="891985"/>
                  </a:lnTo>
                  <a:lnTo>
                    <a:pt x="0" y="891985"/>
                  </a:lnTo>
                  <a:lnTo>
                    <a:pt x="291234" y="735177"/>
                  </a:lnTo>
                  <a:lnTo>
                    <a:pt x="272791" y="712825"/>
                  </a:lnTo>
                  <a:cubicBezTo>
                    <a:pt x="223494" y="639856"/>
                    <a:pt x="194709" y="551890"/>
                    <a:pt x="194709" y="457200"/>
                  </a:cubicBezTo>
                  <a:cubicBezTo>
                    <a:pt x="194709" y="204695"/>
                    <a:pt x="399404" y="0"/>
                    <a:pt x="651909" y="0"/>
                  </a:cubicBezTo>
                  <a:close/>
                </a:path>
              </a:pathLst>
            </a:custGeom>
            <a:solidFill>
              <a:srgbClr val="778495">
                <a:alpha val="50000"/>
              </a:srgbClr>
            </a:solidFill>
            <a:ln w="2857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57" name="Freeform: Shape 12">
              <a:extLst>
                <a:ext uri="{FF2B5EF4-FFF2-40B4-BE49-F238E27FC236}">
                  <a16:creationId xmlns:a16="http://schemas.microsoft.com/office/drawing/2014/main" xmlns="" id="{3C4C8D38-3CE4-4BA2-9327-3FBA024FF83D}"/>
                </a:ext>
              </a:extLst>
            </p:cNvPr>
            <p:cNvSpPr/>
            <p:nvPr/>
          </p:nvSpPr>
          <p:spPr>
            <a:xfrm>
              <a:off x="3503894" y="2062263"/>
              <a:ext cx="643375" cy="943238"/>
            </a:xfrm>
            <a:custGeom>
              <a:avLst/>
              <a:gdLst>
                <a:gd name="connsiteX0" fmla="*/ 242762 w 1401984"/>
                <a:gd name="connsiteY0" fmla="*/ 0 h 2055414"/>
                <a:gd name="connsiteX1" fmla="*/ 973235 w 1401984"/>
                <a:gd name="connsiteY1" fmla="*/ 393305 h 2055414"/>
                <a:gd name="connsiteX2" fmla="*/ 973236 w 1401984"/>
                <a:gd name="connsiteY2" fmla="*/ 393305 h 2055414"/>
                <a:gd name="connsiteX3" fmla="*/ 973236 w 1401984"/>
                <a:gd name="connsiteY3" fmla="*/ 554171 h 2055414"/>
                <a:gd name="connsiteX4" fmla="*/ 1036926 w 1401984"/>
                <a:gd name="connsiteY4" fmla="*/ 560592 h 2055414"/>
                <a:gd name="connsiteX5" fmla="*/ 1401984 w 1401984"/>
                <a:gd name="connsiteY5" fmla="*/ 1008503 h 2055414"/>
                <a:gd name="connsiteX6" fmla="*/ 1036926 w 1401984"/>
                <a:gd name="connsiteY6" fmla="*/ 1456415 h 2055414"/>
                <a:gd name="connsiteX7" fmla="*/ 973236 w 1401984"/>
                <a:gd name="connsiteY7" fmla="*/ 1462835 h 2055414"/>
                <a:gd name="connsiteX8" fmla="*/ 973236 w 1401984"/>
                <a:gd name="connsiteY8" fmla="*/ 1662109 h 2055414"/>
                <a:gd name="connsiteX9" fmla="*/ 973235 w 1401984"/>
                <a:gd name="connsiteY9" fmla="*/ 1662109 h 2055414"/>
                <a:gd name="connsiteX10" fmla="*/ 242762 w 1401984"/>
                <a:gd name="connsiteY10" fmla="*/ 2055414 h 2055414"/>
                <a:gd name="connsiteX11" fmla="*/ 182033 w 1401984"/>
                <a:gd name="connsiteY11" fmla="*/ 1929348 h 2055414"/>
                <a:gd name="connsiteX12" fmla="*/ 0 w 1401984"/>
                <a:gd name="connsiteY12" fmla="*/ 1027707 h 2055414"/>
                <a:gd name="connsiteX13" fmla="*/ 182033 w 1401984"/>
                <a:gd name="connsiteY13" fmla="*/ 126066 h 2055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01984" h="2055414">
                  <a:moveTo>
                    <a:pt x="242762" y="0"/>
                  </a:moveTo>
                  <a:lnTo>
                    <a:pt x="973235" y="393305"/>
                  </a:lnTo>
                  <a:lnTo>
                    <a:pt x="973236" y="393305"/>
                  </a:lnTo>
                  <a:lnTo>
                    <a:pt x="973236" y="554171"/>
                  </a:lnTo>
                  <a:lnTo>
                    <a:pt x="1036926" y="560592"/>
                  </a:lnTo>
                  <a:cubicBezTo>
                    <a:pt x="1245264" y="603224"/>
                    <a:pt x="1401984" y="787561"/>
                    <a:pt x="1401984" y="1008503"/>
                  </a:cubicBezTo>
                  <a:cubicBezTo>
                    <a:pt x="1401984" y="1229445"/>
                    <a:pt x="1245264" y="1413782"/>
                    <a:pt x="1036926" y="1456415"/>
                  </a:cubicBezTo>
                  <a:lnTo>
                    <a:pt x="973236" y="1462835"/>
                  </a:lnTo>
                  <a:lnTo>
                    <a:pt x="973236" y="1662109"/>
                  </a:lnTo>
                  <a:lnTo>
                    <a:pt x="973235" y="1662109"/>
                  </a:lnTo>
                  <a:lnTo>
                    <a:pt x="242762" y="2055414"/>
                  </a:lnTo>
                  <a:lnTo>
                    <a:pt x="182033" y="1929348"/>
                  </a:lnTo>
                  <a:cubicBezTo>
                    <a:pt x="64818" y="1652220"/>
                    <a:pt x="0" y="1347533"/>
                    <a:pt x="0" y="1027707"/>
                  </a:cubicBezTo>
                  <a:cubicBezTo>
                    <a:pt x="0" y="707882"/>
                    <a:pt x="64818" y="403195"/>
                    <a:pt x="182033" y="126066"/>
                  </a:cubicBezTo>
                  <a:close/>
                </a:path>
              </a:pathLst>
            </a:custGeom>
            <a:solidFill>
              <a:srgbClr val="778495">
                <a:alpha val="50000"/>
              </a:srgbClr>
            </a:solidFill>
            <a:ln w="2857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58" name="Freeform: Shape 13">
              <a:extLst>
                <a:ext uri="{FF2B5EF4-FFF2-40B4-BE49-F238E27FC236}">
                  <a16:creationId xmlns:a16="http://schemas.microsoft.com/office/drawing/2014/main" xmlns="" id="{4B897C23-D745-442E-8E60-5D6194522571}"/>
                </a:ext>
              </a:extLst>
            </p:cNvPr>
            <p:cNvSpPr/>
            <p:nvPr/>
          </p:nvSpPr>
          <p:spPr>
            <a:xfrm>
              <a:off x="3630788" y="2771844"/>
              <a:ext cx="914828" cy="823961"/>
            </a:xfrm>
            <a:custGeom>
              <a:avLst/>
              <a:gdLst>
                <a:gd name="connsiteX0" fmla="*/ 1339843 w 1993508"/>
                <a:gd name="connsiteY0" fmla="*/ 0 h 1795496"/>
                <a:gd name="connsiteX1" fmla="*/ 1797043 w 1993508"/>
                <a:gd name="connsiteY1" fmla="*/ 457200 h 1795496"/>
                <a:gd name="connsiteX2" fmla="*/ 1718961 w 1993508"/>
                <a:gd name="connsiteY2" fmla="*/ 712825 h 1795496"/>
                <a:gd name="connsiteX3" fmla="*/ 1701058 w 1993508"/>
                <a:gd name="connsiteY3" fmla="*/ 734523 h 1795496"/>
                <a:gd name="connsiteX4" fmla="*/ 1993507 w 1993508"/>
                <a:gd name="connsiteY4" fmla="*/ 891985 h 1795496"/>
                <a:gd name="connsiteX5" fmla="*/ 1993508 w 1993508"/>
                <a:gd name="connsiteY5" fmla="*/ 891985 h 1795496"/>
                <a:gd name="connsiteX6" fmla="*/ 1993508 w 1993508"/>
                <a:gd name="connsiteY6" fmla="*/ 1795496 h 1795496"/>
                <a:gd name="connsiteX7" fmla="*/ 1803031 w 1993508"/>
                <a:gd name="connsiteY7" fmla="*/ 1785878 h 1795496"/>
                <a:gd name="connsiteX8" fmla="*/ 3060 w 1993508"/>
                <a:gd name="connsiteY8" fmla="*/ 585580 h 1795496"/>
                <a:gd name="connsiteX9" fmla="*/ 0 w 1993508"/>
                <a:gd name="connsiteY9" fmla="*/ 579227 h 1795496"/>
                <a:gd name="connsiteX10" fmla="*/ 706316 w 1993508"/>
                <a:gd name="connsiteY10" fmla="*/ 198928 h 1795496"/>
                <a:gd name="connsiteX11" fmla="*/ 909536 w 1993508"/>
                <a:gd name="connsiteY11" fmla="*/ 308347 h 1795496"/>
                <a:gd name="connsiteX12" fmla="*/ 918572 w 1993508"/>
                <a:gd name="connsiteY12" fmla="*/ 279237 h 1795496"/>
                <a:gd name="connsiteX13" fmla="*/ 1339843 w 1993508"/>
                <a:gd name="connsiteY13" fmla="*/ 0 h 1795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93508" h="1795496">
                  <a:moveTo>
                    <a:pt x="1339843" y="0"/>
                  </a:moveTo>
                  <a:cubicBezTo>
                    <a:pt x="1592348" y="0"/>
                    <a:pt x="1797043" y="204695"/>
                    <a:pt x="1797043" y="457200"/>
                  </a:cubicBezTo>
                  <a:cubicBezTo>
                    <a:pt x="1797043" y="551890"/>
                    <a:pt x="1768258" y="639856"/>
                    <a:pt x="1718961" y="712825"/>
                  </a:cubicBezTo>
                  <a:lnTo>
                    <a:pt x="1701058" y="734523"/>
                  </a:lnTo>
                  <a:lnTo>
                    <a:pt x="1993507" y="891985"/>
                  </a:lnTo>
                  <a:lnTo>
                    <a:pt x="1993508" y="891985"/>
                  </a:lnTo>
                  <a:lnTo>
                    <a:pt x="1993508" y="1795496"/>
                  </a:lnTo>
                  <a:lnTo>
                    <a:pt x="1803031" y="1785878"/>
                  </a:lnTo>
                  <a:cubicBezTo>
                    <a:pt x="1024331" y="1706797"/>
                    <a:pt x="359655" y="1242012"/>
                    <a:pt x="3060" y="585580"/>
                  </a:cubicBezTo>
                  <a:lnTo>
                    <a:pt x="0" y="579227"/>
                  </a:lnTo>
                  <a:lnTo>
                    <a:pt x="706316" y="198928"/>
                  </a:lnTo>
                  <a:lnTo>
                    <a:pt x="909536" y="308347"/>
                  </a:lnTo>
                  <a:lnTo>
                    <a:pt x="918572" y="279237"/>
                  </a:lnTo>
                  <a:cubicBezTo>
                    <a:pt x="987979" y="115141"/>
                    <a:pt x="1150464" y="0"/>
                    <a:pt x="1339843" y="0"/>
                  </a:cubicBezTo>
                  <a:close/>
                </a:path>
              </a:pathLst>
            </a:custGeom>
            <a:solidFill>
              <a:srgbClr val="778495">
                <a:alpha val="50000"/>
              </a:srgbClr>
            </a:solidFill>
            <a:ln w="2857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59" name="Freeform: Shape 14">
              <a:extLst>
                <a:ext uri="{FF2B5EF4-FFF2-40B4-BE49-F238E27FC236}">
                  <a16:creationId xmlns:a16="http://schemas.microsoft.com/office/drawing/2014/main" xmlns="" id="{E00B197B-1037-4017-90A8-24BDA56D80A9}"/>
                </a:ext>
              </a:extLst>
            </p:cNvPr>
            <p:cNvSpPr/>
            <p:nvPr/>
          </p:nvSpPr>
          <p:spPr>
            <a:xfrm>
              <a:off x="3655133" y="2395170"/>
              <a:ext cx="265857" cy="2597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9" extrusionOk="0">
                  <a:moveTo>
                    <a:pt x="7530" y="4197"/>
                  </a:moveTo>
                  <a:lnTo>
                    <a:pt x="6680" y="3701"/>
                  </a:lnTo>
                  <a:lnTo>
                    <a:pt x="6189" y="4560"/>
                  </a:lnTo>
                  <a:lnTo>
                    <a:pt x="7040" y="5056"/>
                  </a:lnTo>
                  <a:cubicBezTo>
                    <a:pt x="7040" y="5056"/>
                    <a:pt x="7530" y="4197"/>
                    <a:pt x="7530" y="4197"/>
                  </a:cubicBezTo>
                  <a:close/>
                  <a:moveTo>
                    <a:pt x="8512" y="2479"/>
                  </a:moveTo>
                  <a:lnTo>
                    <a:pt x="7662" y="1984"/>
                  </a:lnTo>
                  <a:lnTo>
                    <a:pt x="7171" y="2843"/>
                  </a:lnTo>
                  <a:lnTo>
                    <a:pt x="8021" y="3339"/>
                  </a:lnTo>
                  <a:cubicBezTo>
                    <a:pt x="8021" y="3339"/>
                    <a:pt x="8512" y="2479"/>
                    <a:pt x="8512" y="2479"/>
                  </a:cubicBezTo>
                  <a:close/>
                  <a:moveTo>
                    <a:pt x="20618" y="8428"/>
                  </a:moveTo>
                  <a:lnTo>
                    <a:pt x="982" y="8428"/>
                  </a:lnTo>
                  <a:lnTo>
                    <a:pt x="982" y="6445"/>
                  </a:lnTo>
                  <a:lnTo>
                    <a:pt x="20618" y="6445"/>
                  </a:lnTo>
                  <a:cubicBezTo>
                    <a:pt x="20618" y="6445"/>
                    <a:pt x="20618" y="8428"/>
                    <a:pt x="20618" y="8428"/>
                  </a:cubicBezTo>
                  <a:close/>
                  <a:moveTo>
                    <a:pt x="18655" y="20327"/>
                  </a:moveTo>
                  <a:lnTo>
                    <a:pt x="2945" y="20327"/>
                  </a:lnTo>
                  <a:lnTo>
                    <a:pt x="2945" y="9420"/>
                  </a:lnTo>
                  <a:lnTo>
                    <a:pt x="18655" y="9420"/>
                  </a:lnTo>
                  <a:cubicBezTo>
                    <a:pt x="18655" y="9420"/>
                    <a:pt x="18655" y="20327"/>
                    <a:pt x="18655" y="20327"/>
                  </a:cubicBezTo>
                  <a:close/>
                  <a:moveTo>
                    <a:pt x="6811" y="1488"/>
                  </a:moveTo>
                  <a:cubicBezTo>
                    <a:pt x="7083" y="1014"/>
                    <a:pt x="7683" y="851"/>
                    <a:pt x="8153" y="1125"/>
                  </a:cubicBezTo>
                  <a:lnTo>
                    <a:pt x="9854" y="2117"/>
                  </a:lnTo>
                  <a:lnTo>
                    <a:pt x="7946" y="5454"/>
                  </a:lnTo>
                  <a:lnTo>
                    <a:pt x="5759" y="5454"/>
                  </a:lnTo>
                  <a:lnTo>
                    <a:pt x="5698" y="5419"/>
                  </a:lnTo>
                  <a:lnTo>
                    <a:pt x="5678" y="5454"/>
                  </a:lnTo>
                  <a:lnTo>
                    <a:pt x="4545" y="5454"/>
                  </a:lnTo>
                  <a:cubicBezTo>
                    <a:pt x="4545" y="5454"/>
                    <a:pt x="6811" y="1488"/>
                    <a:pt x="6811" y="1488"/>
                  </a:cubicBezTo>
                  <a:close/>
                  <a:moveTo>
                    <a:pt x="15577" y="5454"/>
                  </a:moveTo>
                  <a:lnTo>
                    <a:pt x="9079" y="5454"/>
                  </a:lnTo>
                  <a:lnTo>
                    <a:pt x="10704" y="2612"/>
                  </a:lnTo>
                  <a:cubicBezTo>
                    <a:pt x="10704" y="2612"/>
                    <a:pt x="15577" y="5454"/>
                    <a:pt x="15577" y="5454"/>
                  </a:cubicBezTo>
                  <a:close/>
                  <a:moveTo>
                    <a:pt x="15930" y="2759"/>
                  </a:moveTo>
                  <a:cubicBezTo>
                    <a:pt x="16454" y="2617"/>
                    <a:pt x="16991" y="2931"/>
                    <a:pt x="17132" y="3460"/>
                  </a:cubicBezTo>
                  <a:lnTo>
                    <a:pt x="17661" y="5454"/>
                  </a:lnTo>
                  <a:lnTo>
                    <a:pt x="17540" y="5454"/>
                  </a:lnTo>
                  <a:lnTo>
                    <a:pt x="16279" y="4718"/>
                  </a:lnTo>
                  <a:lnTo>
                    <a:pt x="16438" y="4674"/>
                  </a:lnTo>
                  <a:lnTo>
                    <a:pt x="16184" y="3716"/>
                  </a:lnTo>
                  <a:lnTo>
                    <a:pt x="15236" y="3973"/>
                  </a:lnTo>
                  <a:lnTo>
                    <a:pt x="15279" y="4135"/>
                  </a:lnTo>
                  <a:lnTo>
                    <a:pt x="14076" y="3434"/>
                  </a:lnTo>
                  <a:lnTo>
                    <a:pt x="14033" y="3272"/>
                  </a:lnTo>
                  <a:cubicBezTo>
                    <a:pt x="14033" y="3272"/>
                    <a:pt x="15930" y="2759"/>
                    <a:pt x="15930" y="2759"/>
                  </a:cubicBezTo>
                  <a:close/>
                  <a:moveTo>
                    <a:pt x="20618" y="5454"/>
                  </a:moveTo>
                  <a:lnTo>
                    <a:pt x="18678" y="5454"/>
                  </a:lnTo>
                  <a:lnTo>
                    <a:pt x="18081" y="3203"/>
                  </a:lnTo>
                  <a:cubicBezTo>
                    <a:pt x="17800" y="2145"/>
                    <a:pt x="16724" y="1518"/>
                    <a:pt x="15676" y="1801"/>
                  </a:cubicBezTo>
                  <a:lnTo>
                    <a:pt x="12671" y="2615"/>
                  </a:lnTo>
                  <a:lnTo>
                    <a:pt x="8644" y="266"/>
                  </a:lnTo>
                  <a:cubicBezTo>
                    <a:pt x="7704" y="-281"/>
                    <a:pt x="6504" y="44"/>
                    <a:pt x="5961" y="992"/>
                  </a:cubicBezTo>
                  <a:lnTo>
                    <a:pt x="3410" y="5454"/>
                  </a:lnTo>
                  <a:lnTo>
                    <a:pt x="982" y="5454"/>
                  </a:lnTo>
                  <a:cubicBezTo>
                    <a:pt x="440" y="5454"/>
                    <a:pt x="0" y="5898"/>
                    <a:pt x="0" y="6445"/>
                  </a:cubicBezTo>
                  <a:lnTo>
                    <a:pt x="0" y="8428"/>
                  </a:lnTo>
                  <a:cubicBezTo>
                    <a:pt x="0" y="8977"/>
                    <a:pt x="440" y="9420"/>
                    <a:pt x="982" y="9420"/>
                  </a:cubicBezTo>
                  <a:lnTo>
                    <a:pt x="1964" y="9420"/>
                  </a:lnTo>
                  <a:lnTo>
                    <a:pt x="1964" y="20327"/>
                  </a:lnTo>
                  <a:cubicBezTo>
                    <a:pt x="1964" y="20875"/>
                    <a:pt x="2403" y="21319"/>
                    <a:pt x="2945" y="21319"/>
                  </a:cubicBezTo>
                  <a:lnTo>
                    <a:pt x="18655" y="21319"/>
                  </a:lnTo>
                  <a:cubicBezTo>
                    <a:pt x="19197" y="21319"/>
                    <a:pt x="19636" y="20875"/>
                    <a:pt x="19636" y="20327"/>
                  </a:cubicBezTo>
                  <a:lnTo>
                    <a:pt x="19636" y="9420"/>
                  </a:lnTo>
                  <a:lnTo>
                    <a:pt x="20618" y="9420"/>
                  </a:lnTo>
                  <a:cubicBezTo>
                    <a:pt x="21160" y="9420"/>
                    <a:pt x="21600" y="8977"/>
                    <a:pt x="21600" y="8428"/>
                  </a:cubicBezTo>
                  <a:lnTo>
                    <a:pt x="21600" y="6445"/>
                  </a:lnTo>
                  <a:cubicBezTo>
                    <a:pt x="21600" y="5898"/>
                    <a:pt x="21160" y="5454"/>
                    <a:pt x="20618" y="5454"/>
                  </a:cubicBezTo>
                  <a:moveTo>
                    <a:pt x="7855" y="12395"/>
                  </a:moveTo>
                  <a:lnTo>
                    <a:pt x="13745" y="12395"/>
                  </a:lnTo>
                  <a:lnTo>
                    <a:pt x="13745" y="13386"/>
                  </a:lnTo>
                  <a:lnTo>
                    <a:pt x="7855" y="13386"/>
                  </a:lnTo>
                  <a:cubicBezTo>
                    <a:pt x="7855" y="13386"/>
                    <a:pt x="7855" y="12395"/>
                    <a:pt x="7855" y="12395"/>
                  </a:cubicBezTo>
                  <a:close/>
                  <a:moveTo>
                    <a:pt x="7855" y="14378"/>
                  </a:moveTo>
                  <a:lnTo>
                    <a:pt x="13745" y="14378"/>
                  </a:lnTo>
                  <a:cubicBezTo>
                    <a:pt x="14288" y="14378"/>
                    <a:pt x="14727" y="13934"/>
                    <a:pt x="14727" y="13386"/>
                  </a:cubicBezTo>
                  <a:lnTo>
                    <a:pt x="14727" y="12395"/>
                  </a:lnTo>
                  <a:cubicBezTo>
                    <a:pt x="14727" y="11847"/>
                    <a:pt x="14288" y="11403"/>
                    <a:pt x="13745" y="11403"/>
                  </a:cubicBezTo>
                  <a:lnTo>
                    <a:pt x="7855" y="11403"/>
                  </a:lnTo>
                  <a:cubicBezTo>
                    <a:pt x="7312" y="11403"/>
                    <a:pt x="6873" y="11847"/>
                    <a:pt x="6873" y="12395"/>
                  </a:cubicBezTo>
                  <a:lnTo>
                    <a:pt x="6873" y="13386"/>
                  </a:lnTo>
                  <a:cubicBezTo>
                    <a:pt x="6873" y="13934"/>
                    <a:pt x="7312" y="14378"/>
                    <a:pt x="7855" y="14378"/>
                  </a:cubicBezTo>
                </a:path>
              </a:pathLst>
            </a:custGeom>
            <a:solidFill>
              <a:srgbClr val="F0F0F0"/>
            </a:solidFill>
            <a:ln w="12700">
              <a:miter lim="400000"/>
            </a:ln>
          </p:spPr>
          <p:txBody>
            <a:bodyPr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60" name="Freeform: Shape 15">
              <a:extLst>
                <a:ext uri="{FF2B5EF4-FFF2-40B4-BE49-F238E27FC236}">
                  <a16:creationId xmlns:a16="http://schemas.microsoft.com/office/drawing/2014/main" xmlns="" id="{942265E3-D4EC-4CD7-AF93-7272F9507B49}"/>
                </a:ext>
              </a:extLst>
            </p:cNvPr>
            <p:cNvSpPr/>
            <p:nvPr/>
          </p:nvSpPr>
          <p:spPr>
            <a:xfrm>
              <a:off x="4850358" y="3078917"/>
              <a:ext cx="217519" cy="265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600" y="6076"/>
                  </a:moveTo>
                  <a:cubicBezTo>
                    <a:pt x="14428" y="7109"/>
                    <a:pt x="12685" y="7649"/>
                    <a:pt x="10071" y="7803"/>
                  </a:cubicBezTo>
                  <a:cubicBezTo>
                    <a:pt x="9806" y="7259"/>
                    <a:pt x="9160" y="6873"/>
                    <a:pt x="8400" y="6873"/>
                  </a:cubicBezTo>
                  <a:cubicBezTo>
                    <a:pt x="7640" y="6873"/>
                    <a:pt x="6994" y="7259"/>
                    <a:pt x="6729" y="7803"/>
                  </a:cubicBezTo>
                  <a:cubicBezTo>
                    <a:pt x="4115" y="7649"/>
                    <a:pt x="2372" y="7109"/>
                    <a:pt x="1200" y="6076"/>
                  </a:cubicBezTo>
                  <a:lnTo>
                    <a:pt x="1200" y="5891"/>
                  </a:lnTo>
                  <a:cubicBezTo>
                    <a:pt x="1200" y="5349"/>
                    <a:pt x="1738" y="4909"/>
                    <a:pt x="2400" y="4909"/>
                  </a:cubicBezTo>
                  <a:lnTo>
                    <a:pt x="14400" y="4909"/>
                  </a:lnTo>
                  <a:cubicBezTo>
                    <a:pt x="15062" y="4909"/>
                    <a:pt x="15600" y="5349"/>
                    <a:pt x="15600" y="5891"/>
                  </a:cubicBezTo>
                  <a:cubicBezTo>
                    <a:pt x="15600" y="5891"/>
                    <a:pt x="15600" y="6076"/>
                    <a:pt x="15600" y="6076"/>
                  </a:cubicBezTo>
                  <a:close/>
                  <a:moveTo>
                    <a:pt x="7800" y="8346"/>
                  </a:moveTo>
                  <a:cubicBezTo>
                    <a:pt x="7800" y="8074"/>
                    <a:pt x="8069" y="7855"/>
                    <a:pt x="8400" y="7855"/>
                  </a:cubicBezTo>
                  <a:cubicBezTo>
                    <a:pt x="8731" y="7855"/>
                    <a:pt x="9000" y="8074"/>
                    <a:pt x="9000" y="8346"/>
                  </a:cubicBezTo>
                  <a:cubicBezTo>
                    <a:pt x="9000" y="8617"/>
                    <a:pt x="8731" y="8836"/>
                    <a:pt x="8400" y="8836"/>
                  </a:cubicBezTo>
                  <a:cubicBezTo>
                    <a:pt x="8069" y="8836"/>
                    <a:pt x="7800" y="8617"/>
                    <a:pt x="7800" y="8346"/>
                  </a:cubicBezTo>
                  <a:moveTo>
                    <a:pt x="15600" y="19636"/>
                  </a:moveTo>
                  <a:cubicBezTo>
                    <a:pt x="15600" y="20179"/>
                    <a:pt x="15062" y="20619"/>
                    <a:pt x="14400" y="20619"/>
                  </a:cubicBezTo>
                  <a:lnTo>
                    <a:pt x="2400" y="20619"/>
                  </a:lnTo>
                  <a:cubicBezTo>
                    <a:pt x="1738" y="20619"/>
                    <a:pt x="1200" y="20179"/>
                    <a:pt x="1200" y="19636"/>
                  </a:cubicBezTo>
                  <a:lnTo>
                    <a:pt x="1200" y="7318"/>
                  </a:lnTo>
                  <a:cubicBezTo>
                    <a:pt x="2658" y="8244"/>
                    <a:pt x="4301" y="8666"/>
                    <a:pt x="6693" y="8790"/>
                  </a:cubicBezTo>
                  <a:cubicBezTo>
                    <a:pt x="6924" y="9385"/>
                    <a:pt x="7597" y="9819"/>
                    <a:pt x="8400" y="9819"/>
                  </a:cubicBezTo>
                  <a:cubicBezTo>
                    <a:pt x="9203" y="9819"/>
                    <a:pt x="9875" y="9385"/>
                    <a:pt x="10108" y="8790"/>
                  </a:cubicBezTo>
                  <a:cubicBezTo>
                    <a:pt x="12499" y="8666"/>
                    <a:pt x="14142" y="8244"/>
                    <a:pt x="15600" y="7318"/>
                  </a:cubicBezTo>
                  <a:cubicBezTo>
                    <a:pt x="15600" y="7318"/>
                    <a:pt x="15600" y="19636"/>
                    <a:pt x="15600" y="19636"/>
                  </a:cubicBezTo>
                  <a:close/>
                  <a:moveTo>
                    <a:pt x="14400" y="3927"/>
                  </a:moveTo>
                  <a:lnTo>
                    <a:pt x="2400" y="3927"/>
                  </a:lnTo>
                  <a:cubicBezTo>
                    <a:pt x="1075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1075" y="21600"/>
                    <a:pt x="2400" y="21600"/>
                  </a:cubicBezTo>
                  <a:lnTo>
                    <a:pt x="14400" y="21600"/>
                  </a:lnTo>
                  <a:cubicBezTo>
                    <a:pt x="15725" y="21600"/>
                    <a:pt x="16800" y="20721"/>
                    <a:pt x="16800" y="19636"/>
                  </a:cubicBezTo>
                  <a:lnTo>
                    <a:pt x="16800" y="5891"/>
                  </a:lnTo>
                  <a:cubicBezTo>
                    <a:pt x="16800" y="4806"/>
                    <a:pt x="15725" y="3927"/>
                    <a:pt x="14400" y="3927"/>
                  </a:cubicBezTo>
                  <a:moveTo>
                    <a:pt x="5400" y="17673"/>
                  </a:moveTo>
                  <a:lnTo>
                    <a:pt x="4200" y="17673"/>
                  </a:lnTo>
                  <a:cubicBezTo>
                    <a:pt x="3869" y="17673"/>
                    <a:pt x="3600" y="17893"/>
                    <a:pt x="3600" y="18164"/>
                  </a:cubicBezTo>
                  <a:cubicBezTo>
                    <a:pt x="3600" y="18435"/>
                    <a:pt x="3869" y="18655"/>
                    <a:pt x="4200" y="18655"/>
                  </a:cubicBezTo>
                  <a:lnTo>
                    <a:pt x="5400" y="18655"/>
                  </a:lnTo>
                  <a:cubicBezTo>
                    <a:pt x="5731" y="18655"/>
                    <a:pt x="6000" y="18435"/>
                    <a:pt x="6000" y="18164"/>
                  </a:cubicBezTo>
                  <a:cubicBezTo>
                    <a:pt x="6000" y="17893"/>
                    <a:pt x="5731" y="17673"/>
                    <a:pt x="5400" y="17673"/>
                  </a:cubicBezTo>
                  <a:moveTo>
                    <a:pt x="6600" y="15709"/>
                  </a:moveTo>
                  <a:lnTo>
                    <a:pt x="4200" y="15709"/>
                  </a:lnTo>
                  <a:cubicBezTo>
                    <a:pt x="3869" y="15709"/>
                    <a:pt x="3600" y="15929"/>
                    <a:pt x="3600" y="16200"/>
                  </a:cubicBezTo>
                  <a:cubicBezTo>
                    <a:pt x="3600" y="16472"/>
                    <a:pt x="3869" y="16691"/>
                    <a:pt x="4200" y="16691"/>
                  </a:cubicBezTo>
                  <a:lnTo>
                    <a:pt x="6600" y="16691"/>
                  </a:lnTo>
                  <a:cubicBezTo>
                    <a:pt x="6931" y="16691"/>
                    <a:pt x="7200" y="16472"/>
                    <a:pt x="7200" y="16200"/>
                  </a:cubicBezTo>
                  <a:cubicBezTo>
                    <a:pt x="7200" y="15929"/>
                    <a:pt x="6931" y="15709"/>
                    <a:pt x="6600" y="15709"/>
                  </a:cubicBezTo>
                  <a:moveTo>
                    <a:pt x="19200" y="0"/>
                  </a:moveTo>
                  <a:lnTo>
                    <a:pt x="7200" y="0"/>
                  </a:lnTo>
                  <a:cubicBezTo>
                    <a:pt x="5875" y="0"/>
                    <a:pt x="4800" y="879"/>
                    <a:pt x="4800" y="1964"/>
                  </a:cubicBezTo>
                  <a:lnTo>
                    <a:pt x="4800" y="2455"/>
                  </a:lnTo>
                  <a:cubicBezTo>
                    <a:pt x="4800" y="2726"/>
                    <a:pt x="5069" y="2945"/>
                    <a:pt x="5400" y="2945"/>
                  </a:cubicBezTo>
                  <a:cubicBezTo>
                    <a:pt x="5731" y="2945"/>
                    <a:pt x="6000" y="2726"/>
                    <a:pt x="6000" y="2455"/>
                  </a:cubicBezTo>
                  <a:lnTo>
                    <a:pt x="6000" y="1964"/>
                  </a:lnTo>
                  <a:cubicBezTo>
                    <a:pt x="6000" y="1422"/>
                    <a:pt x="6538" y="982"/>
                    <a:pt x="7200" y="982"/>
                  </a:cubicBezTo>
                  <a:lnTo>
                    <a:pt x="19200" y="982"/>
                  </a:lnTo>
                  <a:cubicBezTo>
                    <a:pt x="19862" y="982"/>
                    <a:pt x="20400" y="1422"/>
                    <a:pt x="20400" y="1964"/>
                  </a:cubicBezTo>
                  <a:lnTo>
                    <a:pt x="20400" y="15709"/>
                  </a:lnTo>
                  <a:cubicBezTo>
                    <a:pt x="20400" y="16252"/>
                    <a:pt x="19862" y="16691"/>
                    <a:pt x="19200" y="16691"/>
                  </a:cubicBezTo>
                  <a:lnTo>
                    <a:pt x="18600" y="16691"/>
                  </a:lnTo>
                  <a:cubicBezTo>
                    <a:pt x="18269" y="16691"/>
                    <a:pt x="18000" y="16911"/>
                    <a:pt x="18000" y="17182"/>
                  </a:cubicBezTo>
                  <a:cubicBezTo>
                    <a:pt x="18000" y="17453"/>
                    <a:pt x="18269" y="17673"/>
                    <a:pt x="18600" y="17673"/>
                  </a:cubicBezTo>
                  <a:lnTo>
                    <a:pt x="19200" y="17673"/>
                  </a:lnTo>
                  <a:cubicBezTo>
                    <a:pt x="20525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525" y="0"/>
                    <a:pt x="19200" y="0"/>
                  </a:cubicBezTo>
                </a:path>
              </a:pathLst>
            </a:custGeom>
            <a:solidFill>
              <a:srgbClr val="F0F0F0"/>
            </a:solidFill>
            <a:ln w="12700">
              <a:miter lim="400000"/>
            </a:ln>
          </p:spPr>
          <p:txBody>
            <a:bodyPr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61" name="Freeform: Shape 16">
              <a:extLst>
                <a:ext uri="{FF2B5EF4-FFF2-40B4-BE49-F238E27FC236}">
                  <a16:creationId xmlns:a16="http://schemas.microsoft.com/office/drawing/2014/main" xmlns="" id="{E97E542B-F806-476B-82FC-391BBC3F4F67}"/>
                </a:ext>
              </a:extLst>
            </p:cNvPr>
            <p:cNvSpPr/>
            <p:nvPr/>
          </p:nvSpPr>
          <p:spPr>
            <a:xfrm>
              <a:off x="4850358" y="1762062"/>
              <a:ext cx="265857" cy="265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281" y="19846"/>
                  </a:moveTo>
                  <a:lnTo>
                    <a:pt x="9413" y="12882"/>
                  </a:lnTo>
                  <a:lnTo>
                    <a:pt x="19655" y="2640"/>
                  </a:lnTo>
                  <a:cubicBezTo>
                    <a:pt x="19655" y="2640"/>
                    <a:pt x="12281" y="19846"/>
                    <a:pt x="12281" y="19846"/>
                  </a:cubicBezTo>
                  <a:close/>
                  <a:moveTo>
                    <a:pt x="1755" y="9320"/>
                  </a:moveTo>
                  <a:lnTo>
                    <a:pt x="18960" y="1945"/>
                  </a:lnTo>
                  <a:lnTo>
                    <a:pt x="8719" y="12187"/>
                  </a:lnTo>
                  <a:cubicBezTo>
                    <a:pt x="8719" y="12187"/>
                    <a:pt x="1755" y="9320"/>
                    <a:pt x="1755" y="9320"/>
                  </a:cubicBezTo>
                  <a:close/>
                  <a:moveTo>
                    <a:pt x="21600" y="491"/>
                  </a:moveTo>
                  <a:cubicBezTo>
                    <a:pt x="21600" y="220"/>
                    <a:pt x="21380" y="0"/>
                    <a:pt x="21109" y="0"/>
                  </a:cubicBezTo>
                  <a:cubicBezTo>
                    <a:pt x="21034" y="0"/>
                    <a:pt x="20964" y="20"/>
                    <a:pt x="20900" y="52"/>
                  </a:cubicBezTo>
                  <a:lnTo>
                    <a:pt x="20898" y="48"/>
                  </a:lnTo>
                  <a:lnTo>
                    <a:pt x="302" y="8875"/>
                  </a:lnTo>
                  <a:cubicBezTo>
                    <a:pt x="301" y="8875"/>
                    <a:pt x="299" y="8876"/>
                    <a:pt x="297" y="8877"/>
                  </a:cubicBezTo>
                  <a:lnTo>
                    <a:pt x="280" y="8885"/>
                  </a:lnTo>
                  <a:lnTo>
                    <a:pt x="281" y="8887"/>
                  </a:lnTo>
                  <a:cubicBezTo>
                    <a:pt x="116" y="8967"/>
                    <a:pt x="0" y="9132"/>
                    <a:pt x="0" y="9327"/>
                  </a:cubicBezTo>
                  <a:cubicBezTo>
                    <a:pt x="0" y="9550"/>
                    <a:pt x="151" y="9731"/>
                    <a:pt x="355" y="9791"/>
                  </a:cubicBezTo>
                  <a:lnTo>
                    <a:pt x="353" y="9799"/>
                  </a:lnTo>
                  <a:lnTo>
                    <a:pt x="8462" y="13138"/>
                  </a:lnTo>
                  <a:lnTo>
                    <a:pt x="11801" y="21248"/>
                  </a:lnTo>
                  <a:lnTo>
                    <a:pt x="11809" y="21245"/>
                  </a:lnTo>
                  <a:cubicBezTo>
                    <a:pt x="11869" y="21449"/>
                    <a:pt x="12050" y="21600"/>
                    <a:pt x="12273" y="21600"/>
                  </a:cubicBezTo>
                  <a:cubicBezTo>
                    <a:pt x="12468" y="21600"/>
                    <a:pt x="12634" y="21484"/>
                    <a:pt x="12713" y="21319"/>
                  </a:cubicBezTo>
                  <a:lnTo>
                    <a:pt x="12716" y="21320"/>
                  </a:lnTo>
                  <a:lnTo>
                    <a:pt x="12723" y="21303"/>
                  </a:lnTo>
                  <a:cubicBezTo>
                    <a:pt x="12724" y="21301"/>
                    <a:pt x="12725" y="21300"/>
                    <a:pt x="12725" y="21298"/>
                  </a:cubicBezTo>
                  <a:lnTo>
                    <a:pt x="21553" y="702"/>
                  </a:lnTo>
                  <a:lnTo>
                    <a:pt x="21547" y="699"/>
                  </a:lnTo>
                  <a:cubicBezTo>
                    <a:pt x="21578" y="636"/>
                    <a:pt x="21600" y="567"/>
                    <a:pt x="21600" y="491"/>
                  </a:cubicBezTo>
                  <a:moveTo>
                    <a:pt x="7855" y="16200"/>
                  </a:moveTo>
                  <a:cubicBezTo>
                    <a:pt x="7719" y="16200"/>
                    <a:pt x="7596" y="16255"/>
                    <a:pt x="7507" y="16344"/>
                  </a:cubicBezTo>
                  <a:lnTo>
                    <a:pt x="6035" y="17817"/>
                  </a:lnTo>
                  <a:cubicBezTo>
                    <a:pt x="5946" y="17905"/>
                    <a:pt x="5891" y="18029"/>
                    <a:pt x="5891" y="18164"/>
                  </a:cubicBezTo>
                  <a:cubicBezTo>
                    <a:pt x="5891" y="18435"/>
                    <a:pt x="6111" y="18655"/>
                    <a:pt x="6382" y="18655"/>
                  </a:cubicBezTo>
                  <a:cubicBezTo>
                    <a:pt x="6517" y="18655"/>
                    <a:pt x="6640" y="18600"/>
                    <a:pt x="6729" y="18511"/>
                  </a:cubicBezTo>
                  <a:lnTo>
                    <a:pt x="8202" y="17038"/>
                  </a:lnTo>
                  <a:cubicBezTo>
                    <a:pt x="8291" y="16950"/>
                    <a:pt x="8345" y="16827"/>
                    <a:pt x="8345" y="16691"/>
                  </a:cubicBezTo>
                  <a:cubicBezTo>
                    <a:pt x="8345" y="16420"/>
                    <a:pt x="8126" y="16200"/>
                    <a:pt x="7855" y="16200"/>
                  </a:cubicBezTo>
                  <a:moveTo>
                    <a:pt x="7855" y="14237"/>
                  </a:moveTo>
                  <a:cubicBezTo>
                    <a:pt x="7855" y="13966"/>
                    <a:pt x="7635" y="13745"/>
                    <a:pt x="7364" y="13745"/>
                  </a:cubicBezTo>
                  <a:cubicBezTo>
                    <a:pt x="7228" y="13745"/>
                    <a:pt x="7105" y="13801"/>
                    <a:pt x="7017" y="13889"/>
                  </a:cubicBezTo>
                  <a:lnTo>
                    <a:pt x="2107" y="18798"/>
                  </a:lnTo>
                  <a:cubicBezTo>
                    <a:pt x="2019" y="18888"/>
                    <a:pt x="1964" y="19011"/>
                    <a:pt x="1964" y="19145"/>
                  </a:cubicBezTo>
                  <a:cubicBezTo>
                    <a:pt x="1964" y="19417"/>
                    <a:pt x="2184" y="19636"/>
                    <a:pt x="2455" y="19636"/>
                  </a:cubicBezTo>
                  <a:cubicBezTo>
                    <a:pt x="2590" y="19636"/>
                    <a:pt x="2713" y="19582"/>
                    <a:pt x="2802" y="19493"/>
                  </a:cubicBezTo>
                  <a:lnTo>
                    <a:pt x="7711" y="14583"/>
                  </a:lnTo>
                  <a:cubicBezTo>
                    <a:pt x="7800" y="14495"/>
                    <a:pt x="7855" y="14372"/>
                    <a:pt x="7855" y="14237"/>
                  </a:cubicBezTo>
                  <a:moveTo>
                    <a:pt x="4765" y="14583"/>
                  </a:moveTo>
                  <a:lnTo>
                    <a:pt x="5256" y="14093"/>
                  </a:lnTo>
                  <a:cubicBezTo>
                    <a:pt x="5345" y="14004"/>
                    <a:pt x="5400" y="13881"/>
                    <a:pt x="5400" y="13745"/>
                  </a:cubicBezTo>
                  <a:cubicBezTo>
                    <a:pt x="5400" y="13475"/>
                    <a:pt x="5180" y="13255"/>
                    <a:pt x="4909" y="13255"/>
                  </a:cubicBezTo>
                  <a:cubicBezTo>
                    <a:pt x="4774" y="13255"/>
                    <a:pt x="4651" y="13310"/>
                    <a:pt x="4562" y="13398"/>
                  </a:cubicBezTo>
                  <a:lnTo>
                    <a:pt x="4071" y="13889"/>
                  </a:lnTo>
                  <a:cubicBezTo>
                    <a:pt x="3982" y="13979"/>
                    <a:pt x="3927" y="14101"/>
                    <a:pt x="3927" y="14237"/>
                  </a:cubicBezTo>
                  <a:cubicBezTo>
                    <a:pt x="3927" y="14507"/>
                    <a:pt x="4147" y="14727"/>
                    <a:pt x="4418" y="14727"/>
                  </a:cubicBezTo>
                  <a:cubicBezTo>
                    <a:pt x="4554" y="14727"/>
                    <a:pt x="4676" y="14673"/>
                    <a:pt x="4765" y="14583"/>
                  </a:cubicBezTo>
                </a:path>
              </a:pathLst>
            </a:custGeom>
            <a:solidFill>
              <a:srgbClr val="F0F0F0"/>
            </a:solidFill>
            <a:ln w="12700">
              <a:miter lim="400000"/>
            </a:ln>
          </p:spPr>
          <p:txBody>
            <a:bodyPr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62" name="Freeform: Shape 17">
              <a:extLst>
                <a:ext uri="{FF2B5EF4-FFF2-40B4-BE49-F238E27FC236}">
                  <a16:creationId xmlns:a16="http://schemas.microsoft.com/office/drawing/2014/main" xmlns="" id="{8493A0B9-661E-49B8-A878-896240D76677}"/>
                </a:ext>
              </a:extLst>
            </p:cNvPr>
            <p:cNvSpPr/>
            <p:nvPr/>
          </p:nvSpPr>
          <p:spPr>
            <a:xfrm>
              <a:off x="5221860" y="2406014"/>
              <a:ext cx="265857" cy="241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36" y="2161"/>
                  </a:moveTo>
                  <a:lnTo>
                    <a:pt x="13745" y="2161"/>
                  </a:lnTo>
                  <a:cubicBezTo>
                    <a:pt x="11782" y="2160"/>
                    <a:pt x="11782" y="0"/>
                    <a:pt x="9818" y="0"/>
                  </a:cubicBezTo>
                  <a:lnTo>
                    <a:pt x="5891" y="0"/>
                  </a:lnTo>
                  <a:cubicBezTo>
                    <a:pt x="4806" y="0"/>
                    <a:pt x="3927" y="967"/>
                    <a:pt x="3927" y="2161"/>
                  </a:cubicBezTo>
                  <a:lnTo>
                    <a:pt x="3927" y="2700"/>
                  </a:lnTo>
                  <a:cubicBezTo>
                    <a:pt x="3927" y="2999"/>
                    <a:pt x="4147" y="3240"/>
                    <a:pt x="4418" y="3240"/>
                  </a:cubicBezTo>
                  <a:cubicBezTo>
                    <a:pt x="4690" y="3240"/>
                    <a:pt x="4909" y="2999"/>
                    <a:pt x="4909" y="2700"/>
                  </a:cubicBezTo>
                  <a:lnTo>
                    <a:pt x="4909" y="2161"/>
                  </a:lnTo>
                  <a:cubicBezTo>
                    <a:pt x="4909" y="1564"/>
                    <a:pt x="5348" y="1080"/>
                    <a:pt x="5891" y="1080"/>
                  </a:cubicBezTo>
                  <a:lnTo>
                    <a:pt x="9818" y="1080"/>
                  </a:lnTo>
                  <a:cubicBezTo>
                    <a:pt x="11291" y="1080"/>
                    <a:pt x="11291" y="3239"/>
                    <a:pt x="13744" y="3240"/>
                  </a:cubicBezTo>
                  <a:lnTo>
                    <a:pt x="19636" y="3240"/>
                  </a:lnTo>
                  <a:cubicBezTo>
                    <a:pt x="20178" y="3240"/>
                    <a:pt x="20618" y="3724"/>
                    <a:pt x="20618" y="4321"/>
                  </a:cubicBezTo>
                  <a:lnTo>
                    <a:pt x="20618" y="15120"/>
                  </a:lnTo>
                  <a:cubicBezTo>
                    <a:pt x="20618" y="15717"/>
                    <a:pt x="20178" y="16200"/>
                    <a:pt x="19636" y="16200"/>
                  </a:cubicBezTo>
                  <a:lnTo>
                    <a:pt x="19145" y="16200"/>
                  </a:lnTo>
                  <a:cubicBezTo>
                    <a:pt x="18874" y="16200"/>
                    <a:pt x="18655" y="16442"/>
                    <a:pt x="18655" y="16740"/>
                  </a:cubicBezTo>
                  <a:cubicBezTo>
                    <a:pt x="18655" y="17039"/>
                    <a:pt x="18874" y="17280"/>
                    <a:pt x="19145" y="17280"/>
                  </a:cubicBezTo>
                  <a:lnTo>
                    <a:pt x="19636" y="17280"/>
                  </a:lnTo>
                  <a:cubicBezTo>
                    <a:pt x="20721" y="17280"/>
                    <a:pt x="21600" y="16314"/>
                    <a:pt x="21600" y="15120"/>
                  </a:cubicBezTo>
                  <a:lnTo>
                    <a:pt x="21600" y="4321"/>
                  </a:lnTo>
                  <a:cubicBezTo>
                    <a:pt x="21600" y="3127"/>
                    <a:pt x="20721" y="2161"/>
                    <a:pt x="19636" y="2161"/>
                  </a:cubicBezTo>
                  <a:moveTo>
                    <a:pt x="16691" y="9720"/>
                  </a:moveTo>
                  <a:lnTo>
                    <a:pt x="982" y="9720"/>
                  </a:lnTo>
                  <a:lnTo>
                    <a:pt x="982" y="6481"/>
                  </a:lnTo>
                  <a:cubicBezTo>
                    <a:pt x="982" y="5884"/>
                    <a:pt x="1421" y="5400"/>
                    <a:pt x="1964" y="5400"/>
                  </a:cubicBezTo>
                  <a:lnTo>
                    <a:pt x="5891" y="5400"/>
                  </a:lnTo>
                  <a:cubicBezTo>
                    <a:pt x="7364" y="5400"/>
                    <a:pt x="7364" y="7560"/>
                    <a:pt x="9818" y="7560"/>
                  </a:cubicBezTo>
                  <a:lnTo>
                    <a:pt x="15709" y="7560"/>
                  </a:lnTo>
                  <a:cubicBezTo>
                    <a:pt x="16251" y="7560"/>
                    <a:pt x="16691" y="8044"/>
                    <a:pt x="16691" y="8641"/>
                  </a:cubicBezTo>
                  <a:cubicBezTo>
                    <a:pt x="16691" y="8641"/>
                    <a:pt x="16691" y="9720"/>
                    <a:pt x="16691" y="9720"/>
                  </a:cubicBezTo>
                  <a:close/>
                  <a:moveTo>
                    <a:pt x="16691" y="19440"/>
                  </a:moveTo>
                  <a:cubicBezTo>
                    <a:pt x="16691" y="20037"/>
                    <a:pt x="16251" y="20520"/>
                    <a:pt x="15709" y="20520"/>
                  </a:cubicBezTo>
                  <a:lnTo>
                    <a:pt x="1964" y="20520"/>
                  </a:lnTo>
                  <a:cubicBezTo>
                    <a:pt x="1421" y="20520"/>
                    <a:pt x="982" y="20037"/>
                    <a:pt x="982" y="19440"/>
                  </a:cubicBezTo>
                  <a:lnTo>
                    <a:pt x="982" y="10801"/>
                  </a:lnTo>
                  <a:lnTo>
                    <a:pt x="16691" y="10801"/>
                  </a:lnTo>
                  <a:cubicBezTo>
                    <a:pt x="16691" y="10801"/>
                    <a:pt x="16691" y="19440"/>
                    <a:pt x="16691" y="19440"/>
                  </a:cubicBezTo>
                  <a:close/>
                  <a:moveTo>
                    <a:pt x="15709" y="6481"/>
                  </a:moveTo>
                  <a:lnTo>
                    <a:pt x="9818" y="6481"/>
                  </a:lnTo>
                  <a:cubicBezTo>
                    <a:pt x="7855" y="6480"/>
                    <a:pt x="7855" y="4320"/>
                    <a:pt x="5891" y="4320"/>
                  </a:cubicBezTo>
                  <a:lnTo>
                    <a:pt x="1964" y="4320"/>
                  </a:lnTo>
                  <a:cubicBezTo>
                    <a:pt x="879" y="4320"/>
                    <a:pt x="0" y="5287"/>
                    <a:pt x="0" y="6481"/>
                  </a:cubicBezTo>
                  <a:lnTo>
                    <a:pt x="0" y="19440"/>
                  </a:lnTo>
                  <a:cubicBezTo>
                    <a:pt x="0" y="20634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634"/>
                    <a:pt x="17673" y="19440"/>
                  </a:cubicBezTo>
                  <a:lnTo>
                    <a:pt x="17673" y="8641"/>
                  </a:lnTo>
                  <a:cubicBezTo>
                    <a:pt x="17673" y="7447"/>
                    <a:pt x="16794" y="6481"/>
                    <a:pt x="15709" y="6481"/>
                  </a:cubicBezTo>
                </a:path>
              </a:pathLst>
            </a:custGeom>
            <a:solidFill>
              <a:srgbClr val="F0F0F0"/>
            </a:solidFill>
            <a:ln w="12700">
              <a:miter lim="400000"/>
            </a:ln>
          </p:spPr>
          <p:txBody>
            <a:bodyPr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63" name="Freeform: Shape 18">
              <a:extLst>
                <a:ext uri="{FF2B5EF4-FFF2-40B4-BE49-F238E27FC236}">
                  <a16:creationId xmlns:a16="http://schemas.microsoft.com/office/drawing/2014/main" xmlns="" id="{F1FFC76D-A391-47E2-8C97-C77ADF013034}"/>
                </a:ext>
              </a:extLst>
            </p:cNvPr>
            <p:cNvSpPr/>
            <p:nvPr/>
          </p:nvSpPr>
          <p:spPr>
            <a:xfrm>
              <a:off x="4014342" y="1762062"/>
              <a:ext cx="265857" cy="2417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44" extrusionOk="0">
                  <a:moveTo>
                    <a:pt x="20618" y="7406"/>
                  </a:moveTo>
                  <a:lnTo>
                    <a:pt x="13580" y="7406"/>
                  </a:lnTo>
                  <a:cubicBezTo>
                    <a:pt x="13156" y="6803"/>
                    <a:pt x="12718" y="6095"/>
                    <a:pt x="12319" y="5293"/>
                  </a:cubicBezTo>
                  <a:lnTo>
                    <a:pt x="20618" y="5293"/>
                  </a:lnTo>
                  <a:cubicBezTo>
                    <a:pt x="20618" y="5293"/>
                    <a:pt x="20618" y="7406"/>
                    <a:pt x="20618" y="7406"/>
                  </a:cubicBezTo>
                  <a:close/>
                  <a:moveTo>
                    <a:pt x="19636" y="13747"/>
                  </a:moveTo>
                  <a:lnTo>
                    <a:pt x="11291" y="13747"/>
                  </a:lnTo>
                  <a:lnTo>
                    <a:pt x="11291" y="8463"/>
                  </a:lnTo>
                  <a:lnTo>
                    <a:pt x="13090" y="8463"/>
                  </a:lnTo>
                  <a:cubicBezTo>
                    <a:pt x="14022" y="9712"/>
                    <a:pt x="14815" y="10437"/>
                    <a:pt x="14882" y="10497"/>
                  </a:cubicBezTo>
                  <a:cubicBezTo>
                    <a:pt x="15009" y="10610"/>
                    <a:pt x="15174" y="10644"/>
                    <a:pt x="15323" y="10601"/>
                  </a:cubicBezTo>
                  <a:cubicBezTo>
                    <a:pt x="15418" y="10574"/>
                    <a:pt x="15505" y="10516"/>
                    <a:pt x="15573" y="10429"/>
                  </a:cubicBezTo>
                  <a:cubicBezTo>
                    <a:pt x="15746" y="10205"/>
                    <a:pt x="15718" y="9871"/>
                    <a:pt x="15510" y="9684"/>
                  </a:cubicBezTo>
                  <a:cubicBezTo>
                    <a:pt x="15498" y="9674"/>
                    <a:pt x="15023" y="9238"/>
                    <a:pt x="14383" y="8463"/>
                  </a:cubicBezTo>
                  <a:lnTo>
                    <a:pt x="19636" y="8463"/>
                  </a:lnTo>
                  <a:cubicBezTo>
                    <a:pt x="19636" y="8463"/>
                    <a:pt x="19636" y="13747"/>
                    <a:pt x="19636" y="13747"/>
                  </a:cubicBezTo>
                  <a:close/>
                  <a:moveTo>
                    <a:pt x="19636" y="20087"/>
                  </a:moveTo>
                  <a:lnTo>
                    <a:pt x="11291" y="20087"/>
                  </a:lnTo>
                  <a:lnTo>
                    <a:pt x="11291" y="14803"/>
                  </a:lnTo>
                  <a:lnTo>
                    <a:pt x="19636" y="14803"/>
                  </a:lnTo>
                  <a:cubicBezTo>
                    <a:pt x="19636" y="14803"/>
                    <a:pt x="19636" y="20087"/>
                    <a:pt x="19636" y="20087"/>
                  </a:cubicBezTo>
                  <a:close/>
                  <a:moveTo>
                    <a:pt x="11291" y="5461"/>
                  </a:moveTo>
                  <a:cubicBezTo>
                    <a:pt x="11626" y="6178"/>
                    <a:pt x="11991" y="6828"/>
                    <a:pt x="12360" y="7406"/>
                  </a:cubicBezTo>
                  <a:lnTo>
                    <a:pt x="11291" y="7406"/>
                  </a:lnTo>
                  <a:cubicBezTo>
                    <a:pt x="11291" y="7406"/>
                    <a:pt x="11291" y="5461"/>
                    <a:pt x="11291" y="5461"/>
                  </a:cubicBezTo>
                  <a:close/>
                  <a:moveTo>
                    <a:pt x="12871" y="1481"/>
                  </a:moveTo>
                  <a:cubicBezTo>
                    <a:pt x="14045" y="751"/>
                    <a:pt x="15436" y="979"/>
                    <a:pt x="15979" y="1990"/>
                  </a:cubicBezTo>
                  <a:cubicBezTo>
                    <a:pt x="16343" y="2668"/>
                    <a:pt x="16223" y="3523"/>
                    <a:pt x="15755" y="4236"/>
                  </a:cubicBezTo>
                  <a:lnTo>
                    <a:pt x="11845" y="4236"/>
                  </a:lnTo>
                  <a:cubicBezTo>
                    <a:pt x="11740" y="3975"/>
                    <a:pt x="11641" y="3708"/>
                    <a:pt x="11550" y="3432"/>
                  </a:cubicBezTo>
                  <a:cubicBezTo>
                    <a:pt x="11653" y="2691"/>
                    <a:pt x="12120" y="1947"/>
                    <a:pt x="12871" y="1481"/>
                  </a:cubicBezTo>
                  <a:moveTo>
                    <a:pt x="10309" y="7406"/>
                  </a:moveTo>
                  <a:lnTo>
                    <a:pt x="9224" y="7406"/>
                  </a:lnTo>
                  <a:cubicBezTo>
                    <a:pt x="9600" y="6819"/>
                    <a:pt x="9970" y="6158"/>
                    <a:pt x="10309" y="5429"/>
                  </a:cubicBezTo>
                  <a:cubicBezTo>
                    <a:pt x="10309" y="5429"/>
                    <a:pt x="10309" y="7406"/>
                    <a:pt x="10309" y="7406"/>
                  </a:cubicBezTo>
                  <a:close/>
                  <a:moveTo>
                    <a:pt x="10309" y="13747"/>
                  </a:moveTo>
                  <a:lnTo>
                    <a:pt x="1964" y="13747"/>
                  </a:lnTo>
                  <a:lnTo>
                    <a:pt x="1964" y="8463"/>
                  </a:lnTo>
                  <a:lnTo>
                    <a:pt x="7202" y="8463"/>
                  </a:lnTo>
                  <a:cubicBezTo>
                    <a:pt x="6563" y="9238"/>
                    <a:pt x="6087" y="9674"/>
                    <a:pt x="6075" y="9684"/>
                  </a:cubicBezTo>
                  <a:cubicBezTo>
                    <a:pt x="5867" y="9871"/>
                    <a:pt x="5839" y="10205"/>
                    <a:pt x="6012" y="10429"/>
                  </a:cubicBezTo>
                  <a:cubicBezTo>
                    <a:pt x="6080" y="10516"/>
                    <a:pt x="6167" y="10574"/>
                    <a:pt x="6261" y="10601"/>
                  </a:cubicBezTo>
                  <a:cubicBezTo>
                    <a:pt x="6411" y="10644"/>
                    <a:pt x="6575" y="10610"/>
                    <a:pt x="6703" y="10497"/>
                  </a:cubicBezTo>
                  <a:cubicBezTo>
                    <a:pt x="6770" y="10437"/>
                    <a:pt x="7563" y="9712"/>
                    <a:pt x="8495" y="8463"/>
                  </a:cubicBezTo>
                  <a:lnTo>
                    <a:pt x="10309" y="8463"/>
                  </a:lnTo>
                  <a:cubicBezTo>
                    <a:pt x="10309" y="8463"/>
                    <a:pt x="10309" y="13747"/>
                    <a:pt x="10309" y="13747"/>
                  </a:cubicBezTo>
                  <a:close/>
                  <a:moveTo>
                    <a:pt x="10309" y="20087"/>
                  </a:moveTo>
                  <a:lnTo>
                    <a:pt x="1964" y="20087"/>
                  </a:lnTo>
                  <a:lnTo>
                    <a:pt x="1964" y="14803"/>
                  </a:lnTo>
                  <a:lnTo>
                    <a:pt x="10309" y="14803"/>
                  </a:lnTo>
                  <a:cubicBezTo>
                    <a:pt x="10309" y="14803"/>
                    <a:pt x="10309" y="20087"/>
                    <a:pt x="10309" y="20087"/>
                  </a:cubicBezTo>
                  <a:close/>
                  <a:moveTo>
                    <a:pt x="982" y="7406"/>
                  </a:moveTo>
                  <a:lnTo>
                    <a:pt x="982" y="5293"/>
                  </a:lnTo>
                  <a:lnTo>
                    <a:pt x="9266" y="5293"/>
                  </a:lnTo>
                  <a:cubicBezTo>
                    <a:pt x="8867" y="6095"/>
                    <a:pt x="8429" y="6803"/>
                    <a:pt x="8005" y="7406"/>
                  </a:cubicBezTo>
                  <a:cubicBezTo>
                    <a:pt x="8005" y="7406"/>
                    <a:pt x="982" y="7406"/>
                    <a:pt x="982" y="7406"/>
                  </a:cubicBezTo>
                  <a:close/>
                  <a:moveTo>
                    <a:pt x="5606" y="1990"/>
                  </a:moveTo>
                  <a:cubicBezTo>
                    <a:pt x="6148" y="980"/>
                    <a:pt x="7540" y="751"/>
                    <a:pt x="8714" y="1481"/>
                  </a:cubicBezTo>
                  <a:cubicBezTo>
                    <a:pt x="9465" y="1948"/>
                    <a:pt x="9931" y="2692"/>
                    <a:pt x="10035" y="3433"/>
                  </a:cubicBezTo>
                  <a:cubicBezTo>
                    <a:pt x="9944" y="3708"/>
                    <a:pt x="9845" y="3975"/>
                    <a:pt x="9740" y="4236"/>
                  </a:cubicBezTo>
                  <a:lnTo>
                    <a:pt x="5830" y="4236"/>
                  </a:lnTo>
                  <a:cubicBezTo>
                    <a:pt x="5362" y="3523"/>
                    <a:pt x="5242" y="2668"/>
                    <a:pt x="5606" y="1990"/>
                  </a:cubicBezTo>
                  <a:moveTo>
                    <a:pt x="20618" y="4236"/>
                  </a:moveTo>
                  <a:lnTo>
                    <a:pt x="16874" y="4236"/>
                  </a:lnTo>
                  <a:cubicBezTo>
                    <a:pt x="17259" y="3325"/>
                    <a:pt x="17284" y="2310"/>
                    <a:pt x="16829" y="1461"/>
                  </a:cubicBezTo>
                  <a:cubicBezTo>
                    <a:pt x="16015" y="-54"/>
                    <a:pt x="14024" y="-456"/>
                    <a:pt x="12380" y="565"/>
                  </a:cubicBezTo>
                  <a:cubicBezTo>
                    <a:pt x="11747" y="959"/>
                    <a:pt x="11277" y="1511"/>
                    <a:pt x="10965" y="2122"/>
                  </a:cubicBezTo>
                  <a:cubicBezTo>
                    <a:pt x="10949" y="2115"/>
                    <a:pt x="10937" y="2103"/>
                    <a:pt x="10920" y="2098"/>
                  </a:cubicBezTo>
                  <a:cubicBezTo>
                    <a:pt x="10909" y="2095"/>
                    <a:pt x="10899" y="2097"/>
                    <a:pt x="10888" y="2095"/>
                  </a:cubicBezTo>
                  <a:cubicBezTo>
                    <a:pt x="10861" y="2089"/>
                    <a:pt x="10834" y="2089"/>
                    <a:pt x="10806" y="2088"/>
                  </a:cubicBezTo>
                  <a:cubicBezTo>
                    <a:pt x="10782" y="2089"/>
                    <a:pt x="10759" y="2089"/>
                    <a:pt x="10735" y="2093"/>
                  </a:cubicBezTo>
                  <a:cubicBezTo>
                    <a:pt x="10712" y="2096"/>
                    <a:pt x="10689" y="2090"/>
                    <a:pt x="10665" y="2098"/>
                  </a:cubicBezTo>
                  <a:cubicBezTo>
                    <a:pt x="10648" y="2103"/>
                    <a:pt x="10636" y="2115"/>
                    <a:pt x="10620" y="2122"/>
                  </a:cubicBezTo>
                  <a:cubicBezTo>
                    <a:pt x="10307" y="1511"/>
                    <a:pt x="9837" y="959"/>
                    <a:pt x="9205" y="566"/>
                  </a:cubicBezTo>
                  <a:cubicBezTo>
                    <a:pt x="7561" y="-456"/>
                    <a:pt x="5569" y="-54"/>
                    <a:pt x="4755" y="1461"/>
                  </a:cubicBezTo>
                  <a:cubicBezTo>
                    <a:pt x="4301" y="2310"/>
                    <a:pt x="4325" y="3325"/>
                    <a:pt x="4711" y="4236"/>
                  </a:cubicBezTo>
                  <a:lnTo>
                    <a:pt x="982" y="4236"/>
                  </a:lnTo>
                  <a:cubicBezTo>
                    <a:pt x="440" y="4236"/>
                    <a:pt x="0" y="4709"/>
                    <a:pt x="0" y="5293"/>
                  </a:cubicBezTo>
                  <a:lnTo>
                    <a:pt x="0" y="7406"/>
                  </a:lnTo>
                  <a:cubicBezTo>
                    <a:pt x="0" y="7990"/>
                    <a:pt x="440" y="8463"/>
                    <a:pt x="982" y="8463"/>
                  </a:cubicBezTo>
                  <a:lnTo>
                    <a:pt x="982" y="20087"/>
                  </a:lnTo>
                  <a:cubicBezTo>
                    <a:pt x="982" y="20671"/>
                    <a:pt x="1422" y="21144"/>
                    <a:pt x="1964" y="21144"/>
                  </a:cubicBezTo>
                  <a:lnTo>
                    <a:pt x="19636" y="21144"/>
                  </a:lnTo>
                  <a:cubicBezTo>
                    <a:pt x="20178" y="21144"/>
                    <a:pt x="20618" y="20671"/>
                    <a:pt x="20618" y="20087"/>
                  </a:cubicBezTo>
                  <a:lnTo>
                    <a:pt x="20618" y="8463"/>
                  </a:lnTo>
                  <a:cubicBezTo>
                    <a:pt x="21160" y="8463"/>
                    <a:pt x="21600" y="7990"/>
                    <a:pt x="21600" y="7406"/>
                  </a:cubicBezTo>
                  <a:lnTo>
                    <a:pt x="21600" y="5293"/>
                  </a:lnTo>
                  <a:cubicBezTo>
                    <a:pt x="21600" y="4709"/>
                    <a:pt x="21160" y="4236"/>
                    <a:pt x="20618" y="4236"/>
                  </a:cubicBezTo>
                </a:path>
              </a:pathLst>
            </a:custGeom>
            <a:solidFill>
              <a:srgbClr val="F0F0F0"/>
            </a:solidFill>
            <a:ln w="12700">
              <a:miter lim="400000"/>
            </a:ln>
          </p:spPr>
          <p:txBody>
            <a:bodyPr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64" name="Freeform: Shape 19">
              <a:extLst>
                <a:ext uri="{FF2B5EF4-FFF2-40B4-BE49-F238E27FC236}">
                  <a16:creationId xmlns:a16="http://schemas.microsoft.com/office/drawing/2014/main" xmlns="" id="{93C226A7-095B-4853-ACF1-EF68B2F50A59}"/>
                </a:ext>
              </a:extLst>
            </p:cNvPr>
            <p:cNvSpPr/>
            <p:nvPr/>
          </p:nvSpPr>
          <p:spPr>
            <a:xfrm>
              <a:off x="4013415" y="3075072"/>
              <a:ext cx="265858" cy="2175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36" y="3600"/>
                  </a:moveTo>
                  <a:lnTo>
                    <a:pt x="1964" y="3600"/>
                  </a:lnTo>
                  <a:lnTo>
                    <a:pt x="1964" y="1200"/>
                  </a:lnTo>
                  <a:lnTo>
                    <a:pt x="19636" y="1200"/>
                  </a:lnTo>
                  <a:cubicBezTo>
                    <a:pt x="19636" y="1200"/>
                    <a:pt x="19636" y="3600"/>
                    <a:pt x="19636" y="3600"/>
                  </a:cubicBezTo>
                  <a:close/>
                  <a:moveTo>
                    <a:pt x="17182" y="6000"/>
                  </a:moveTo>
                  <a:lnTo>
                    <a:pt x="17182" y="4800"/>
                  </a:lnTo>
                  <a:lnTo>
                    <a:pt x="19145" y="4800"/>
                  </a:lnTo>
                  <a:lnTo>
                    <a:pt x="19145" y="6000"/>
                  </a:lnTo>
                  <a:cubicBezTo>
                    <a:pt x="19145" y="6662"/>
                    <a:pt x="18705" y="7200"/>
                    <a:pt x="18164" y="7200"/>
                  </a:cubicBezTo>
                  <a:cubicBezTo>
                    <a:pt x="17621" y="7200"/>
                    <a:pt x="17182" y="6662"/>
                    <a:pt x="17182" y="6000"/>
                  </a:cubicBezTo>
                  <a:moveTo>
                    <a:pt x="14236" y="6000"/>
                  </a:moveTo>
                  <a:lnTo>
                    <a:pt x="14236" y="4800"/>
                  </a:lnTo>
                  <a:lnTo>
                    <a:pt x="16200" y="4800"/>
                  </a:lnTo>
                  <a:lnTo>
                    <a:pt x="16200" y="6000"/>
                  </a:lnTo>
                  <a:cubicBezTo>
                    <a:pt x="16200" y="6662"/>
                    <a:pt x="15760" y="7200"/>
                    <a:pt x="15218" y="7200"/>
                  </a:cubicBezTo>
                  <a:cubicBezTo>
                    <a:pt x="14675" y="7200"/>
                    <a:pt x="14236" y="6662"/>
                    <a:pt x="14236" y="6000"/>
                  </a:cubicBezTo>
                  <a:moveTo>
                    <a:pt x="11291" y="6000"/>
                  </a:moveTo>
                  <a:lnTo>
                    <a:pt x="11291" y="4800"/>
                  </a:lnTo>
                  <a:lnTo>
                    <a:pt x="13255" y="4800"/>
                  </a:lnTo>
                  <a:lnTo>
                    <a:pt x="13255" y="6000"/>
                  </a:lnTo>
                  <a:cubicBezTo>
                    <a:pt x="13255" y="6662"/>
                    <a:pt x="12814" y="7200"/>
                    <a:pt x="12273" y="7200"/>
                  </a:cubicBezTo>
                  <a:cubicBezTo>
                    <a:pt x="11730" y="7200"/>
                    <a:pt x="11291" y="6662"/>
                    <a:pt x="11291" y="6000"/>
                  </a:cubicBezTo>
                  <a:moveTo>
                    <a:pt x="8345" y="6000"/>
                  </a:moveTo>
                  <a:lnTo>
                    <a:pt x="8345" y="4800"/>
                  </a:lnTo>
                  <a:lnTo>
                    <a:pt x="10309" y="4800"/>
                  </a:lnTo>
                  <a:lnTo>
                    <a:pt x="10309" y="6000"/>
                  </a:lnTo>
                  <a:cubicBezTo>
                    <a:pt x="10309" y="6662"/>
                    <a:pt x="9869" y="7200"/>
                    <a:pt x="9327" y="7200"/>
                  </a:cubicBezTo>
                  <a:cubicBezTo>
                    <a:pt x="8785" y="7200"/>
                    <a:pt x="8345" y="6662"/>
                    <a:pt x="8345" y="6000"/>
                  </a:cubicBezTo>
                  <a:moveTo>
                    <a:pt x="5400" y="6000"/>
                  </a:moveTo>
                  <a:lnTo>
                    <a:pt x="5400" y="4800"/>
                  </a:lnTo>
                  <a:lnTo>
                    <a:pt x="7364" y="4800"/>
                  </a:lnTo>
                  <a:lnTo>
                    <a:pt x="7364" y="6000"/>
                  </a:lnTo>
                  <a:cubicBezTo>
                    <a:pt x="7364" y="6662"/>
                    <a:pt x="6924" y="7200"/>
                    <a:pt x="6382" y="7200"/>
                  </a:cubicBezTo>
                  <a:cubicBezTo>
                    <a:pt x="5839" y="7200"/>
                    <a:pt x="5400" y="6662"/>
                    <a:pt x="5400" y="6000"/>
                  </a:cubicBezTo>
                  <a:moveTo>
                    <a:pt x="2455" y="6000"/>
                  </a:moveTo>
                  <a:lnTo>
                    <a:pt x="2455" y="4800"/>
                  </a:lnTo>
                  <a:lnTo>
                    <a:pt x="4418" y="4800"/>
                  </a:lnTo>
                  <a:lnTo>
                    <a:pt x="4418" y="6000"/>
                  </a:lnTo>
                  <a:cubicBezTo>
                    <a:pt x="4418" y="6662"/>
                    <a:pt x="3978" y="7200"/>
                    <a:pt x="3436" y="7200"/>
                  </a:cubicBezTo>
                  <a:cubicBezTo>
                    <a:pt x="2894" y="7200"/>
                    <a:pt x="2455" y="6662"/>
                    <a:pt x="2455" y="6000"/>
                  </a:cubicBezTo>
                  <a:moveTo>
                    <a:pt x="19636" y="20400"/>
                  </a:moveTo>
                  <a:lnTo>
                    <a:pt x="12764" y="20400"/>
                  </a:lnTo>
                  <a:lnTo>
                    <a:pt x="12764" y="13800"/>
                  </a:lnTo>
                  <a:cubicBezTo>
                    <a:pt x="12764" y="13469"/>
                    <a:pt x="12544" y="13200"/>
                    <a:pt x="12273" y="13200"/>
                  </a:cubicBezTo>
                  <a:lnTo>
                    <a:pt x="9327" y="13200"/>
                  </a:lnTo>
                  <a:cubicBezTo>
                    <a:pt x="9056" y="13200"/>
                    <a:pt x="8836" y="13469"/>
                    <a:pt x="8836" y="13800"/>
                  </a:cubicBezTo>
                  <a:lnTo>
                    <a:pt x="8836" y="20400"/>
                  </a:lnTo>
                  <a:lnTo>
                    <a:pt x="1964" y="20400"/>
                  </a:lnTo>
                  <a:lnTo>
                    <a:pt x="1964" y="7573"/>
                  </a:lnTo>
                  <a:cubicBezTo>
                    <a:pt x="2324" y="8076"/>
                    <a:pt x="2847" y="8400"/>
                    <a:pt x="3436" y="8400"/>
                  </a:cubicBezTo>
                  <a:cubicBezTo>
                    <a:pt x="4026" y="8400"/>
                    <a:pt x="4549" y="8076"/>
                    <a:pt x="4909" y="7573"/>
                  </a:cubicBezTo>
                  <a:cubicBezTo>
                    <a:pt x="5269" y="8076"/>
                    <a:pt x="5792" y="8400"/>
                    <a:pt x="6382" y="8400"/>
                  </a:cubicBezTo>
                  <a:cubicBezTo>
                    <a:pt x="6971" y="8400"/>
                    <a:pt x="7495" y="8076"/>
                    <a:pt x="7855" y="7573"/>
                  </a:cubicBezTo>
                  <a:cubicBezTo>
                    <a:pt x="8215" y="8076"/>
                    <a:pt x="8738" y="8400"/>
                    <a:pt x="9327" y="8400"/>
                  </a:cubicBezTo>
                  <a:cubicBezTo>
                    <a:pt x="9917" y="8400"/>
                    <a:pt x="10440" y="8076"/>
                    <a:pt x="10800" y="7573"/>
                  </a:cubicBezTo>
                  <a:cubicBezTo>
                    <a:pt x="11160" y="8076"/>
                    <a:pt x="11683" y="8400"/>
                    <a:pt x="12273" y="8400"/>
                  </a:cubicBezTo>
                  <a:cubicBezTo>
                    <a:pt x="12862" y="8400"/>
                    <a:pt x="13385" y="8076"/>
                    <a:pt x="13745" y="7573"/>
                  </a:cubicBezTo>
                  <a:cubicBezTo>
                    <a:pt x="14105" y="8076"/>
                    <a:pt x="14629" y="8400"/>
                    <a:pt x="15218" y="8400"/>
                  </a:cubicBezTo>
                  <a:cubicBezTo>
                    <a:pt x="15808" y="8400"/>
                    <a:pt x="16331" y="8076"/>
                    <a:pt x="16691" y="7573"/>
                  </a:cubicBezTo>
                  <a:cubicBezTo>
                    <a:pt x="17051" y="8076"/>
                    <a:pt x="17574" y="8400"/>
                    <a:pt x="18164" y="8400"/>
                  </a:cubicBezTo>
                  <a:cubicBezTo>
                    <a:pt x="18753" y="8400"/>
                    <a:pt x="19276" y="8076"/>
                    <a:pt x="19636" y="7573"/>
                  </a:cubicBezTo>
                  <a:cubicBezTo>
                    <a:pt x="19636" y="7573"/>
                    <a:pt x="19636" y="20400"/>
                    <a:pt x="19636" y="20400"/>
                  </a:cubicBezTo>
                  <a:close/>
                  <a:moveTo>
                    <a:pt x="11782" y="20400"/>
                  </a:moveTo>
                  <a:lnTo>
                    <a:pt x="9818" y="20400"/>
                  </a:lnTo>
                  <a:lnTo>
                    <a:pt x="9818" y="14400"/>
                  </a:lnTo>
                  <a:lnTo>
                    <a:pt x="11782" y="14400"/>
                  </a:lnTo>
                  <a:cubicBezTo>
                    <a:pt x="11782" y="14400"/>
                    <a:pt x="11782" y="20400"/>
                    <a:pt x="11782" y="20400"/>
                  </a:cubicBezTo>
                  <a:close/>
                  <a:moveTo>
                    <a:pt x="21109" y="20400"/>
                  </a:moveTo>
                  <a:lnTo>
                    <a:pt x="20618" y="20400"/>
                  </a:lnTo>
                  <a:lnTo>
                    <a:pt x="20618" y="4800"/>
                  </a:lnTo>
                  <a:lnTo>
                    <a:pt x="21109" y="4800"/>
                  </a:lnTo>
                  <a:cubicBezTo>
                    <a:pt x="21380" y="4800"/>
                    <a:pt x="21600" y="4532"/>
                    <a:pt x="21600" y="4200"/>
                  </a:cubicBezTo>
                  <a:cubicBezTo>
                    <a:pt x="21600" y="3868"/>
                    <a:pt x="21380" y="3600"/>
                    <a:pt x="21109" y="3600"/>
                  </a:cubicBezTo>
                  <a:lnTo>
                    <a:pt x="20618" y="3600"/>
                  </a:lnTo>
                  <a:lnTo>
                    <a:pt x="20618" y="1200"/>
                  </a:lnTo>
                  <a:cubicBezTo>
                    <a:pt x="20618" y="538"/>
                    <a:pt x="20178" y="0"/>
                    <a:pt x="19636" y="0"/>
                  </a:cubicBezTo>
                  <a:lnTo>
                    <a:pt x="1964" y="0"/>
                  </a:lnTo>
                  <a:cubicBezTo>
                    <a:pt x="1421" y="0"/>
                    <a:pt x="982" y="538"/>
                    <a:pt x="982" y="1200"/>
                  </a:cubicBezTo>
                  <a:lnTo>
                    <a:pt x="982" y="3600"/>
                  </a:lnTo>
                  <a:lnTo>
                    <a:pt x="491" y="3600"/>
                  </a:lnTo>
                  <a:cubicBezTo>
                    <a:pt x="220" y="3600"/>
                    <a:pt x="0" y="3868"/>
                    <a:pt x="0" y="4200"/>
                  </a:cubicBezTo>
                  <a:cubicBezTo>
                    <a:pt x="0" y="4532"/>
                    <a:pt x="220" y="4800"/>
                    <a:pt x="491" y="4800"/>
                  </a:cubicBezTo>
                  <a:lnTo>
                    <a:pt x="982" y="4800"/>
                  </a:lnTo>
                  <a:lnTo>
                    <a:pt x="982" y="20400"/>
                  </a:lnTo>
                  <a:lnTo>
                    <a:pt x="491" y="20400"/>
                  </a:lnTo>
                  <a:cubicBezTo>
                    <a:pt x="220" y="20400"/>
                    <a:pt x="0" y="20669"/>
                    <a:pt x="0" y="21000"/>
                  </a:cubicBezTo>
                  <a:cubicBezTo>
                    <a:pt x="0" y="21332"/>
                    <a:pt x="220" y="21600"/>
                    <a:pt x="491" y="21600"/>
                  </a:cubicBezTo>
                  <a:lnTo>
                    <a:pt x="21109" y="21600"/>
                  </a:lnTo>
                  <a:cubicBezTo>
                    <a:pt x="21380" y="21600"/>
                    <a:pt x="21600" y="21332"/>
                    <a:pt x="21600" y="21000"/>
                  </a:cubicBezTo>
                  <a:cubicBezTo>
                    <a:pt x="21600" y="20669"/>
                    <a:pt x="21380" y="20400"/>
                    <a:pt x="21109" y="20400"/>
                  </a:cubicBezTo>
                  <a:moveTo>
                    <a:pt x="16691" y="16800"/>
                  </a:moveTo>
                  <a:lnTo>
                    <a:pt x="14727" y="16800"/>
                  </a:lnTo>
                  <a:lnTo>
                    <a:pt x="14727" y="14400"/>
                  </a:lnTo>
                  <a:lnTo>
                    <a:pt x="16691" y="14400"/>
                  </a:lnTo>
                  <a:cubicBezTo>
                    <a:pt x="16691" y="14400"/>
                    <a:pt x="16691" y="16800"/>
                    <a:pt x="16691" y="16800"/>
                  </a:cubicBezTo>
                  <a:close/>
                  <a:moveTo>
                    <a:pt x="17182" y="13200"/>
                  </a:moveTo>
                  <a:lnTo>
                    <a:pt x="14236" y="13200"/>
                  </a:lnTo>
                  <a:cubicBezTo>
                    <a:pt x="13965" y="13200"/>
                    <a:pt x="13745" y="13469"/>
                    <a:pt x="13745" y="13800"/>
                  </a:cubicBezTo>
                  <a:lnTo>
                    <a:pt x="13745" y="17400"/>
                  </a:lnTo>
                  <a:cubicBezTo>
                    <a:pt x="13745" y="17732"/>
                    <a:pt x="13965" y="18000"/>
                    <a:pt x="14236" y="18000"/>
                  </a:cubicBezTo>
                  <a:lnTo>
                    <a:pt x="17182" y="18000"/>
                  </a:lnTo>
                  <a:cubicBezTo>
                    <a:pt x="17453" y="18000"/>
                    <a:pt x="17673" y="17732"/>
                    <a:pt x="17673" y="17400"/>
                  </a:cubicBezTo>
                  <a:lnTo>
                    <a:pt x="17673" y="13800"/>
                  </a:lnTo>
                  <a:cubicBezTo>
                    <a:pt x="17673" y="13469"/>
                    <a:pt x="17453" y="13200"/>
                    <a:pt x="17182" y="13200"/>
                  </a:cubicBezTo>
                  <a:moveTo>
                    <a:pt x="6873" y="16800"/>
                  </a:moveTo>
                  <a:lnTo>
                    <a:pt x="4909" y="16800"/>
                  </a:lnTo>
                  <a:lnTo>
                    <a:pt x="4909" y="14400"/>
                  </a:lnTo>
                  <a:lnTo>
                    <a:pt x="6873" y="14400"/>
                  </a:lnTo>
                  <a:cubicBezTo>
                    <a:pt x="6873" y="14400"/>
                    <a:pt x="6873" y="16800"/>
                    <a:pt x="6873" y="16800"/>
                  </a:cubicBezTo>
                  <a:close/>
                  <a:moveTo>
                    <a:pt x="7364" y="13200"/>
                  </a:moveTo>
                  <a:lnTo>
                    <a:pt x="4418" y="13200"/>
                  </a:lnTo>
                  <a:cubicBezTo>
                    <a:pt x="4147" y="13200"/>
                    <a:pt x="3927" y="13469"/>
                    <a:pt x="3927" y="13800"/>
                  </a:cubicBezTo>
                  <a:lnTo>
                    <a:pt x="3927" y="17400"/>
                  </a:lnTo>
                  <a:cubicBezTo>
                    <a:pt x="3927" y="17732"/>
                    <a:pt x="4147" y="18000"/>
                    <a:pt x="4418" y="18000"/>
                  </a:cubicBezTo>
                  <a:lnTo>
                    <a:pt x="7364" y="18000"/>
                  </a:lnTo>
                  <a:cubicBezTo>
                    <a:pt x="7635" y="18000"/>
                    <a:pt x="7855" y="17732"/>
                    <a:pt x="7855" y="17400"/>
                  </a:cubicBezTo>
                  <a:lnTo>
                    <a:pt x="7855" y="13800"/>
                  </a:lnTo>
                  <a:cubicBezTo>
                    <a:pt x="7855" y="13469"/>
                    <a:pt x="7635" y="13200"/>
                    <a:pt x="7364" y="13200"/>
                  </a:cubicBezTo>
                </a:path>
              </a:pathLst>
            </a:custGeom>
            <a:solidFill>
              <a:srgbClr val="F0F0F0"/>
            </a:solidFill>
            <a:ln w="12700">
              <a:miter lim="400000"/>
            </a:ln>
          </p:spPr>
          <p:txBody>
            <a:bodyPr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65" name="TextBox 26">
              <a:extLst>
                <a:ext uri="{FF2B5EF4-FFF2-40B4-BE49-F238E27FC236}">
                  <a16:creationId xmlns:a16="http://schemas.microsoft.com/office/drawing/2014/main" xmlns="" id="{ED5C079F-E2E2-46DF-A293-4252B00AE0C6}"/>
                </a:ext>
              </a:extLst>
            </p:cNvPr>
            <p:cNvSpPr txBox="1"/>
            <p:nvPr/>
          </p:nvSpPr>
          <p:spPr>
            <a:xfrm>
              <a:off x="5116215" y="1238750"/>
              <a:ext cx="523220" cy="484748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800" b="0" i="0" u="none" strike="noStrike" kern="0" cap="none" spc="0" normalizeH="0" baseline="0" noProof="0" dirty="0">
                  <a:ln>
                    <a:noFill/>
                  </a:ln>
                  <a:solidFill>
                    <a:srgbClr val="F0F0F0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rPr>
                <a:t>02</a:t>
              </a:r>
            </a:p>
          </p:txBody>
        </p:sp>
        <p:sp>
          <p:nvSpPr>
            <p:cNvPr id="66" name="TextBox 27">
              <a:extLst>
                <a:ext uri="{FF2B5EF4-FFF2-40B4-BE49-F238E27FC236}">
                  <a16:creationId xmlns:a16="http://schemas.microsoft.com/office/drawing/2014/main" xmlns="" id="{9EC4D856-A272-41A6-84DF-693EF5B09B34}"/>
                </a:ext>
              </a:extLst>
            </p:cNvPr>
            <p:cNvSpPr txBox="1"/>
            <p:nvPr/>
          </p:nvSpPr>
          <p:spPr>
            <a:xfrm>
              <a:off x="3569665" y="1236180"/>
              <a:ext cx="523220" cy="484748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800" b="0" i="0" u="none" strike="noStrike" kern="0" cap="none" spc="0" normalizeH="0" baseline="0" noProof="0">
                  <a:ln>
                    <a:noFill/>
                  </a:ln>
                  <a:solidFill>
                    <a:srgbClr val="F0F0F0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rPr>
                <a:t>01</a:t>
              </a:r>
            </a:p>
          </p:txBody>
        </p:sp>
        <p:sp>
          <p:nvSpPr>
            <p:cNvPr id="67" name="TextBox 28">
              <a:extLst>
                <a:ext uri="{FF2B5EF4-FFF2-40B4-BE49-F238E27FC236}">
                  <a16:creationId xmlns:a16="http://schemas.microsoft.com/office/drawing/2014/main" xmlns="" id="{0EB1EE6A-6326-4C82-893B-B986F761C305}"/>
                </a:ext>
              </a:extLst>
            </p:cNvPr>
            <p:cNvSpPr txBox="1"/>
            <p:nvPr/>
          </p:nvSpPr>
          <p:spPr>
            <a:xfrm>
              <a:off x="5766335" y="2292022"/>
              <a:ext cx="523220" cy="484748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800" b="0" i="0" u="none" strike="noStrike" kern="0" cap="none" spc="0" normalizeH="0" baseline="0" noProof="0" dirty="0">
                  <a:ln>
                    <a:noFill/>
                  </a:ln>
                  <a:solidFill>
                    <a:srgbClr val="F0F0F0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rPr>
                <a:t>03</a:t>
              </a:r>
            </a:p>
          </p:txBody>
        </p:sp>
        <p:sp>
          <p:nvSpPr>
            <p:cNvPr id="68" name="TextBox 29">
              <a:extLst>
                <a:ext uri="{FF2B5EF4-FFF2-40B4-BE49-F238E27FC236}">
                  <a16:creationId xmlns:a16="http://schemas.microsoft.com/office/drawing/2014/main" xmlns="" id="{33351803-CF30-4786-B565-BC7F5FCC9B34}"/>
                </a:ext>
              </a:extLst>
            </p:cNvPr>
            <p:cNvSpPr txBox="1"/>
            <p:nvPr/>
          </p:nvSpPr>
          <p:spPr>
            <a:xfrm>
              <a:off x="3003167" y="2292021"/>
              <a:ext cx="523220" cy="484748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800" b="0" i="0" u="none" strike="noStrike" kern="0" cap="none" spc="0" normalizeH="0" baseline="0" noProof="0">
                  <a:ln>
                    <a:noFill/>
                  </a:ln>
                  <a:solidFill>
                    <a:srgbClr val="F0F0F0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rPr>
                <a:t>06</a:t>
              </a:r>
            </a:p>
          </p:txBody>
        </p:sp>
        <p:sp>
          <p:nvSpPr>
            <p:cNvPr id="69" name="TextBox 30">
              <a:extLst>
                <a:ext uri="{FF2B5EF4-FFF2-40B4-BE49-F238E27FC236}">
                  <a16:creationId xmlns:a16="http://schemas.microsoft.com/office/drawing/2014/main" xmlns="" id="{6C6A4141-FF53-4579-8A23-795AA7EF83BC}"/>
                </a:ext>
              </a:extLst>
            </p:cNvPr>
            <p:cNvSpPr txBox="1"/>
            <p:nvPr/>
          </p:nvSpPr>
          <p:spPr>
            <a:xfrm>
              <a:off x="3648653" y="3463038"/>
              <a:ext cx="523220" cy="484748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800" b="0" i="0" u="none" strike="noStrike" kern="0" cap="none" spc="0" normalizeH="0" baseline="0" noProof="0">
                  <a:ln>
                    <a:noFill/>
                  </a:ln>
                  <a:solidFill>
                    <a:srgbClr val="F0F0F0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rPr>
                <a:t>05</a:t>
              </a:r>
            </a:p>
          </p:txBody>
        </p:sp>
        <p:sp>
          <p:nvSpPr>
            <p:cNvPr id="70" name="TextBox 31">
              <a:extLst>
                <a:ext uri="{FF2B5EF4-FFF2-40B4-BE49-F238E27FC236}">
                  <a16:creationId xmlns:a16="http://schemas.microsoft.com/office/drawing/2014/main" xmlns="" id="{3123582F-030F-4878-86FA-BD0FBC12E4D0}"/>
                </a:ext>
              </a:extLst>
            </p:cNvPr>
            <p:cNvSpPr txBox="1"/>
            <p:nvPr/>
          </p:nvSpPr>
          <p:spPr>
            <a:xfrm>
              <a:off x="5116215" y="3463038"/>
              <a:ext cx="523220" cy="484748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800" b="0" i="0" u="none" strike="noStrike" kern="0" cap="none" spc="0" normalizeH="0" baseline="0" noProof="0">
                  <a:ln>
                    <a:noFill/>
                  </a:ln>
                  <a:solidFill>
                    <a:srgbClr val="F0F0F0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rPr>
                <a:t>04</a:t>
              </a:r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xmlns="" id="{D050B217-5859-49F2-8691-D53C82794435}"/>
              </a:ext>
            </a:extLst>
          </p:cNvPr>
          <p:cNvGrpSpPr/>
          <p:nvPr/>
        </p:nvGrpSpPr>
        <p:grpSpPr>
          <a:xfrm>
            <a:off x="362843" y="1732787"/>
            <a:ext cx="11444563" cy="4208803"/>
            <a:chOff x="208473" y="1127542"/>
            <a:chExt cx="8583422" cy="3156602"/>
          </a:xfrm>
        </p:grpSpPr>
        <p:sp>
          <p:nvSpPr>
            <p:cNvPr id="72" name="Rectangle 20">
              <a:extLst>
                <a:ext uri="{FF2B5EF4-FFF2-40B4-BE49-F238E27FC236}">
                  <a16:creationId xmlns:a16="http://schemas.microsoft.com/office/drawing/2014/main" xmlns="" id="{ADC32355-53FF-4A1F-ADBB-3A045CAD00A0}"/>
                </a:ext>
              </a:extLst>
            </p:cNvPr>
            <p:cNvSpPr/>
            <p:nvPr/>
          </p:nvSpPr>
          <p:spPr>
            <a:xfrm>
              <a:off x="5919578" y="1138635"/>
              <a:ext cx="2360864" cy="300052"/>
            </a:xfrm>
            <a:prstGeom prst="rect">
              <a:avLst/>
            </a:prstGeom>
          </p:spPr>
          <p:txBody>
            <a:bodyPr wrap="square" lIns="91397" tIns="45700" rIns="91397" bIns="45700">
              <a:spAutoFit/>
            </a:bodyPr>
            <a:lstStyle/>
            <a:p>
              <a:r>
                <a:rPr lang="zh-CN" altLang="en-US" sz="2000" b="1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标题文字添加</a:t>
              </a:r>
            </a:p>
          </p:txBody>
        </p:sp>
        <p:sp>
          <p:nvSpPr>
            <p:cNvPr id="73" name="Rectangle 21">
              <a:extLst>
                <a:ext uri="{FF2B5EF4-FFF2-40B4-BE49-F238E27FC236}">
                  <a16:creationId xmlns:a16="http://schemas.microsoft.com/office/drawing/2014/main" xmlns="" id="{672D2E15-41EB-4BF9-948F-4CA9E7A2B0E5}"/>
                </a:ext>
              </a:extLst>
            </p:cNvPr>
            <p:cNvSpPr/>
            <p:nvPr/>
          </p:nvSpPr>
          <p:spPr>
            <a:xfrm>
              <a:off x="6431031" y="2141161"/>
              <a:ext cx="2360864" cy="333326"/>
            </a:xfrm>
            <a:prstGeom prst="rect">
              <a:avLst/>
            </a:prstGeom>
          </p:spPr>
          <p:txBody>
            <a:bodyPr wrap="square" lIns="91397" tIns="45700" rIns="91397" bIns="45700">
              <a:spAutoFit/>
            </a:bodyPr>
            <a:lstStyle/>
            <a:p>
              <a:r>
                <a:rPr lang="zh-CN" altLang="en-US" sz="2000" b="1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标题文字添加</a:t>
              </a:r>
            </a:p>
          </p:txBody>
        </p:sp>
        <p:sp>
          <p:nvSpPr>
            <p:cNvPr id="74" name="Rectangle 22">
              <a:extLst>
                <a:ext uri="{FF2B5EF4-FFF2-40B4-BE49-F238E27FC236}">
                  <a16:creationId xmlns:a16="http://schemas.microsoft.com/office/drawing/2014/main" xmlns="" id="{6EDEFCD5-BE82-45EA-ACD2-BC1ACDF125A0}"/>
                </a:ext>
              </a:extLst>
            </p:cNvPr>
            <p:cNvSpPr/>
            <p:nvPr/>
          </p:nvSpPr>
          <p:spPr>
            <a:xfrm>
              <a:off x="5919578" y="3262477"/>
              <a:ext cx="2360864" cy="333326"/>
            </a:xfrm>
            <a:prstGeom prst="rect">
              <a:avLst/>
            </a:prstGeom>
          </p:spPr>
          <p:txBody>
            <a:bodyPr wrap="square" lIns="91397" tIns="45700" rIns="91397" bIns="45700">
              <a:spAutoFit/>
            </a:bodyPr>
            <a:lstStyle/>
            <a:p>
              <a:r>
                <a:rPr lang="zh-CN" altLang="en-US" sz="2000" b="1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标题文字添加</a:t>
              </a:r>
            </a:p>
          </p:txBody>
        </p:sp>
        <p:sp>
          <p:nvSpPr>
            <p:cNvPr id="75" name="Rectangle 23">
              <a:extLst>
                <a:ext uri="{FF2B5EF4-FFF2-40B4-BE49-F238E27FC236}">
                  <a16:creationId xmlns:a16="http://schemas.microsoft.com/office/drawing/2014/main" xmlns="" id="{8932C12A-EDEA-4E5A-8034-ED5A4F73052D}"/>
                </a:ext>
              </a:extLst>
            </p:cNvPr>
            <p:cNvSpPr/>
            <p:nvPr/>
          </p:nvSpPr>
          <p:spPr>
            <a:xfrm>
              <a:off x="721277" y="1127542"/>
              <a:ext cx="2360864" cy="333326"/>
            </a:xfrm>
            <a:prstGeom prst="rect">
              <a:avLst/>
            </a:prstGeom>
          </p:spPr>
          <p:txBody>
            <a:bodyPr wrap="square" lIns="91397" tIns="45700" rIns="91397" bIns="45700">
              <a:spAutoFit/>
            </a:bodyPr>
            <a:lstStyle/>
            <a:p>
              <a:pPr algn="r"/>
              <a:r>
                <a:rPr lang="zh-CN" altLang="en-US" sz="2000" b="1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标题文字添加</a:t>
              </a:r>
            </a:p>
          </p:txBody>
        </p:sp>
        <p:sp>
          <p:nvSpPr>
            <p:cNvPr id="76" name="Rectangle 24">
              <a:extLst>
                <a:ext uri="{FF2B5EF4-FFF2-40B4-BE49-F238E27FC236}">
                  <a16:creationId xmlns:a16="http://schemas.microsoft.com/office/drawing/2014/main" xmlns="" id="{80AB0E26-46F7-4619-9830-DA100597036E}"/>
                </a:ext>
              </a:extLst>
            </p:cNvPr>
            <p:cNvSpPr/>
            <p:nvPr/>
          </p:nvSpPr>
          <p:spPr>
            <a:xfrm>
              <a:off x="208473" y="2200555"/>
              <a:ext cx="2360864" cy="333326"/>
            </a:xfrm>
            <a:prstGeom prst="rect">
              <a:avLst/>
            </a:prstGeom>
          </p:spPr>
          <p:txBody>
            <a:bodyPr wrap="square" lIns="91397" tIns="45700" rIns="91397" bIns="45700">
              <a:spAutoFit/>
            </a:bodyPr>
            <a:lstStyle/>
            <a:p>
              <a:pPr algn="r"/>
              <a:r>
                <a:rPr lang="zh-CN" altLang="en-US" sz="2000" b="1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标题文字添加</a:t>
              </a:r>
            </a:p>
          </p:txBody>
        </p:sp>
        <p:sp>
          <p:nvSpPr>
            <p:cNvPr id="77" name="Rectangle 25">
              <a:extLst>
                <a:ext uri="{FF2B5EF4-FFF2-40B4-BE49-F238E27FC236}">
                  <a16:creationId xmlns:a16="http://schemas.microsoft.com/office/drawing/2014/main" xmlns="" id="{F9422194-2397-43C1-9465-270D0D19EE0B}"/>
                </a:ext>
              </a:extLst>
            </p:cNvPr>
            <p:cNvSpPr/>
            <p:nvPr/>
          </p:nvSpPr>
          <p:spPr>
            <a:xfrm>
              <a:off x="721278" y="3262478"/>
              <a:ext cx="2360863" cy="333326"/>
            </a:xfrm>
            <a:prstGeom prst="rect">
              <a:avLst/>
            </a:prstGeom>
          </p:spPr>
          <p:txBody>
            <a:bodyPr wrap="square" lIns="91397" tIns="45700" rIns="91397" bIns="45700">
              <a:spAutoFit/>
            </a:bodyPr>
            <a:lstStyle/>
            <a:p>
              <a:pPr algn="r"/>
              <a:r>
                <a:rPr lang="zh-CN" altLang="en-US" sz="2000" b="1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标题文字添加</a:t>
              </a:r>
            </a:p>
          </p:txBody>
        </p:sp>
        <p:sp>
          <p:nvSpPr>
            <p:cNvPr id="78" name="TextBox 36">
              <a:extLst>
                <a:ext uri="{FF2B5EF4-FFF2-40B4-BE49-F238E27FC236}">
                  <a16:creationId xmlns:a16="http://schemas.microsoft.com/office/drawing/2014/main" xmlns="" id="{17CF722A-F48C-406F-A4E7-93B8EEC4CAC5}"/>
                </a:ext>
              </a:extLst>
            </p:cNvPr>
            <p:cNvSpPr txBox="1"/>
            <p:nvPr/>
          </p:nvSpPr>
          <p:spPr>
            <a:xfrm>
              <a:off x="5919578" y="1471959"/>
              <a:ext cx="2360864" cy="688341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r" defTabSz="914377">
                <a:lnSpc>
                  <a:spcPct val="150000"/>
                </a:lnSpc>
                <a:defRPr sz="120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l"/>
              <a:r>
                <a:rPr lang="zh-CN" altLang="en-US" dirty="0">
                  <a:sym typeface="+mn-lt"/>
                </a:rPr>
                <a:t>您的内容打在这里，或者通过复制您的文本后，在此框中选择粘贴，并选择只保留文字。</a:t>
              </a:r>
              <a:br>
                <a:rPr lang="zh-CN" altLang="en-US" dirty="0">
                  <a:sym typeface="+mn-lt"/>
                </a:rPr>
              </a:br>
              <a:r>
                <a:rPr lang="zh-CN" altLang="en-US" dirty="0">
                  <a:sym typeface="+mn-lt"/>
                </a:rPr>
                <a:t> </a:t>
              </a:r>
            </a:p>
          </p:txBody>
        </p:sp>
        <p:sp>
          <p:nvSpPr>
            <p:cNvPr id="79" name="TextBox 38">
              <a:extLst>
                <a:ext uri="{FF2B5EF4-FFF2-40B4-BE49-F238E27FC236}">
                  <a16:creationId xmlns:a16="http://schemas.microsoft.com/office/drawing/2014/main" xmlns="" id="{4E685F71-B8FE-49BD-AA43-1BEA4C453F2D}"/>
                </a:ext>
              </a:extLst>
            </p:cNvPr>
            <p:cNvSpPr txBox="1"/>
            <p:nvPr/>
          </p:nvSpPr>
          <p:spPr>
            <a:xfrm>
              <a:off x="6431031" y="2474487"/>
              <a:ext cx="2360864" cy="688341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defTabSz="914377">
                <a:lnSpc>
                  <a:spcPct val="150000"/>
                </a:lnSpc>
                <a:defRPr sz="120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>
                  <a:sym typeface="+mn-lt"/>
                </a:rPr>
                <a:t>您的内容打在这里，或者通过复制您的文本后，在此框中选择粘贴，并选择只保留文字。</a:t>
              </a:r>
              <a:br>
                <a:rPr lang="zh-CN" altLang="en-US" dirty="0">
                  <a:sym typeface="+mn-lt"/>
                </a:rPr>
              </a:br>
              <a:r>
                <a:rPr lang="zh-CN" altLang="en-US" dirty="0">
                  <a:sym typeface="+mn-lt"/>
                </a:rPr>
                <a:t> </a:t>
              </a:r>
            </a:p>
          </p:txBody>
        </p:sp>
        <p:sp>
          <p:nvSpPr>
            <p:cNvPr id="80" name="TextBox 39">
              <a:extLst>
                <a:ext uri="{FF2B5EF4-FFF2-40B4-BE49-F238E27FC236}">
                  <a16:creationId xmlns:a16="http://schemas.microsoft.com/office/drawing/2014/main" xmlns="" id="{B50AEA8E-54B9-480A-BBC2-04643E4A0BAB}"/>
                </a:ext>
              </a:extLst>
            </p:cNvPr>
            <p:cNvSpPr txBox="1"/>
            <p:nvPr/>
          </p:nvSpPr>
          <p:spPr>
            <a:xfrm>
              <a:off x="5919578" y="3595803"/>
              <a:ext cx="2360864" cy="688341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defTabSz="914377">
                <a:lnSpc>
                  <a:spcPct val="150000"/>
                </a:lnSpc>
                <a:defRPr sz="120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>
                  <a:sym typeface="+mn-lt"/>
                </a:rPr>
                <a:t>您的内容打在这里，或者通过复制您的文本后，在此框中选择粘贴，并选择只保留文字。</a:t>
              </a:r>
              <a:br>
                <a:rPr lang="zh-CN" altLang="en-US" dirty="0">
                  <a:sym typeface="+mn-lt"/>
                </a:rPr>
              </a:br>
              <a:r>
                <a:rPr lang="zh-CN" altLang="en-US" dirty="0">
                  <a:sym typeface="+mn-lt"/>
                </a:rPr>
                <a:t> </a:t>
              </a:r>
            </a:p>
          </p:txBody>
        </p:sp>
        <p:sp>
          <p:nvSpPr>
            <p:cNvPr id="81" name="TextBox 40">
              <a:extLst>
                <a:ext uri="{FF2B5EF4-FFF2-40B4-BE49-F238E27FC236}">
                  <a16:creationId xmlns:a16="http://schemas.microsoft.com/office/drawing/2014/main" xmlns="" id="{993EF470-1204-455A-912C-316038F273D1}"/>
                </a:ext>
              </a:extLst>
            </p:cNvPr>
            <p:cNvSpPr txBox="1"/>
            <p:nvPr/>
          </p:nvSpPr>
          <p:spPr>
            <a:xfrm>
              <a:off x="721277" y="3595803"/>
              <a:ext cx="2360864" cy="688341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r" defTabSz="914377">
                <a:lnSpc>
                  <a:spcPct val="150000"/>
                </a:lnSpc>
                <a:defRPr sz="120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>
                  <a:sym typeface="+mn-lt"/>
                </a:rPr>
                <a:t>您的内容打在这里，或者通过复制您的文本后，在此框中选择粘贴，并选择只保留文字。</a:t>
              </a:r>
            </a:p>
          </p:txBody>
        </p:sp>
        <p:sp>
          <p:nvSpPr>
            <p:cNvPr id="82" name="TextBox 41">
              <a:extLst>
                <a:ext uri="{FF2B5EF4-FFF2-40B4-BE49-F238E27FC236}">
                  <a16:creationId xmlns:a16="http://schemas.microsoft.com/office/drawing/2014/main" xmlns="" id="{F8E27468-FF6A-40E6-981F-5CB1E95590BE}"/>
                </a:ext>
              </a:extLst>
            </p:cNvPr>
            <p:cNvSpPr txBox="1"/>
            <p:nvPr/>
          </p:nvSpPr>
          <p:spPr>
            <a:xfrm>
              <a:off x="208473" y="2533881"/>
              <a:ext cx="2360864" cy="460271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r" defTabSz="914377">
                <a:lnSpc>
                  <a:spcPct val="150000"/>
                </a:lnSpc>
                <a:defRPr sz="120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>
                  <a:sym typeface="+mn-lt"/>
                </a:rPr>
                <a:t>您的内容打在这里，或者通过复制您的文本后，在此框中选择粘贴，并选择只保留文字。</a:t>
              </a:r>
            </a:p>
          </p:txBody>
        </p:sp>
        <p:sp>
          <p:nvSpPr>
            <p:cNvPr id="83" name="TextBox 42">
              <a:extLst>
                <a:ext uri="{FF2B5EF4-FFF2-40B4-BE49-F238E27FC236}">
                  <a16:creationId xmlns:a16="http://schemas.microsoft.com/office/drawing/2014/main" xmlns="" id="{6E4EF55F-2015-4FBB-AF27-B513379DD256}"/>
                </a:ext>
              </a:extLst>
            </p:cNvPr>
            <p:cNvSpPr txBox="1"/>
            <p:nvPr/>
          </p:nvSpPr>
          <p:spPr>
            <a:xfrm>
              <a:off x="721277" y="1460867"/>
              <a:ext cx="2360864" cy="460271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 defTabSz="914377">
                <a:lnSpc>
                  <a:spcPct val="150000"/>
                </a:lnSpc>
                <a:defRPr sz="140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r"/>
              <a:r>
                <a:rPr lang="zh-CN" altLang="en-US" sz="1200" dirty="0">
                  <a:sym typeface="+mn-lt"/>
                </a:rPr>
                <a:t>您的内容打在这里，或者通过复制您的文本后，在此框中选择粘贴，并选择只保留文字。</a:t>
              </a:r>
            </a:p>
          </p:txBody>
        </p:sp>
      </p:grpSp>
      <p:pic>
        <p:nvPicPr>
          <p:cNvPr id="44" name="图片 4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6091" y="119291"/>
            <a:ext cx="951530" cy="95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707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908550" y="1372748"/>
            <a:ext cx="2374901" cy="2374902"/>
            <a:chOff x="3681412" y="1029561"/>
            <a:chExt cx="1781176" cy="1781176"/>
          </a:xfrm>
        </p:grpSpPr>
        <p:grpSp>
          <p:nvGrpSpPr>
            <p:cNvPr id="21" name="组合 20"/>
            <p:cNvGrpSpPr/>
            <p:nvPr/>
          </p:nvGrpSpPr>
          <p:grpSpPr>
            <a:xfrm>
              <a:off x="3681412" y="1029561"/>
              <a:ext cx="1781176" cy="1781176"/>
              <a:chOff x="3163162" y="1286736"/>
              <a:chExt cx="1781176" cy="1781176"/>
            </a:xfrm>
          </p:grpSpPr>
          <p:grpSp>
            <p:nvGrpSpPr>
              <p:cNvPr id="20" name="组合 19"/>
              <p:cNvGrpSpPr/>
              <p:nvPr/>
            </p:nvGrpSpPr>
            <p:grpSpPr>
              <a:xfrm>
                <a:off x="3163162" y="1286736"/>
                <a:ext cx="1781176" cy="1781176"/>
                <a:chOff x="5410200" y="1286736"/>
                <a:chExt cx="1781176" cy="1781176"/>
              </a:xfrm>
            </p:grpSpPr>
            <p:grpSp>
              <p:nvGrpSpPr>
                <p:cNvPr id="14" name="组合 13"/>
                <p:cNvGrpSpPr/>
                <p:nvPr/>
              </p:nvGrpSpPr>
              <p:grpSpPr>
                <a:xfrm flipH="1">
                  <a:off x="5410200" y="1286736"/>
                  <a:ext cx="1781176" cy="1781176"/>
                  <a:chOff x="3333750" y="1457325"/>
                  <a:chExt cx="1440000" cy="1440000"/>
                </a:xfrm>
              </p:grpSpPr>
              <p:sp>
                <p:nvSpPr>
                  <p:cNvPr id="15" name="矩形 14"/>
                  <p:cNvSpPr/>
                  <p:nvPr/>
                </p:nvSpPr>
                <p:spPr>
                  <a:xfrm>
                    <a:off x="3333750" y="1457325"/>
                    <a:ext cx="720000" cy="720000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400" dirty="0">
                      <a:solidFill>
                        <a:prstClr val="white"/>
                      </a:solidFill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6" name="矩形 15"/>
                  <p:cNvSpPr/>
                  <p:nvPr/>
                </p:nvSpPr>
                <p:spPr>
                  <a:xfrm>
                    <a:off x="4053750" y="1457325"/>
                    <a:ext cx="720000" cy="720000"/>
                  </a:xfrm>
                  <a:prstGeom prst="rect">
                    <a:avLst/>
                  </a:prstGeom>
                  <a:solidFill>
                    <a:srgbClr val="1C498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400" dirty="0">
                      <a:solidFill>
                        <a:prstClr val="white"/>
                      </a:solidFill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7" name="矩形 16"/>
                  <p:cNvSpPr/>
                  <p:nvPr/>
                </p:nvSpPr>
                <p:spPr>
                  <a:xfrm>
                    <a:off x="4053750" y="2177325"/>
                    <a:ext cx="720000" cy="720000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400" dirty="0">
                      <a:solidFill>
                        <a:prstClr val="white"/>
                      </a:solidFill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8" name="矩形 17"/>
                  <p:cNvSpPr/>
                  <p:nvPr/>
                </p:nvSpPr>
                <p:spPr>
                  <a:xfrm>
                    <a:off x="3333750" y="2177325"/>
                    <a:ext cx="720000" cy="720000"/>
                  </a:xfrm>
                  <a:prstGeom prst="rect">
                    <a:avLst/>
                  </a:prstGeom>
                  <a:solidFill>
                    <a:srgbClr val="1C498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400" dirty="0">
                      <a:solidFill>
                        <a:prstClr val="white"/>
                      </a:solidFill>
                      <a:latin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19" name="矩形 18"/>
                <p:cNvSpPr/>
                <p:nvPr/>
              </p:nvSpPr>
              <p:spPr>
                <a:xfrm>
                  <a:off x="5458688" y="1331325"/>
                  <a:ext cx="1692000" cy="1692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solidFill>
                      <a:prstClr val="white"/>
                    </a:solidFill>
                    <a:latin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3" name="组合 12"/>
              <p:cNvGrpSpPr/>
              <p:nvPr/>
            </p:nvGrpSpPr>
            <p:grpSpPr>
              <a:xfrm>
                <a:off x="3333750" y="1457325"/>
                <a:ext cx="1440000" cy="1440000"/>
                <a:chOff x="3333750" y="1457325"/>
                <a:chExt cx="1440000" cy="1440000"/>
              </a:xfrm>
            </p:grpSpPr>
            <p:sp>
              <p:nvSpPr>
                <p:cNvPr id="5" name="矩形 4"/>
                <p:cNvSpPr/>
                <p:nvPr/>
              </p:nvSpPr>
              <p:spPr>
                <a:xfrm>
                  <a:off x="3333750" y="1457325"/>
                  <a:ext cx="720000" cy="7200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solidFill>
                      <a:prstClr val="white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6" name="矩形 5"/>
                <p:cNvSpPr/>
                <p:nvPr/>
              </p:nvSpPr>
              <p:spPr>
                <a:xfrm>
                  <a:off x="4053750" y="1457325"/>
                  <a:ext cx="720000" cy="720000"/>
                </a:xfrm>
                <a:prstGeom prst="rect">
                  <a:avLst/>
                </a:prstGeom>
                <a:solidFill>
                  <a:srgbClr val="1C498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solidFill>
                      <a:prstClr val="white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9" name="矩形 8"/>
                <p:cNvSpPr/>
                <p:nvPr/>
              </p:nvSpPr>
              <p:spPr>
                <a:xfrm>
                  <a:off x="4053750" y="2177325"/>
                  <a:ext cx="720000" cy="7200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solidFill>
                      <a:prstClr val="white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10" name="矩形 9"/>
                <p:cNvSpPr/>
                <p:nvPr/>
              </p:nvSpPr>
              <p:spPr>
                <a:xfrm>
                  <a:off x="3333750" y="2177325"/>
                  <a:ext cx="720000" cy="720000"/>
                </a:xfrm>
                <a:prstGeom prst="rect">
                  <a:avLst/>
                </a:prstGeom>
                <a:solidFill>
                  <a:srgbClr val="1C498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solidFill>
                      <a:prstClr val="white"/>
                    </a:solidFill>
                    <a:latin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12" name="文本框 11"/>
            <p:cNvSpPr txBox="1"/>
            <p:nvPr/>
          </p:nvSpPr>
          <p:spPr>
            <a:xfrm>
              <a:off x="4126706" y="1135320"/>
              <a:ext cx="861053" cy="15465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800" dirty="0">
                  <a:solidFill>
                    <a:prstClr val="white"/>
                  </a:solidFill>
                  <a:latin typeface="微软雅黑"/>
                </a:rPr>
                <a:t>2</a:t>
              </a:r>
              <a:endParaRPr lang="zh-CN" altLang="en-US" sz="12800" dirty="0">
                <a:solidFill>
                  <a:prstClr val="white"/>
                </a:solidFill>
                <a:latin typeface="微软雅黑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2421166" y="4180248"/>
            <a:ext cx="73346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dirty="0">
                <a:solidFill>
                  <a:srgbClr val="0170BD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论文框架与预期目标</a:t>
            </a:r>
          </a:p>
        </p:txBody>
      </p:sp>
      <p:cxnSp>
        <p:nvCxnSpPr>
          <p:cNvPr id="25" name="直接连接符 24"/>
          <p:cNvCxnSpPr>
            <a:cxnSpLocks/>
          </p:cNvCxnSpPr>
          <p:nvPr/>
        </p:nvCxnSpPr>
        <p:spPr>
          <a:xfrm>
            <a:off x="328921" y="4961696"/>
            <a:ext cx="11523643" cy="0"/>
          </a:xfrm>
          <a:prstGeom prst="line">
            <a:avLst/>
          </a:prstGeom>
          <a:ln w="3810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7D6DEEFF-97D8-4AFB-AFDA-C4EE261FC37D}"/>
              </a:ext>
            </a:extLst>
          </p:cNvPr>
          <p:cNvSpPr/>
          <p:nvPr/>
        </p:nvSpPr>
        <p:spPr>
          <a:xfrm>
            <a:off x="1857756" y="5096814"/>
            <a:ext cx="8437108" cy="3809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914377">
              <a:lnSpc>
                <a:spcPct val="150000"/>
              </a:lnSpc>
              <a:spcBef>
                <a:spcPct val="20000"/>
              </a:spcBef>
            </a:pP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  <a:endParaRPr lang="en-US" altLang="zh-CN" sz="160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971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00"/>
                            </p:stCondLst>
                            <p:childTnLst>
                              <p:par>
                                <p:cTn id="12" presetID="16" presetClass="entr" presetSubtype="37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150"/>
                            </p:stCondLst>
                            <p:childTnLst>
                              <p:par>
                                <p:cTn id="1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400"/>
                            </p:stCondLst>
                            <p:childTnLst>
                              <p:par>
                                <p:cTn id="2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982"/>
  <p:tag name="ISPRING_SCORM_RATE_SLIDES" val="0"/>
  <p:tag name="ISPRING_SCORM_RATE_QUIZZES" val="0"/>
  <p:tag name="ISPRING_SCORM_PASSING_SCORE" val="0.000000"/>
  <p:tag name="ISPRING_ULTRA_SCORM_COURSE_ID" val="FBD9F647-9D34-4D8C-A890-0D0B4BF36918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Content List"/>
  <p:tag name="ISPRINGCLOUDFOLDERID" val="0"/>
  <p:tag name="ISPRINGCLOUDFOLDERPATH" val="Repository"/>
  <p:tag name="ISPRING_OUTPUT_FOLDER" val="F:\1.30修改\79240"/>
  <p:tag name="ISPRING_FIRST_PUBLISH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70C0"/>
    </a:accent1>
    <a:accent2>
      <a:srgbClr val="7F7F7F"/>
    </a:accent2>
    <a:accent3>
      <a:srgbClr val="0070C0"/>
    </a:accent3>
    <a:accent4>
      <a:srgbClr val="7F7F7F"/>
    </a:accent4>
    <a:accent5>
      <a:srgbClr val="0070C0"/>
    </a:accent5>
    <a:accent6>
      <a:srgbClr val="7F7F7F"/>
    </a:accent6>
    <a:hlink>
      <a:srgbClr val="0070C0"/>
    </a:hlink>
    <a:folHlink>
      <a:srgbClr val="7F7F7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754</TotalTime>
  <Words>2716</Words>
  <Application>Microsoft Office PowerPoint</Application>
  <PresentationFormat>宽屏</PresentationFormat>
  <Paragraphs>236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等线</vt:lpstr>
      <vt:lpstr>等线 Light</vt:lpstr>
      <vt:lpstr>方正正粗黑简体</vt:lpstr>
      <vt:lpstr>宋体</vt:lpstr>
      <vt:lpstr>微软雅黑</vt:lpstr>
      <vt:lpstr>Arial</vt:lpstr>
      <vt:lpstr>Calibri</vt:lpstr>
      <vt:lpstr>Century Gothic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982</dc:title>
  <dc:creator>Anzichen</dc:creator>
  <cp:lastModifiedBy>Administrator</cp:lastModifiedBy>
  <cp:revision>78</cp:revision>
  <dcterms:created xsi:type="dcterms:W3CDTF">2018-09-08T09:26:10Z</dcterms:created>
  <dcterms:modified xsi:type="dcterms:W3CDTF">2019-07-06T06:35:50Z</dcterms:modified>
</cp:coreProperties>
</file>