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797675" cy="9926638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9" autoAdjust="0"/>
  </p:normalViewPr>
  <p:slideViewPr>
    <p:cSldViewPr snapToGrid="0" snapToObjects="1">
      <p:cViewPr>
        <p:scale>
          <a:sx n="63" d="100"/>
          <a:sy n="63" d="100"/>
        </p:scale>
        <p:origin x="1752" y="40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16.12.2019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16.12.2019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w3schools.com/js/" TargetMode="External"/><Relationship Id="rId7" Type="http://schemas.openxmlformats.org/officeDocument/2006/relationships/hyperlink" Target="https://stackoverflow.com/questions/27111342/simple-calculator-in-html-and-javascript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ome.ubalt.edu/ntsbarsh/Business-stat/otherapplets/comcount.htm" TargetMode="External"/><Relationship Id="rId5" Type="http://schemas.openxmlformats.org/officeDocument/2006/relationships/hyperlink" Target="https://rosettacode.org/wiki/Truth_table#JavaScript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w3schools.com/w3css/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DevBasicSkills2019 Team 2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69223" y="1163702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  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69223" y="11943418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2019, 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Autumn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11733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Lasse Haverinen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Web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Mathematics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Project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Roope </a:t>
            </a:r>
            <a:r>
              <a:rPr lang="fi-FI" dirty="0" err="1"/>
              <a:t>Hautamaki</a:t>
            </a:r>
            <a:r>
              <a:rPr lang="fi-FI" dirty="0"/>
              <a:t>, Ingrid Mikkola, Petri Jahnsson DIN19SP</a:t>
            </a:r>
          </a:p>
          <a:p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Technology, CSS + HTML Programming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err="1"/>
              <a:t>Introduction</a:t>
            </a:r>
            <a:endParaRPr lang="fi-FI" b="1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objective</a:t>
            </a:r>
            <a:r>
              <a:rPr lang="fi-FI" dirty="0"/>
              <a:t> of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a  </a:t>
            </a:r>
            <a:r>
              <a:rPr lang="fi-FI" dirty="0" err="1"/>
              <a:t>mathematics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HTML ,CSS, and JavaScript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techniques</a:t>
            </a:r>
            <a:r>
              <a:rPr lang="fi-FI" dirty="0"/>
              <a:t> and </a:t>
            </a:r>
            <a:r>
              <a:rPr lang="fi-FI" dirty="0" err="1"/>
              <a:t>languages</a:t>
            </a:r>
            <a:r>
              <a:rPr lang="fi-FI" dirty="0"/>
              <a:t> </a:t>
            </a:r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incorperating</a:t>
            </a:r>
            <a:r>
              <a:rPr lang="fi-FI" dirty="0"/>
              <a:t> </a:t>
            </a:r>
            <a:r>
              <a:rPr lang="fi-FI" dirty="0" err="1"/>
              <a:t>learned</a:t>
            </a:r>
            <a:r>
              <a:rPr lang="fi-FI" dirty="0"/>
              <a:t> </a:t>
            </a:r>
            <a:r>
              <a:rPr lang="fi-FI" dirty="0" err="1"/>
              <a:t>mathematical</a:t>
            </a:r>
            <a:r>
              <a:rPr lang="fi-FI" dirty="0"/>
              <a:t> </a:t>
            </a:r>
            <a:r>
              <a:rPr lang="fi-FI" dirty="0" err="1"/>
              <a:t>skills</a:t>
            </a:r>
            <a:r>
              <a:rPr lang="fi-FI" dirty="0"/>
              <a:t>.</a:t>
            </a:r>
          </a:p>
          <a:p>
            <a:endParaRPr lang="en-US" b="1" dirty="0"/>
          </a:p>
          <a:p>
            <a:r>
              <a:rPr lang="fi-FI" b="1" dirty="0" err="1"/>
              <a:t>Objectives</a:t>
            </a:r>
            <a:endParaRPr lang="fi-FI" b="1" dirty="0"/>
          </a:p>
          <a:p>
            <a:r>
              <a:rPr lang="fi-FI" dirty="0" err="1"/>
              <a:t>The</a:t>
            </a:r>
            <a:r>
              <a:rPr lang="fi-FI" dirty="0"/>
              <a:t> main </a:t>
            </a:r>
            <a:r>
              <a:rPr lang="fi-FI" dirty="0" err="1"/>
              <a:t>aim</a:t>
            </a:r>
            <a:r>
              <a:rPr lang="fi-FI" dirty="0"/>
              <a:t> of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usable</a:t>
            </a:r>
            <a:r>
              <a:rPr lang="fi-FI" dirty="0"/>
              <a:t>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mathematics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includes</a:t>
            </a:r>
            <a:r>
              <a:rPr lang="fi-FI" dirty="0"/>
              <a:t> </a:t>
            </a:r>
            <a:r>
              <a:rPr lang="fi-FI" dirty="0" err="1"/>
              <a:t>six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requirement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is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conversions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binary</a:t>
            </a:r>
            <a:r>
              <a:rPr lang="fi-FI" dirty="0"/>
              <a:t>, </a:t>
            </a:r>
            <a:r>
              <a:rPr lang="fi-FI" dirty="0" err="1"/>
              <a:t>octal</a:t>
            </a:r>
            <a:r>
              <a:rPr lang="fi-FI" dirty="0"/>
              <a:t>, </a:t>
            </a:r>
            <a:r>
              <a:rPr lang="fi-FI" dirty="0" err="1"/>
              <a:t>hexidecimal</a:t>
            </a:r>
            <a:r>
              <a:rPr lang="fi-FI" dirty="0"/>
              <a:t>, and </a:t>
            </a:r>
            <a:r>
              <a:rPr lang="fi-FI" dirty="0" err="1"/>
              <a:t>decimal</a:t>
            </a:r>
            <a:r>
              <a:rPr lang="fi-FI" dirty="0"/>
              <a:t> </a:t>
            </a:r>
            <a:r>
              <a:rPr lang="fi-FI" dirty="0" err="1"/>
              <a:t>numbers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displays</a:t>
            </a:r>
            <a:r>
              <a:rPr lang="fi-FI" dirty="0"/>
              <a:t> a </a:t>
            </a:r>
            <a:r>
              <a:rPr lang="fi-FI" dirty="0" err="1"/>
              <a:t>number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output,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tool</a:t>
            </a:r>
            <a:r>
              <a:rPr lang="fi-FI" dirty="0"/>
              <a:t> for </a:t>
            </a:r>
            <a:r>
              <a:rPr lang="fi-FI" dirty="0" err="1"/>
              <a:t>combinatorics</a:t>
            </a:r>
            <a:r>
              <a:rPr lang="fi-FI" dirty="0"/>
              <a:t>,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basic</a:t>
            </a:r>
            <a:r>
              <a:rPr lang="fi-FI" dirty="0"/>
              <a:t> </a:t>
            </a:r>
            <a:r>
              <a:rPr lang="fi-FI" dirty="0" err="1"/>
              <a:t>truth</a:t>
            </a:r>
            <a:r>
              <a:rPr lang="fi-FI" dirty="0"/>
              <a:t> </a:t>
            </a:r>
            <a:r>
              <a:rPr lang="fi-FI" dirty="0" err="1"/>
              <a:t>tables</a:t>
            </a:r>
            <a:r>
              <a:rPr lang="fi-FI" dirty="0"/>
              <a:t> and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.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1: </a:t>
            </a:r>
            <a:r>
              <a:rPr lang="fi-FI" i="1" dirty="0" err="1"/>
              <a:t>Code</a:t>
            </a:r>
            <a:endParaRPr lang="fi-FI" i="1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i-FI" b="1" dirty="0" err="1"/>
              <a:t>Methods</a:t>
            </a:r>
            <a:endParaRPr lang="fi-FI" b="1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math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included</a:t>
            </a:r>
            <a:r>
              <a:rPr lang="fi-FI" dirty="0"/>
              <a:t> </a:t>
            </a:r>
            <a:r>
              <a:rPr lang="fi-FI" dirty="0" err="1"/>
              <a:t>implementing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math</a:t>
            </a:r>
            <a:r>
              <a:rPr lang="fi-FI" dirty="0"/>
              <a:t> </a:t>
            </a:r>
            <a:r>
              <a:rPr lang="fi-FI" dirty="0" err="1"/>
              <a:t>processes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 HTML, CSS, and JavaScript. Computing </a:t>
            </a:r>
            <a:r>
              <a:rPr lang="fi-FI" dirty="0" err="1"/>
              <a:t>math</a:t>
            </a:r>
            <a:r>
              <a:rPr lang="fi-FI" dirty="0"/>
              <a:t> </a:t>
            </a:r>
            <a:r>
              <a:rPr lang="fi-FI" dirty="0" err="1"/>
              <a:t>concepts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integrated</a:t>
            </a:r>
            <a:r>
              <a:rPr lang="fi-FI" dirty="0"/>
              <a:t> into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programs</a:t>
            </a:r>
            <a:r>
              <a:rPr lang="fi-FI" dirty="0"/>
              <a:t> as </a:t>
            </a:r>
            <a:r>
              <a:rPr lang="fi-FI" dirty="0" err="1"/>
              <a:t>well</a:t>
            </a:r>
            <a:r>
              <a:rPr lang="fi-FI" dirty="0"/>
              <a:t> to </a:t>
            </a:r>
            <a:r>
              <a:rPr lang="fi-FI" dirty="0" err="1"/>
              <a:t>achieve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desired</a:t>
            </a:r>
            <a:r>
              <a:rPr lang="fi-FI" dirty="0"/>
              <a:t> </a:t>
            </a:r>
            <a:r>
              <a:rPr lang="fi-FI" dirty="0" err="1"/>
              <a:t>outcome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b="1" dirty="0" err="1"/>
              <a:t>Results</a:t>
            </a:r>
            <a:endParaRPr lang="fi-FI" b="1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 </a:t>
            </a:r>
            <a:r>
              <a:rPr lang="fi-FI" dirty="0" err="1"/>
              <a:t>worked</a:t>
            </a:r>
            <a:r>
              <a:rPr lang="fi-FI" dirty="0"/>
              <a:t> </a:t>
            </a:r>
            <a:r>
              <a:rPr lang="fi-FI" dirty="0" err="1"/>
              <a:t>exactly</a:t>
            </a:r>
            <a:r>
              <a:rPr lang="fi-FI" dirty="0"/>
              <a:t> as </a:t>
            </a:r>
            <a:r>
              <a:rPr lang="fi-FI" dirty="0" err="1"/>
              <a:t>designed</a:t>
            </a:r>
            <a:r>
              <a:rPr lang="fi-FI" dirty="0"/>
              <a:t> and </a:t>
            </a:r>
            <a:r>
              <a:rPr lang="fi-FI" dirty="0" err="1"/>
              <a:t>planned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 </a:t>
            </a:r>
            <a:r>
              <a:rPr lang="fi-FI" dirty="0" err="1"/>
              <a:t>loaded</a:t>
            </a:r>
            <a:r>
              <a:rPr lang="fi-FI" dirty="0"/>
              <a:t> on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displayed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proper</a:t>
            </a:r>
            <a:r>
              <a:rPr lang="fi-FI" dirty="0"/>
              <a:t> </a:t>
            </a:r>
            <a:r>
              <a:rPr lang="fi-FI" dirty="0" err="1"/>
              <a:t>outputs</a:t>
            </a:r>
            <a:r>
              <a:rPr lang="fi-FI" dirty="0"/>
              <a:t>.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cosmetic</a:t>
            </a:r>
            <a:r>
              <a:rPr lang="fi-FI" dirty="0"/>
              <a:t> and </a:t>
            </a:r>
            <a:r>
              <a:rPr lang="fi-FI" dirty="0" err="1"/>
              <a:t>basic</a:t>
            </a:r>
            <a:r>
              <a:rPr lang="fi-FI" dirty="0"/>
              <a:t> </a:t>
            </a:r>
            <a:r>
              <a:rPr lang="fi-FI" dirty="0" err="1"/>
              <a:t>modifications</a:t>
            </a:r>
            <a:r>
              <a:rPr lang="fi-FI" dirty="0"/>
              <a:t> made </a:t>
            </a:r>
            <a:r>
              <a:rPr lang="fi-FI" dirty="0" err="1"/>
              <a:t>within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desired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. (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Figure</a:t>
            </a:r>
            <a:r>
              <a:rPr lang="fi-FI" dirty="0"/>
              <a:t> 2 </a:t>
            </a:r>
            <a:r>
              <a:rPr lang="fi-FI" dirty="0" err="1"/>
              <a:t>below</a:t>
            </a:r>
            <a:r>
              <a:rPr lang="fi-FI" dirty="0"/>
              <a:t>)</a:t>
            </a:r>
          </a:p>
          <a:p>
            <a:endParaRPr lang="fi-FI" dirty="0"/>
          </a:p>
          <a:p>
            <a:r>
              <a:rPr lang="fi-FI" dirty="0"/>
              <a:t> </a:t>
            </a:r>
            <a:r>
              <a:rPr lang="fi-FI" dirty="0" err="1"/>
              <a:t>below</a:t>
            </a:r>
            <a:r>
              <a:rPr lang="fi-FI" dirty="0"/>
              <a:t>).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2. </a:t>
            </a:r>
            <a:r>
              <a:rPr lang="fi-FI" i="1" dirty="0" err="1"/>
              <a:t>The</a:t>
            </a:r>
            <a:r>
              <a:rPr lang="fi-FI" i="1" dirty="0"/>
              <a:t> Web Page </a:t>
            </a:r>
            <a:r>
              <a:rPr lang="fi-FI" i="1" dirty="0" err="1"/>
              <a:t>Interface</a:t>
            </a:r>
            <a:endParaRPr lang="fi-FI" i="1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389132" y="2735386"/>
            <a:ext cx="2910561" cy="9476347"/>
          </a:xfrm>
        </p:spPr>
        <p:txBody>
          <a:bodyPr/>
          <a:lstStyle/>
          <a:p>
            <a:endParaRPr lang="fi-FI" dirty="0"/>
          </a:p>
          <a:p>
            <a:r>
              <a:rPr lang="fi-FI" b="1" dirty="0" err="1"/>
              <a:t>Conclusions</a:t>
            </a:r>
            <a:endParaRPr lang="fi-FI" b="1" dirty="0"/>
          </a:p>
          <a:p>
            <a:r>
              <a:rPr lang="fi-FI" dirty="0"/>
              <a:t>In </a:t>
            </a:r>
            <a:r>
              <a:rPr lang="fi-FI" dirty="0" err="1"/>
              <a:t>conclusion</a:t>
            </a:r>
            <a:r>
              <a:rPr lang="fi-FI" dirty="0"/>
              <a:t> </a:t>
            </a:r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math</a:t>
            </a:r>
            <a:r>
              <a:rPr lang="fi-FI" dirty="0"/>
              <a:t> </a:t>
            </a:r>
            <a:r>
              <a:rPr lang="fi-FI" dirty="0" err="1"/>
              <a:t>tools</a:t>
            </a:r>
            <a:r>
              <a:rPr lang="fi-FI" dirty="0"/>
              <a:t>,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small</a:t>
            </a:r>
            <a:r>
              <a:rPr lang="fi-FI" dirty="0"/>
              <a:t> </a:t>
            </a:r>
            <a:r>
              <a:rPr lang="fi-FI" dirty="0" err="1"/>
              <a:t>errors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required</a:t>
            </a:r>
            <a:r>
              <a:rPr lang="fi-FI" dirty="0"/>
              <a:t> </a:t>
            </a:r>
            <a:r>
              <a:rPr lang="fi-FI" dirty="0" err="1"/>
              <a:t>maintainance</a:t>
            </a:r>
            <a:r>
              <a:rPr lang="fi-FI" dirty="0"/>
              <a:t>. 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math</a:t>
            </a:r>
            <a:r>
              <a:rPr lang="fi-FI" dirty="0"/>
              <a:t> </a:t>
            </a:r>
            <a:r>
              <a:rPr lang="fi-FI" dirty="0" err="1"/>
              <a:t>tools</a:t>
            </a:r>
            <a:r>
              <a:rPr lang="fi-FI" dirty="0"/>
              <a:t> </a:t>
            </a:r>
            <a:r>
              <a:rPr lang="fi-FI" dirty="0" err="1"/>
              <a:t>performed</a:t>
            </a:r>
            <a:r>
              <a:rPr lang="fi-FI" dirty="0"/>
              <a:t> as </a:t>
            </a:r>
            <a:r>
              <a:rPr lang="fi-FI" dirty="0" err="1"/>
              <a:t>designed</a:t>
            </a:r>
            <a:r>
              <a:rPr lang="fi-FI" dirty="0"/>
              <a:t>.</a:t>
            </a:r>
          </a:p>
          <a:p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Figure</a:t>
            </a:r>
            <a:r>
              <a:rPr lang="fi-FI" dirty="0"/>
              <a:t> 3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mathematics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i="1" dirty="0"/>
              <a:t>FIGURE 3: Math Tools </a:t>
            </a:r>
            <a:r>
              <a:rPr lang="fi-FI" i="1" dirty="0" err="1"/>
              <a:t>Code</a:t>
            </a:r>
            <a:endParaRPr lang="fi-FI" i="1" dirty="0"/>
          </a:p>
          <a:p>
            <a:endParaRPr lang="fi-FI" dirty="0"/>
          </a:p>
          <a:p>
            <a:r>
              <a:rPr lang="fi-FI" b="1" dirty="0" err="1"/>
              <a:t>References</a:t>
            </a:r>
            <a:endParaRPr lang="fi-FI" b="1" dirty="0"/>
          </a:p>
          <a:p>
            <a:pPr marL="342900" indent="-342900">
              <a:buAutoNum type="arabicPeriod"/>
            </a:pPr>
            <a:r>
              <a:rPr lang="fi-FI" dirty="0"/>
              <a:t>W3Schools HTML  </a:t>
            </a:r>
            <a:r>
              <a:rPr lang="fi-FI" dirty="0" err="1"/>
              <a:t>Source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https://www.w3schools.com/html/</a:t>
            </a:r>
            <a:endParaRPr lang="fi-FI" dirty="0"/>
          </a:p>
          <a:p>
            <a:pPr marL="342900" indent="-342900">
              <a:buAutoNum type="arabicPeriod" startAt="2"/>
            </a:pPr>
            <a:r>
              <a:rPr lang="fi-FI" dirty="0"/>
              <a:t>W3Schoolls JavaScript </a:t>
            </a:r>
            <a:r>
              <a:rPr lang="fi-FI" dirty="0" err="1"/>
              <a:t>Source</a:t>
            </a:r>
            <a:r>
              <a:rPr lang="fi-FI" dirty="0"/>
              <a:t>:</a:t>
            </a:r>
          </a:p>
          <a:p>
            <a:r>
              <a:rPr lang="fi-FI" dirty="0">
                <a:hlinkClick r:id="rId3"/>
              </a:rPr>
              <a:t>https://www.w3schools.com/js/</a:t>
            </a:r>
            <a:endParaRPr lang="fi-FI" dirty="0"/>
          </a:p>
          <a:p>
            <a:r>
              <a:rPr lang="fi-FI" dirty="0"/>
              <a:t>3. W3 Schools CSS </a:t>
            </a:r>
            <a:r>
              <a:rPr lang="fi-FI" dirty="0" err="1"/>
              <a:t>Source</a:t>
            </a:r>
            <a:r>
              <a:rPr lang="fi-FI" dirty="0"/>
              <a:t>:</a:t>
            </a:r>
          </a:p>
          <a:p>
            <a:r>
              <a:rPr lang="fi-FI" dirty="0">
                <a:hlinkClick r:id="rId4"/>
              </a:rPr>
              <a:t>https://www.w3schools.com/w3css/</a:t>
            </a:r>
            <a:endParaRPr lang="fi-FI" dirty="0"/>
          </a:p>
          <a:p>
            <a:r>
              <a:rPr lang="fi-FI" dirty="0"/>
              <a:t>4:JavaScript Help </a:t>
            </a:r>
            <a:r>
              <a:rPr lang="fi-FI" dirty="0" err="1"/>
              <a:t>Source</a:t>
            </a:r>
            <a:r>
              <a:rPr lang="fi-FI" dirty="0"/>
              <a:t>: </a:t>
            </a:r>
            <a:r>
              <a:rPr lang="fi-FI" dirty="0">
                <a:hlinkClick r:id="rId5"/>
              </a:rPr>
              <a:t>https://rosettacode.org/wiki/Truth_table#JavaScript</a:t>
            </a:r>
            <a:endParaRPr lang="fi-FI" dirty="0"/>
          </a:p>
          <a:p>
            <a:r>
              <a:rPr lang="fi-FI" dirty="0"/>
              <a:t>5. </a:t>
            </a:r>
            <a:r>
              <a:rPr lang="fi-FI" dirty="0" err="1"/>
              <a:t>Combinatorial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: </a:t>
            </a:r>
            <a:r>
              <a:rPr lang="fi-FI" dirty="0">
                <a:hlinkClick r:id="rId6"/>
              </a:rPr>
              <a:t>https://home.ubalt.edu/ntsbarsh/Business-stat/otherapplets/comcount.htm</a:t>
            </a:r>
            <a:endParaRPr lang="fi-FI" dirty="0"/>
          </a:p>
          <a:p>
            <a:r>
              <a:rPr lang="fi-FI" dirty="0"/>
              <a:t>6. </a:t>
            </a:r>
            <a:r>
              <a:rPr lang="fi-FI" dirty="0" err="1"/>
              <a:t>Calculator</a:t>
            </a:r>
            <a:r>
              <a:rPr lang="fi-FI" dirty="0"/>
              <a:t> Help: </a:t>
            </a:r>
            <a:r>
              <a:rPr lang="fi-FI" dirty="0">
                <a:hlinkClick r:id="rId7"/>
              </a:rPr>
              <a:t>https://stackoverflow.com/questions/27111342/simple-calculator-in-html-and-javascript</a:t>
            </a:r>
            <a:endParaRPr lang="fi-FI" dirty="0"/>
          </a:p>
          <a:p>
            <a:endParaRPr lang="fi-FI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C23632-CF58-E547-B76B-53FD1CDDC2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1132" y="7905030"/>
            <a:ext cx="2899513" cy="3044489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711E78-3879-B040-9D2C-27F9E1C223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033" y="8451061"/>
            <a:ext cx="2813820" cy="186145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DB0ADD-A97F-9049-924A-41FEA23E62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5314" y="5304647"/>
            <a:ext cx="3361456" cy="1523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01E92AB4A52142A01A1A4C315A5865" ma:contentTypeVersion="2" ma:contentTypeDescription="Create a new document." ma:contentTypeScope="" ma:versionID="6f35d027cbbb572c5ff45cd0599e2c61">
  <xsd:schema xmlns:xsd="http://www.w3.org/2001/XMLSchema" xmlns:xs="http://www.w3.org/2001/XMLSchema" xmlns:p="http://schemas.microsoft.com/office/2006/metadata/properties" xmlns:ns2="da282c90-0f39-4dc7-9fc2-956b76e4c701" targetNamespace="http://schemas.microsoft.com/office/2006/metadata/properties" ma:root="true" ma:fieldsID="0c95b8272090dd1db34a1bc34b43382e" ns2:_="">
    <xsd:import namespace="da282c90-0f39-4dc7-9fc2-956b76e4c7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82c90-0f39-4dc7-9fc2-956b76e4c7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7E0221-B702-4821-A658-D7B6E785834D}"/>
</file>

<file path=customXml/itemProps2.xml><?xml version="1.0" encoding="utf-8"?>
<ds:datastoreItem xmlns:ds="http://schemas.openxmlformats.org/officeDocument/2006/customXml" ds:itemID="{A5E25540-4D81-4B36-BE03-9743B58EDE0F}"/>
</file>

<file path=customXml/itemProps3.xml><?xml version="1.0" encoding="utf-8"?>
<ds:datastoreItem xmlns:ds="http://schemas.openxmlformats.org/officeDocument/2006/customXml" ds:itemID="{AA9F26C5-B299-4E2D-9476-3BC2EB5C3C70}"/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405</Words>
  <Application>Microsoft Macintosh PowerPoint</Application>
  <PresentationFormat>A3 Paper (297x420 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Ingrid Mikkola</cp:lastModifiedBy>
  <cp:revision>123</cp:revision>
  <cp:lastPrinted>2015-12-11T12:07:50Z</cp:lastPrinted>
  <dcterms:created xsi:type="dcterms:W3CDTF">2011-08-25T08:52:46Z</dcterms:created>
  <dcterms:modified xsi:type="dcterms:W3CDTF">2019-12-17T09:14:56Z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0x010100AF01E92AB4A52142A01A1A4C315A5865</vt:lpwstr>
  </property>
</Properties>
</file>