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5697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8493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71726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2286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705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18543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59533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033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0239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022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089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2224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7220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167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9117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9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2240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1934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4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mbalbyte.github.io/Skuldugge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3138837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41709" y="3181350"/>
            <a:ext cx="8458200" cy="175287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69522" y="864394"/>
            <a:ext cx="6619243" cy="254191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Skulduggery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95983" y="3226140"/>
            <a:ext cx="6619243" cy="63240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2"/>
                </a:solidFill>
                <a:highlight>
                  <a:srgbClr val="FF0000"/>
                </a:highlight>
              </a:rPr>
              <a:t>The Everything You Need to Be A Lazy DM App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14894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to </a:t>
            </a:r>
            <a:r>
              <a:rPr lang="en-US" dirty="0" err="1"/>
              <a:t>Skuldug</a:t>
            </a:r>
            <a:r>
              <a:rPr lang="en-US" dirty="0"/>
              <a:t>? (Eli)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D7D12-0A40-4EB4-81D0-0560CF33BF0E}"/>
              </a:ext>
            </a:extLst>
          </p:cNvPr>
          <p:cNvSpPr txBox="1"/>
          <p:nvPr/>
        </p:nvSpPr>
        <p:spPr>
          <a:xfrm>
            <a:off x="821531" y="1835944"/>
            <a:ext cx="7722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 you find yourself lacking….. character?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 you wish that you had at the touch of your fingers…the ability to create life without having to think hard?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Well look no further.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Imagine with me…..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(Derek)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Description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This is a classic random PC/NPC generator that allows the user to create an entire character with a simple click of a button.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Motivation for development?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Simply laziness and ease of use. This allows someone to create on the fly without digging through books. This creates faster seemless gameplay. ===  Fun!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User story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Eli is a lazy DM….He wants quick and easy characters on a whim!...Skulduggery allows him to click a button and generate a solution!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(Everyone)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285875"/>
            <a:ext cx="8520600" cy="351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Dungeons and Dragons 5</a:t>
            </a:r>
            <a:r>
              <a:rPr lang="en-US" baseline="30000" dirty="0"/>
              <a:t>th</a:t>
            </a:r>
            <a:r>
              <a:rPr lang="en-US" dirty="0"/>
              <a:t> edition API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dirty="0"/>
              <a:t>Fun name Generator API for fantasy names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Eli --- populated classes and race information, floated around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Ethan --- randomized background &amp; drop-down menus, floated around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Mike --- random name generator and CSS styling 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Derek --- </a:t>
            </a:r>
            <a:r>
              <a:rPr lang="en-US" dirty="0" err="1"/>
              <a:t>Bulma</a:t>
            </a:r>
            <a:r>
              <a:rPr lang="en-US" dirty="0"/>
              <a:t> for frame work overall aesthetic and CSS building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Mohamed --- fixed issues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en-US" dirty="0"/>
              <a:t>CHALLENGES: utilizing GitHub merge conflicts &amp; Git Bash with branching issues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Issues with utilizing image API  </a:t>
            </a:r>
            <a:r>
              <a:rPr lang="en-US" sz="1600" b="1" dirty="0"/>
              <a:t>|</a:t>
            </a:r>
            <a:r>
              <a:rPr lang="en-US" sz="1200" dirty="0"/>
              <a:t> Difficulty with SRD content  </a:t>
            </a:r>
            <a:r>
              <a:rPr lang="en-US" sz="1600" b="1" dirty="0"/>
              <a:t>|</a:t>
            </a:r>
            <a:r>
              <a:rPr lang="en-US" sz="1200" dirty="0"/>
              <a:t>  Utilizing new frame work and classes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49"/>
            <a:ext cx="8520600" cy="863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 me a Roll:</a:t>
            </a:r>
            <a:br>
              <a:rPr lang="en" dirty="0"/>
            </a:br>
            <a:r>
              <a:rPr lang="en-US" dirty="0">
                <a:hlinkClick r:id="rId3"/>
              </a:rPr>
              <a:t>https://gimbalbyte.github.io/Skulduggery/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3FB43-61E4-4E73-98BF-DCEA033A4D19}"/>
              </a:ext>
            </a:extLst>
          </p:cNvPr>
          <p:cNvSpPr txBox="1"/>
          <p:nvPr/>
        </p:nvSpPr>
        <p:spPr>
          <a:xfrm>
            <a:off x="442913" y="579715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7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Demo (Mohamed)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 (Ethan)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778793"/>
            <a:ext cx="8520600" cy="2790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Build out for Level(s)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Exporting into a PDF or into a printable character sheet 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Further Branching for subclasses/subraces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Other expansions and supplemental info added in descriptions and options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Adding a gender option for names and images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Random Spell generator 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Separate pages for (random monsters, random encounters, random story villains, …etc.)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 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Deployed : </a:t>
            </a:r>
            <a:r>
              <a:rPr lang="en-US" dirty="0"/>
              <a:t>https://gimbalbyte.github.io/Skulduggery/</a:t>
            </a:r>
            <a:r>
              <a:rPr lang="en" dirty="0"/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GitHub repo: https://www.github.com/Gimbalyte/Skulduggery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357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Skulduggery</vt:lpstr>
      <vt:lpstr>Why to Skuldug? (Eli) </vt:lpstr>
      <vt:lpstr>Concept (Derek)</vt:lpstr>
      <vt:lpstr>Process (Everyone)</vt:lpstr>
      <vt:lpstr>Give me a Roll: https://gimbalbyte.github.io/Skulduggery/</vt:lpstr>
      <vt:lpstr>Directions for Future Development (Ethan)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Eli Miernicki</dc:creator>
  <cp:lastModifiedBy>ELI Miernicki</cp:lastModifiedBy>
  <cp:revision>21</cp:revision>
  <dcterms:modified xsi:type="dcterms:W3CDTF">2021-05-29T14:25:12Z</dcterms:modified>
</cp:coreProperties>
</file>