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9" r:id="rId4"/>
    <p:sldId id="264" r:id="rId5"/>
    <p:sldId id="265"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289065B1-A789-48CA-88D8-9FDCD5B105F2}"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271366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9065B1-A789-48CA-88D8-9FDCD5B105F2}"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29999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9065B1-A789-48CA-88D8-9FDCD5B105F2}"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220027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9065B1-A789-48CA-88D8-9FDCD5B105F2}"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10825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89065B1-A789-48CA-88D8-9FDCD5B105F2}"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132214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89065B1-A789-48CA-88D8-9FDCD5B105F2}"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256599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89065B1-A789-48CA-88D8-9FDCD5B105F2}" type="datetimeFigureOut">
              <a:rPr lang="es-MX" smtClean="0"/>
              <a:t>30/11/2022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172900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89065B1-A789-48CA-88D8-9FDCD5B105F2}" type="datetimeFigureOut">
              <a:rPr lang="es-MX" smtClean="0"/>
              <a:t>30/11/2022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400767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89065B1-A789-48CA-88D8-9FDCD5B105F2}" type="datetimeFigureOut">
              <a:rPr lang="es-MX" smtClean="0"/>
              <a:t>30/11/2022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152420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89065B1-A789-48CA-88D8-9FDCD5B105F2}"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111932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89065B1-A789-48CA-88D8-9FDCD5B105F2}"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4FE9D63-6F13-46C7-8E1F-A1DD491788B5}" type="slidenum">
              <a:rPr lang="es-MX" smtClean="0"/>
              <a:t>‹Nº›</a:t>
            </a:fld>
            <a:endParaRPr lang="es-MX"/>
          </a:p>
        </p:txBody>
      </p:sp>
    </p:spTree>
    <p:extLst>
      <p:ext uri="{BB962C8B-B14F-4D97-AF65-F5344CB8AC3E}">
        <p14:creationId xmlns:p14="http://schemas.microsoft.com/office/powerpoint/2010/main" val="60047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065B1-A789-48CA-88D8-9FDCD5B105F2}" type="datetimeFigureOut">
              <a:rPr lang="es-MX" smtClean="0"/>
              <a:t>30/11/2022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E9D63-6F13-46C7-8E1F-A1DD491788B5}" type="slidenum">
              <a:rPr lang="es-MX" smtClean="0"/>
              <a:t>‹Nº›</a:t>
            </a:fld>
            <a:endParaRPr lang="es-MX"/>
          </a:p>
        </p:txBody>
      </p:sp>
    </p:spTree>
    <p:extLst>
      <p:ext uri="{BB962C8B-B14F-4D97-AF65-F5344CB8AC3E}">
        <p14:creationId xmlns:p14="http://schemas.microsoft.com/office/powerpoint/2010/main" val="415533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19" descr="vector de fondo abstracto dibujado a mano con color pastel 10066252 Vector  en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evista de trabajo Storyboard by karen14963"/>
          <p:cNvPicPr>
            <a:picLocks noChangeAspect="1" noChangeArrowheads="1"/>
          </p:cNvPicPr>
          <p:nvPr/>
        </p:nvPicPr>
        <p:blipFill rotWithShape="1">
          <a:blip r:embed="rId3">
            <a:extLst>
              <a:ext uri="{28A0092B-C50C-407E-A947-70E740481C1C}">
                <a14:useLocalDpi xmlns:a14="http://schemas.microsoft.com/office/drawing/2010/main" val="0"/>
              </a:ext>
            </a:extLst>
          </a:blip>
          <a:srcRect b="5177"/>
          <a:stretch/>
        </p:blipFill>
        <p:spPr bwMode="auto">
          <a:xfrm>
            <a:off x="520700" y="88900"/>
            <a:ext cx="11096625" cy="6629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400300" y="292100"/>
            <a:ext cx="15494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5" name="Rectángulo 4"/>
          <p:cNvSpPr/>
          <p:nvPr/>
        </p:nvSpPr>
        <p:spPr>
          <a:xfrm>
            <a:off x="6310312" y="1485900"/>
            <a:ext cx="660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dirty="0"/>
          </a:p>
        </p:txBody>
      </p:sp>
      <p:sp>
        <p:nvSpPr>
          <p:cNvPr id="6" name="Rectángulo 5"/>
          <p:cNvSpPr/>
          <p:nvPr/>
        </p:nvSpPr>
        <p:spPr>
          <a:xfrm>
            <a:off x="6196012" y="317500"/>
            <a:ext cx="15494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7" name="Rectángulo 6"/>
          <p:cNvSpPr/>
          <p:nvPr/>
        </p:nvSpPr>
        <p:spPr>
          <a:xfrm>
            <a:off x="4330700" y="317500"/>
            <a:ext cx="1549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8" name="Rectángulo 7"/>
          <p:cNvSpPr/>
          <p:nvPr/>
        </p:nvSpPr>
        <p:spPr>
          <a:xfrm>
            <a:off x="774700" y="292100"/>
            <a:ext cx="15494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Rectángulo 8"/>
          <p:cNvSpPr/>
          <p:nvPr/>
        </p:nvSpPr>
        <p:spPr>
          <a:xfrm>
            <a:off x="9512300" y="3784600"/>
            <a:ext cx="17780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0" name="Rectángulo 9"/>
          <p:cNvSpPr/>
          <p:nvPr/>
        </p:nvSpPr>
        <p:spPr>
          <a:xfrm>
            <a:off x="5395912" y="4940300"/>
            <a:ext cx="1549400"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1" name="Rectángulo 10"/>
          <p:cNvSpPr/>
          <p:nvPr/>
        </p:nvSpPr>
        <p:spPr>
          <a:xfrm>
            <a:off x="4330700" y="3060700"/>
            <a:ext cx="2778918" cy="1231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2" name="Rectángulo 11"/>
          <p:cNvSpPr/>
          <p:nvPr/>
        </p:nvSpPr>
        <p:spPr>
          <a:xfrm>
            <a:off x="1892300" y="4965700"/>
            <a:ext cx="15494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3" name="Rectángulo 12"/>
          <p:cNvSpPr/>
          <p:nvPr/>
        </p:nvSpPr>
        <p:spPr>
          <a:xfrm>
            <a:off x="2295524" y="3505200"/>
            <a:ext cx="1806576"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4" name="Rectángulo 13"/>
          <p:cNvSpPr/>
          <p:nvPr/>
        </p:nvSpPr>
        <p:spPr>
          <a:xfrm>
            <a:off x="241300" y="3314700"/>
            <a:ext cx="2006600" cy="977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5" name="Rectángulo 14"/>
          <p:cNvSpPr/>
          <p:nvPr/>
        </p:nvSpPr>
        <p:spPr>
          <a:xfrm>
            <a:off x="9906792" y="176540"/>
            <a:ext cx="1836739" cy="865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6" name="Rectángulo 15"/>
          <p:cNvSpPr/>
          <p:nvPr/>
        </p:nvSpPr>
        <p:spPr>
          <a:xfrm>
            <a:off x="7789862" y="-44318"/>
            <a:ext cx="2091532" cy="996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7" name="Rectángulo 16"/>
          <p:cNvSpPr/>
          <p:nvPr/>
        </p:nvSpPr>
        <p:spPr>
          <a:xfrm>
            <a:off x="9378948" y="1638300"/>
            <a:ext cx="1284288" cy="546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8" name="Rectángulo 17"/>
          <p:cNvSpPr/>
          <p:nvPr/>
        </p:nvSpPr>
        <p:spPr>
          <a:xfrm>
            <a:off x="8737600" y="5029200"/>
            <a:ext cx="1549400"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9" name="Rectángulo 18"/>
          <p:cNvSpPr/>
          <p:nvPr/>
        </p:nvSpPr>
        <p:spPr>
          <a:xfrm>
            <a:off x="8722915" y="1562100"/>
            <a:ext cx="50165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4" name="Rectangle 6"/>
          <p:cNvSpPr>
            <a:spLocks noChangeArrowheads="1"/>
          </p:cNvSpPr>
          <p:nvPr/>
        </p:nvSpPr>
        <p:spPr bwMode="auto">
          <a:xfrm>
            <a:off x="2470944" y="429063"/>
            <a:ext cx="1408112" cy="2821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Good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afternoon</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You</a:t>
            </a:r>
            <a:r>
              <a:rPr kumimoji="0" lang="es-MX" altLang="es-MX" sz="1000" b="0" i="0" u="none" strike="noStrike" cap="none" normalizeH="0" baseline="0" dirty="0" smtClean="0">
                <a:ln>
                  <a:noFill/>
                </a:ln>
                <a:solidFill>
                  <a:srgbClr val="202124"/>
                </a:solidFill>
                <a:effectLst/>
                <a:latin typeface="inherit"/>
              </a:rPr>
              <a:t> are </a:t>
            </a:r>
            <a:r>
              <a:rPr kumimoji="0" lang="es-MX" altLang="es-MX" sz="1000" b="0" i="0" u="none" strike="noStrike" cap="none" normalizeH="0" baseline="0" dirty="0" err="1" smtClean="0">
                <a:ln>
                  <a:noFill/>
                </a:ln>
                <a:solidFill>
                  <a:srgbClr val="202124"/>
                </a:solidFill>
                <a:effectLst/>
                <a:latin typeface="inherit"/>
              </a:rPr>
              <a:t>welcome</a:t>
            </a:r>
            <a:r>
              <a:rPr kumimoji="0" lang="es-MX" altLang="es-MX" sz="1000" b="0" i="0" u="none" strike="noStrike" cap="none" normalizeH="0" baseline="0" dirty="0" smtClean="0">
                <a:ln>
                  <a:noFill/>
                </a:ln>
                <a:solidFill>
                  <a:srgbClr val="202124"/>
                </a:solidFill>
                <a:effectLst/>
                <a:latin typeface="inherit"/>
              </a:rPr>
              <a:t> to </a:t>
            </a:r>
            <a:r>
              <a:rPr kumimoji="0" lang="es-MX" altLang="es-MX" sz="1000" b="0" i="0" u="none" strike="noStrike" cap="none" normalizeH="0" baseline="0" dirty="0" err="1" smtClean="0">
                <a:ln>
                  <a:noFill/>
                </a:ln>
                <a:solidFill>
                  <a:srgbClr val="202124"/>
                </a:solidFill>
                <a:effectLst/>
                <a:latin typeface="inherit"/>
              </a:rPr>
              <a:t>my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program</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7"/>
          <p:cNvSpPr>
            <a:spLocks noChangeArrowheads="1"/>
          </p:cNvSpPr>
          <p:nvPr/>
        </p:nvSpPr>
        <p:spPr bwMode="auto">
          <a:xfrm>
            <a:off x="915988" y="292100"/>
            <a:ext cx="1168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Thank</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you</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very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much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an</a:t>
            </a:r>
            <a:r>
              <a:rPr kumimoji="0" lang="es-MX" altLang="es-MX" sz="1000" b="0" i="0" u="none" strike="noStrike" cap="none" normalizeH="0" baseline="0" dirty="0" smtClean="0">
                <a:ln>
                  <a:noFill/>
                </a:ln>
                <a:solidFill>
                  <a:schemeClr val="tx1"/>
                </a:solidFill>
                <a:effectLst/>
                <a:latin typeface="inherit"/>
              </a:rPr>
              <a:t> honor </a:t>
            </a:r>
            <a:r>
              <a:rPr kumimoji="0" lang="es-MX" altLang="es-MX" sz="1000" b="0" i="0" u="none" strike="noStrike" cap="none" normalizeH="0" baseline="0" dirty="0" err="1" smtClean="0">
                <a:ln>
                  <a:noFill/>
                </a:ln>
                <a:solidFill>
                  <a:schemeClr val="tx1"/>
                </a:solidFill>
                <a:effectLst/>
                <a:latin typeface="inherit"/>
              </a:rPr>
              <a:t>for</a:t>
            </a:r>
            <a:r>
              <a:rPr kumimoji="0" lang="es-MX" altLang="es-MX" sz="1000" b="0" i="0" u="none" strike="noStrike" cap="none" normalizeH="0" baseline="0" dirty="0" smtClean="0">
                <a:ln>
                  <a:noFill/>
                </a:ln>
                <a:solidFill>
                  <a:schemeClr val="tx1"/>
                </a:solidFill>
                <a:effectLst/>
                <a:latin typeface="inherit"/>
              </a:rPr>
              <a:t> me to be </a:t>
            </a:r>
            <a:r>
              <a:rPr kumimoji="0" lang="es-MX" altLang="es-MX" sz="1000" b="0" i="0" u="none" strike="noStrike" cap="none" normalizeH="0" baseline="0" dirty="0" err="1" smtClean="0">
                <a:ln>
                  <a:noFill/>
                </a:ln>
                <a:solidFill>
                  <a:schemeClr val="tx1"/>
                </a:solidFill>
                <a:effectLst/>
                <a:latin typeface="inherit"/>
              </a:rPr>
              <a:t>here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today</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1"/>
          <p:cNvSpPr>
            <a:spLocks noChangeArrowheads="1"/>
          </p:cNvSpPr>
          <p:nvPr/>
        </p:nvSpPr>
        <p:spPr bwMode="auto">
          <a:xfrm>
            <a:off x="6265068" y="429063"/>
            <a:ext cx="16891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Good</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Today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will</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talk</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about</a:t>
            </a:r>
            <a:r>
              <a:rPr kumimoji="0" lang="es-MX" altLang="es-MX" sz="1000" b="0" i="0" u="none" strike="noStrike" cap="none" normalizeH="0" baseline="0" dirty="0" smtClean="0">
                <a:ln>
                  <a:noFill/>
                </a:ln>
                <a:solidFill>
                  <a:schemeClr val="tx1"/>
                </a:solidFill>
                <a:effectLst/>
                <a:latin typeface="inherit"/>
              </a:rPr>
              <a:t> General </a:t>
            </a:r>
            <a:r>
              <a:rPr kumimoji="0" lang="es-MX" altLang="es-MX" sz="1000" b="0" i="0" u="none" strike="noStrike" cap="none" normalizeH="0" baseline="0" dirty="0" err="1" smtClean="0">
                <a:ln>
                  <a:noFill/>
                </a:ln>
                <a:solidFill>
                  <a:schemeClr val="tx1"/>
                </a:solidFill>
                <a:effectLst/>
                <a:latin typeface="inherit"/>
              </a:rPr>
              <a:t>Violence</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
          <p:cNvSpPr>
            <a:spLocks noChangeArrowheads="1"/>
          </p:cNvSpPr>
          <p:nvPr/>
        </p:nvSpPr>
        <p:spPr bwMode="auto">
          <a:xfrm>
            <a:off x="4354512" y="522932"/>
            <a:ext cx="1752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excellent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shall</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begin</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3"/>
          <p:cNvSpPr>
            <a:spLocks noChangeArrowheads="1"/>
          </p:cNvSpPr>
          <p:nvPr/>
        </p:nvSpPr>
        <p:spPr bwMode="auto">
          <a:xfrm>
            <a:off x="6436518" y="1553559"/>
            <a:ext cx="673100"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chemeClr val="tx1"/>
                </a:solidFill>
                <a:effectLst/>
                <a:latin typeface="inherit"/>
              </a:rPr>
              <a:t>Yes!</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5"/>
          <p:cNvSpPr>
            <a:spLocks noChangeArrowheads="1"/>
          </p:cNvSpPr>
          <p:nvPr/>
        </p:nvSpPr>
        <p:spPr bwMode="auto">
          <a:xfrm>
            <a:off x="7785892" y="-56057"/>
            <a:ext cx="2095502" cy="105157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During</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the</a:t>
            </a:r>
            <a:r>
              <a:rPr kumimoji="0" lang="es-MX" altLang="es-MX" sz="1000" b="0" i="0" u="none" strike="noStrike" cap="none" normalizeH="0" baseline="0" dirty="0" smtClean="0">
                <a:ln>
                  <a:noFill/>
                </a:ln>
                <a:solidFill>
                  <a:srgbClr val="202124"/>
                </a:solidFill>
                <a:effectLst/>
                <a:latin typeface="inherit"/>
              </a:rPr>
              <a:t> time </a:t>
            </a:r>
            <a:r>
              <a:rPr kumimoji="0" lang="es-MX" altLang="es-MX" sz="1000" b="0" i="0" u="none" strike="noStrike" cap="none" normalizeH="0" baseline="0" dirty="0" err="1" smtClean="0">
                <a:ln>
                  <a:noFill/>
                </a:ln>
                <a:solidFill>
                  <a:srgbClr val="202124"/>
                </a:solidFill>
                <a:effectLst/>
                <a:latin typeface="inherit"/>
              </a:rPr>
              <a:t>that</a:t>
            </a:r>
            <a:r>
              <a:rPr kumimoji="0" lang="es-MX" altLang="es-MX" sz="1000" b="0" i="0" u="none" strike="noStrike" cap="none" normalizeH="0" baseline="0" dirty="0" smtClean="0">
                <a:ln>
                  <a:noFill/>
                </a:ln>
                <a:solidFill>
                  <a:srgbClr val="202124"/>
                </a:solidFill>
                <a:effectLst/>
                <a:latin typeface="inherit"/>
              </a:rPr>
              <a:t> I </a:t>
            </a:r>
            <a:r>
              <a:rPr kumimoji="0" lang="es-MX" altLang="es-MX" sz="1000" b="0" i="0" u="none" strike="noStrike" cap="none" normalizeH="0" baseline="0" dirty="0" err="1" smtClean="0">
                <a:ln>
                  <a:noFill/>
                </a:ln>
                <a:solidFill>
                  <a:srgbClr val="202124"/>
                </a:solidFill>
                <a:effectLst/>
                <a:latin typeface="inherit"/>
              </a:rPr>
              <a:t>worked</a:t>
            </a:r>
            <a:r>
              <a:rPr kumimoji="0" lang="es-MX" altLang="es-MX" sz="1000" b="0" i="0" u="none" strike="noStrike" cap="none" normalizeH="0" baseline="0" dirty="0" smtClean="0">
                <a:ln>
                  <a:noFill/>
                </a:ln>
                <a:solidFill>
                  <a:srgbClr val="202124"/>
                </a:solidFill>
                <a:effectLst/>
                <a:latin typeface="inherit"/>
              </a:rPr>
              <a:t> as a doctor in El Salvador, Mozambique, Nicaragua and </a:t>
            </a:r>
            <a:r>
              <a:rPr kumimoji="0" lang="es-MX" altLang="es-MX" sz="1000" b="0" i="0" u="none" strike="noStrike" cap="none" normalizeH="0" baseline="0" dirty="0" err="1" smtClean="0">
                <a:ln>
                  <a:noFill/>
                </a:ln>
                <a:solidFill>
                  <a:srgbClr val="202124"/>
                </a:solidFill>
                <a:effectLst/>
                <a:latin typeface="inherit"/>
              </a:rPr>
              <a:t>the</a:t>
            </a:r>
            <a:r>
              <a:rPr kumimoji="0" lang="es-MX" altLang="es-MX" sz="1000" b="0" i="0" u="none" strike="noStrike" cap="none" normalizeH="0" baseline="0" dirty="0" smtClean="0">
                <a:ln>
                  <a:noFill/>
                </a:ln>
                <a:solidFill>
                  <a:srgbClr val="202124"/>
                </a:solidFill>
                <a:effectLst/>
                <a:latin typeface="inherit"/>
              </a:rPr>
              <a:t> Sudan, I </a:t>
            </a:r>
            <a:r>
              <a:rPr kumimoji="0" lang="es-MX" altLang="es-MX" sz="1000" b="0" i="0" u="none" strike="noStrike" cap="none" normalizeH="0" baseline="0" dirty="0" err="1" smtClean="0">
                <a:ln>
                  <a:noFill/>
                </a:ln>
                <a:solidFill>
                  <a:srgbClr val="202124"/>
                </a:solidFill>
                <a:effectLst/>
                <a:latin typeface="inherit"/>
              </a:rPr>
              <a:t>was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able</a:t>
            </a:r>
            <a:r>
              <a:rPr kumimoji="0" lang="es-MX" altLang="es-MX" sz="1000" b="0" i="0" u="none" strike="noStrike" cap="none" normalizeH="0" baseline="0" dirty="0" smtClean="0">
                <a:ln>
                  <a:noFill/>
                </a:ln>
                <a:solidFill>
                  <a:srgbClr val="202124"/>
                </a:solidFill>
                <a:effectLst/>
                <a:latin typeface="inherit"/>
              </a:rPr>
              <a:t> to </a:t>
            </a:r>
            <a:r>
              <a:rPr kumimoji="0" lang="es-MX" altLang="es-MX" sz="1000" b="0" i="0" u="none" strike="noStrike" cap="none" normalizeH="0" baseline="0" dirty="0" err="1" smtClean="0">
                <a:ln>
                  <a:noFill/>
                </a:ln>
                <a:solidFill>
                  <a:srgbClr val="202124"/>
                </a:solidFill>
                <a:effectLst/>
                <a:latin typeface="inherit"/>
              </a:rPr>
              <a:t>see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firsthand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the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devastating</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impact</a:t>
            </a:r>
            <a:r>
              <a:rPr kumimoji="0" lang="es-MX" altLang="es-MX" sz="1000" b="0" i="0" u="none" strike="noStrike" cap="none" normalizeH="0" baseline="0" dirty="0" smtClean="0">
                <a:ln>
                  <a:noFill/>
                </a:ln>
                <a:solidFill>
                  <a:srgbClr val="202124"/>
                </a:solidFill>
                <a:effectLst/>
                <a:latin typeface="inherit"/>
              </a:rPr>
              <a:t> of </a:t>
            </a:r>
            <a:r>
              <a:rPr kumimoji="0" lang="es-MX" altLang="es-MX" sz="1000" b="0" i="0" u="none" strike="noStrike" cap="none" normalizeH="0" baseline="0" dirty="0" err="1" smtClean="0">
                <a:ln>
                  <a:noFill/>
                </a:ln>
                <a:solidFill>
                  <a:srgbClr val="202124"/>
                </a:solidFill>
                <a:effectLst/>
                <a:latin typeface="inherit"/>
              </a:rPr>
              <a:t>violence</a:t>
            </a:r>
            <a:r>
              <a:rPr kumimoji="0" lang="es-MX" altLang="es-MX" sz="1000" b="0" i="0" u="none" strike="noStrike" cap="none" normalizeH="0" baseline="0" dirty="0" smtClean="0">
                <a:ln>
                  <a:noFill/>
                </a:ln>
                <a:solidFill>
                  <a:srgbClr val="202124"/>
                </a:solidFill>
                <a:effectLst/>
                <a:latin typeface="inherit"/>
              </a:rPr>
              <a:t> and </a:t>
            </a:r>
            <a:r>
              <a:rPr kumimoji="0" lang="es-MX" altLang="es-MX" sz="1000" b="0" i="0" u="none" strike="noStrike" cap="none" normalizeH="0" baseline="0" dirty="0" err="1" smtClean="0">
                <a:ln>
                  <a:noFill/>
                </a:ln>
                <a:solidFill>
                  <a:srgbClr val="202124"/>
                </a:solidFill>
                <a:effectLst/>
                <a:latin typeface="inherit"/>
              </a:rPr>
              <a:t>the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destruction</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it</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wreaks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on</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families</a:t>
            </a:r>
            <a:r>
              <a:rPr kumimoji="0" lang="es-MX" altLang="es-MX" sz="1000" b="0" i="0" u="none" strike="noStrike" cap="none" normalizeH="0" baseline="0" dirty="0" smtClean="0">
                <a:ln>
                  <a:noFill/>
                </a:ln>
                <a:solidFill>
                  <a:srgbClr val="202124"/>
                </a:solidFill>
                <a:effectLst/>
                <a:latin typeface="inherit"/>
              </a:rPr>
              <a:t> and </a:t>
            </a:r>
            <a:r>
              <a:rPr kumimoji="0" lang="es-MX" altLang="es-MX" sz="1000" b="0" i="0" u="none" strike="noStrike" cap="none" normalizeH="0" baseline="0" dirty="0" err="1" smtClean="0">
                <a:ln>
                  <a:noFill/>
                </a:ln>
                <a:solidFill>
                  <a:srgbClr val="202124"/>
                </a:solidFill>
                <a:effectLst/>
                <a:latin typeface="inherit"/>
              </a:rPr>
              <a:t>communities</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6"/>
          <p:cNvSpPr>
            <a:spLocks noChangeArrowheads="1"/>
          </p:cNvSpPr>
          <p:nvPr/>
        </p:nvSpPr>
        <p:spPr bwMode="auto">
          <a:xfrm>
            <a:off x="9966325" y="317500"/>
            <a:ext cx="17399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Dr</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Etienne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Krug</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What</a:t>
            </a:r>
            <a:r>
              <a:rPr kumimoji="0" lang="es-MX" altLang="es-MX" sz="1000" b="0" i="0" u="none" strike="noStrike" cap="none" normalizeH="0" baseline="0" dirty="0" smtClean="0">
                <a:ln>
                  <a:noFill/>
                </a:ln>
                <a:solidFill>
                  <a:schemeClr val="tx1"/>
                </a:solidFill>
                <a:effectLst/>
                <a:latin typeface="inherit"/>
              </a:rPr>
              <a:t> can </a:t>
            </a:r>
            <a:r>
              <a:rPr kumimoji="0" lang="es-MX" altLang="es-MX" sz="1000" b="0" i="0" u="none" strike="noStrike" cap="none" normalizeH="0" baseline="0" dirty="0" err="1" smtClean="0">
                <a:ln>
                  <a:noFill/>
                </a:ln>
                <a:solidFill>
                  <a:schemeClr val="tx1"/>
                </a:solidFill>
                <a:effectLst/>
                <a:latin typeface="inherit"/>
              </a:rPr>
              <a:t>you</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tell</a:t>
            </a:r>
            <a:r>
              <a:rPr kumimoji="0" lang="es-MX" altLang="es-MX" sz="1000" b="0" i="0" u="none" strike="noStrike" cap="none" normalizeH="0" baseline="0" dirty="0" smtClean="0">
                <a:ln>
                  <a:noFill/>
                </a:ln>
                <a:solidFill>
                  <a:schemeClr val="tx1"/>
                </a:solidFill>
                <a:effectLst/>
                <a:latin typeface="inherit"/>
              </a:rPr>
              <a:t> me </a:t>
            </a:r>
            <a:r>
              <a:rPr kumimoji="0" lang="es-MX" altLang="es-MX" sz="1000" b="0" i="0" u="none" strike="noStrike" cap="none" normalizeH="0" baseline="0" dirty="0" err="1" smtClean="0">
                <a:ln>
                  <a:noFill/>
                </a:ln>
                <a:solidFill>
                  <a:schemeClr val="tx1"/>
                </a:solidFill>
                <a:effectLst/>
                <a:latin typeface="inherit"/>
              </a:rPr>
              <a:t>about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the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damage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that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can cause?</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7"/>
          <p:cNvSpPr>
            <a:spLocks noChangeArrowheads="1"/>
          </p:cNvSpPr>
          <p:nvPr/>
        </p:nvSpPr>
        <p:spPr bwMode="auto">
          <a:xfrm>
            <a:off x="8801100" y="1649621"/>
            <a:ext cx="6913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ooh</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8"/>
          <p:cNvSpPr>
            <a:spLocks noChangeArrowheads="1"/>
          </p:cNvSpPr>
          <p:nvPr/>
        </p:nvSpPr>
        <p:spPr bwMode="auto">
          <a:xfrm>
            <a:off x="9786936" y="1774627"/>
            <a:ext cx="8763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wow</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9"/>
          <p:cNvSpPr>
            <a:spLocks noChangeArrowheads="1"/>
          </p:cNvSpPr>
          <p:nvPr/>
        </p:nvSpPr>
        <p:spPr bwMode="auto">
          <a:xfrm>
            <a:off x="2364580" y="3691475"/>
            <a:ext cx="1689100" cy="4360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Although</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now</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what</a:t>
            </a:r>
            <a:r>
              <a:rPr kumimoji="0" lang="es-MX" altLang="es-MX" sz="1000" b="0" i="0" u="none" strike="noStrike" cap="none" normalizeH="0" baseline="0" dirty="0" smtClean="0">
                <a:ln>
                  <a:noFill/>
                </a:ln>
                <a:solidFill>
                  <a:srgbClr val="202124"/>
                </a:solidFill>
                <a:effectLst/>
                <a:latin typeface="inherit"/>
              </a:rPr>
              <a:t> can </a:t>
            </a:r>
            <a:r>
              <a:rPr kumimoji="0" lang="es-MX" altLang="es-MX" sz="1000" b="0" i="0" u="none" strike="noStrike" cap="none" normalizeH="0" baseline="0" dirty="0" err="1" smtClean="0">
                <a:ln>
                  <a:noFill/>
                </a:ln>
                <a:solidFill>
                  <a:srgbClr val="202124"/>
                </a:solidFill>
                <a:effectLst/>
                <a:latin typeface="inherit"/>
              </a:rPr>
              <a:t>you</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tell</a:t>
            </a:r>
            <a:r>
              <a:rPr kumimoji="0" lang="es-MX" altLang="es-MX" sz="1000" b="0" i="0" u="none" strike="noStrike" cap="none" normalizeH="0" baseline="0" dirty="0" smtClean="0">
                <a:ln>
                  <a:noFill/>
                </a:ln>
                <a:solidFill>
                  <a:srgbClr val="202124"/>
                </a:solidFill>
                <a:effectLst/>
                <a:latin typeface="inherit"/>
              </a:rPr>
              <a:t> me </a:t>
            </a:r>
            <a:r>
              <a:rPr kumimoji="0" lang="es-MX" altLang="es-MX" sz="1000" b="0" i="0" u="none" strike="noStrike" cap="none" normalizeH="0" baseline="0" dirty="0" err="1" smtClean="0">
                <a:ln>
                  <a:noFill/>
                </a:ln>
                <a:solidFill>
                  <a:srgbClr val="202124"/>
                </a:solidFill>
                <a:effectLst/>
                <a:latin typeface="inherit"/>
              </a:rPr>
              <a:t>about</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lifelong</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ill</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health</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0"/>
          <p:cNvSpPr>
            <a:spLocks noChangeArrowheads="1"/>
          </p:cNvSpPr>
          <p:nvPr/>
        </p:nvSpPr>
        <p:spPr bwMode="auto">
          <a:xfrm>
            <a:off x="273050" y="3403600"/>
            <a:ext cx="196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causes </a:t>
            </a:r>
            <a:r>
              <a:rPr kumimoji="0" lang="es-MX" altLang="es-MX" sz="1000" b="0" i="0" u="none" strike="noStrike" cap="none" normalizeH="0" baseline="0" dirty="0" err="1" smtClean="0">
                <a:ln>
                  <a:noFill/>
                </a:ln>
                <a:solidFill>
                  <a:schemeClr val="tx1"/>
                </a:solidFill>
                <a:effectLst/>
                <a:latin typeface="inherit"/>
              </a:rPr>
              <a:t>depression</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anxiety</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other</a:t>
            </a:r>
            <a:r>
              <a:rPr kumimoji="0" lang="es-MX" altLang="es-MX" sz="1000" b="0" i="0" u="none" strike="noStrike" cap="none" normalizeH="0" baseline="0" dirty="0" smtClean="0">
                <a:ln>
                  <a:noFill/>
                </a:ln>
                <a:solidFill>
                  <a:schemeClr val="tx1"/>
                </a:solidFill>
                <a:effectLst/>
                <a:latin typeface="inherit"/>
              </a:rPr>
              <a:t> mental </a:t>
            </a:r>
            <a:r>
              <a:rPr kumimoji="0" lang="es-MX" altLang="es-MX" sz="1000" b="0" i="0" u="none" strike="noStrike" cap="none" normalizeH="0" baseline="0" dirty="0" err="1" smtClean="0">
                <a:ln>
                  <a:noFill/>
                </a:ln>
                <a:solidFill>
                  <a:schemeClr val="tx1"/>
                </a:solidFill>
                <a:effectLst/>
                <a:latin typeface="inherit"/>
              </a:rPr>
              <a:t>health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disorders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also</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contributes</a:t>
            </a:r>
            <a:r>
              <a:rPr kumimoji="0" lang="es-MX" altLang="es-MX" sz="1000" b="0" i="0" u="none" strike="noStrike" cap="none" normalizeH="0" baseline="0" dirty="0" smtClean="0">
                <a:ln>
                  <a:noFill/>
                </a:ln>
                <a:solidFill>
                  <a:schemeClr val="tx1"/>
                </a:solidFill>
                <a:effectLst/>
                <a:latin typeface="inherit"/>
              </a:rPr>
              <a:t> to </a:t>
            </a:r>
            <a:r>
              <a:rPr kumimoji="0" lang="es-MX" altLang="es-MX" sz="1000" b="0" i="0" u="none" strike="noStrike" cap="none" normalizeH="0" baseline="0" dirty="0" err="1" smtClean="0">
                <a:ln>
                  <a:noFill/>
                </a:ln>
                <a:solidFill>
                  <a:schemeClr val="tx1"/>
                </a:solidFill>
                <a:effectLst/>
                <a:latin typeface="inherit"/>
              </a:rPr>
              <a:t>cancers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heart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disease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stroke</a:t>
            </a:r>
            <a:r>
              <a:rPr kumimoji="0" lang="es-MX" altLang="es-MX" sz="1000" b="0" i="0" u="none" strike="noStrike" cap="none" normalizeH="0" baseline="0" dirty="0" smtClean="0">
                <a:ln>
                  <a:noFill/>
                </a:ln>
                <a:solidFill>
                  <a:schemeClr val="tx1"/>
                </a:solidFill>
                <a:effectLst/>
                <a:latin typeface="inherit"/>
              </a:rPr>
              <a:t>, and HIV/AIDS.</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1"/>
          <p:cNvSpPr>
            <a:spLocks noChangeArrowheads="1"/>
          </p:cNvSpPr>
          <p:nvPr/>
        </p:nvSpPr>
        <p:spPr bwMode="auto">
          <a:xfrm>
            <a:off x="1955800" y="5185382"/>
            <a:ext cx="19939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Wow</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very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good</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answers</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2"/>
          <p:cNvSpPr>
            <a:spLocks noChangeArrowheads="1"/>
          </p:cNvSpPr>
          <p:nvPr/>
        </p:nvSpPr>
        <p:spPr bwMode="auto">
          <a:xfrm>
            <a:off x="5491558" y="5223274"/>
            <a:ext cx="1358107" cy="2821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Violence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predictable</a:t>
            </a:r>
            <a:r>
              <a:rPr kumimoji="0" lang="es-MX" altLang="es-MX" sz="1000" b="0" i="0" u="none" strike="noStrike" cap="none" normalizeH="0" baseline="0" dirty="0" smtClean="0">
                <a:ln>
                  <a:noFill/>
                </a:ln>
                <a:solidFill>
                  <a:srgbClr val="202124"/>
                </a:solidFill>
                <a:effectLst/>
                <a:latin typeface="inherit"/>
              </a:rPr>
              <a:t> and </a:t>
            </a:r>
            <a:r>
              <a:rPr kumimoji="0" lang="es-MX" altLang="es-MX" sz="1000" b="0" i="0" u="none" strike="noStrike" cap="none" normalizeH="0" baseline="0" dirty="0" err="1" smtClean="0">
                <a:ln>
                  <a:noFill/>
                </a:ln>
                <a:solidFill>
                  <a:srgbClr val="202124"/>
                </a:solidFill>
                <a:effectLst/>
                <a:latin typeface="inherit"/>
              </a:rPr>
              <a:t>preventable</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3"/>
          <p:cNvSpPr>
            <a:spLocks noChangeArrowheads="1"/>
          </p:cNvSpPr>
          <p:nvPr/>
        </p:nvSpPr>
        <p:spPr bwMode="auto">
          <a:xfrm>
            <a:off x="4409281" y="3091057"/>
            <a:ext cx="244038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Now</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don't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have</a:t>
            </a:r>
            <a:r>
              <a:rPr kumimoji="0" lang="es-MX" altLang="es-MX" sz="1000" b="0" i="0" u="none" strike="noStrike" cap="none" normalizeH="0" baseline="0" dirty="0" smtClean="0">
                <a:ln>
                  <a:noFill/>
                </a:ln>
                <a:solidFill>
                  <a:schemeClr val="tx1"/>
                </a:solidFill>
                <a:effectLst/>
                <a:latin typeface="inherit"/>
              </a:rPr>
              <a:t> to be </a:t>
            </a:r>
            <a:r>
              <a:rPr kumimoji="0" lang="es-MX" altLang="es-MX" sz="1000" b="0" i="0" u="none" strike="noStrike" cap="none" normalizeH="0" baseline="0" dirty="0" err="1" smtClean="0">
                <a:ln>
                  <a:noFill/>
                </a:ln>
                <a:solidFill>
                  <a:schemeClr val="tx1"/>
                </a:solidFill>
                <a:effectLst/>
                <a:latin typeface="inherit"/>
              </a:rPr>
              <a:t>fatalistic</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about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since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predictable</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preventable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While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working</a:t>
            </a:r>
            <a:r>
              <a:rPr kumimoji="0" lang="es-MX" altLang="es-MX" sz="1000" b="0" i="0" u="none" strike="noStrike" cap="none" normalizeH="0" baseline="0" dirty="0" smtClean="0">
                <a:ln>
                  <a:noFill/>
                </a:ln>
                <a:solidFill>
                  <a:schemeClr val="tx1"/>
                </a:solidFill>
                <a:effectLst/>
                <a:latin typeface="inherit"/>
              </a:rPr>
              <a:t> at </a:t>
            </a:r>
            <a:r>
              <a:rPr kumimoji="0" lang="es-MX" altLang="es-MX" sz="1000" b="0" i="0" u="none" strike="noStrike" cap="none" normalizeH="0" baseline="0" dirty="0" err="1" smtClean="0">
                <a:ln>
                  <a:noFill/>
                </a:ln>
                <a:solidFill>
                  <a:schemeClr val="tx1"/>
                </a:solidFill>
                <a:effectLst/>
                <a:latin typeface="inherit"/>
              </a:rPr>
              <a:t>the</a:t>
            </a:r>
            <a:r>
              <a:rPr kumimoji="0" lang="es-MX" altLang="es-MX" sz="1000" b="0" i="0" u="none" strike="noStrike" cap="none" normalizeH="0" baseline="0" dirty="0" smtClean="0">
                <a:ln>
                  <a:noFill/>
                </a:ln>
                <a:solidFill>
                  <a:schemeClr val="tx1"/>
                </a:solidFill>
                <a:effectLst/>
                <a:latin typeface="inherit"/>
              </a:rPr>
              <a:t> Centers </a:t>
            </a:r>
            <a:r>
              <a:rPr kumimoji="0" lang="es-MX" altLang="es-MX" sz="1000" b="0" i="0" u="none" strike="noStrike" cap="none" normalizeH="0" baseline="0" dirty="0" err="1" smtClean="0">
                <a:ln>
                  <a:noFill/>
                </a:ln>
                <a:solidFill>
                  <a:schemeClr val="tx1"/>
                </a:solidFill>
                <a:effectLst/>
                <a:latin typeface="inherit"/>
              </a:rPr>
              <a:t>for</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Disease</a:t>
            </a:r>
            <a:r>
              <a:rPr kumimoji="0" lang="es-MX" altLang="es-MX" sz="1000" b="0" i="0" u="none" strike="noStrike" cap="none" normalizeH="0" baseline="0" dirty="0" smtClean="0">
                <a:ln>
                  <a:noFill/>
                </a:ln>
                <a:solidFill>
                  <a:schemeClr val="tx1"/>
                </a:solidFill>
                <a:effectLst/>
                <a:latin typeface="inherit"/>
              </a:rPr>
              <a:t> Control and </a:t>
            </a:r>
            <a:r>
              <a:rPr kumimoji="0" lang="es-MX" altLang="es-MX" sz="1000" b="0" i="0" u="none" strike="noStrike" cap="none" normalizeH="0" baseline="0" dirty="0" err="1" smtClean="0">
                <a:ln>
                  <a:noFill/>
                </a:ln>
                <a:solidFill>
                  <a:schemeClr val="tx1"/>
                </a:solidFill>
                <a:effectLst/>
                <a:latin typeface="inherit"/>
              </a:rPr>
              <a:t>Prevention</a:t>
            </a:r>
            <a:r>
              <a:rPr kumimoji="0" lang="es-MX" altLang="es-MX" sz="1000" b="0" i="0" u="none" strike="noStrike" cap="none" normalizeH="0" baseline="0" dirty="0" smtClean="0">
                <a:ln>
                  <a:noFill/>
                </a:ln>
                <a:solidFill>
                  <a:schemeClr val="tx1"/>
                </a:solidFill>
                <a:effectLst/>
                <a:latin typeface="inherit"/>
              </a:rPr>
              <a:t>, I </a:t>
            </a:r>
            <a:r>
              <a:rPr kumimoji="0" lang="es-MX" altLang="es-MX" sz="1000" b="0" i="0" u="none" strike="noStrike" cap="none" normalizeH="0" baseline="0" dirty="0" err="1" smtClean="0">
                <a:ln>
                  <a:noFill/>
                </a:ln>
                <a:solidFill>
                  <a:schemeClr val="tx1"/>
                </a:solidFill>
                <a:effectLst/>
                <a:latin typeface="inherit"/>
              </a:rPr>
              <a:t>realized</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that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can be </a:t>
            </a:r>
            <a:r>
              <a:rPr kumimoji="0" lang="es-MX" altLang="es-MX" sz="1000" b="0" i="0" u="none" strike="noStrike" cap="none" normalizeH="0" baseline="0" dirty="0" err="1" smtClean="0">
                <a:ln>
                  <a:noFill/>
                </a:ln>
                <a:solidFill>
                  <a:schemeClr val="tx1"/>
                </a:solidFill>
                <a:effectLst/>
                <a:latin typeface="inherit"/>
              </a:rPr>
              <a:t>effectively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addressed</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with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public</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health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initiatives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much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like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those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used</a:t>
            </a:r>
            <a:r>
              <a:rPr kumimoji="0" lang="es-MX" altLang="es-MX" sz="1000" b="0" i="0" u="none" strike="noStrike" cap="none" normalizeH="0" baseline="0" dirty="0" smtClean="0">
                <a:ln>
                  <a:noFill/>
                </a:ln>
                <a:solidFill>
                  <a:schemeClr val="tx1"/>
                </a:solidFill>
                <a:effectLst/>
                <a:latin typeface="inherit"/>
              </a:rPr>
              <a:t> to control </a:t>
            </a:r>
            <a:r>
              <a:rPr kumimoji="0" lang="es-MX" altLang="es-MX" sz="1000" b="0" i="0" u="none" strike="noStrike" cap="none" normalizeH="0" baseline="0" dirty="0" err="1" smtClean="0">
                <a:ln>
                  <a:noFill/>
                </a:ln>
                <a:solidFill>
                  <a:schemeClr val="tx1"/>
                </a:solidFill>
                <a:effectLst/>
                <a:latin typeface="inherit"/>
              </a:rPr>
              <a:t>disease</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pic>
        <p:nvPicPr>
          <p:cNvPr id="36" name="Imagen 35"/>
          <p:cNvPicPr>
            <a:picLocks noChangeAspect="1"/>
          </p:cNvPicPr>
          <p:nvPr/>
        </p:nvPicPr>
        <p:blipFill rotWithShape="1">
          <a:blip r:embed="rId4"/>
          <a:srcRect l="48504" t="29158" r="29515" b="46143"/>
          <a:stretch/>
        </p:blipFill>
        <p:spPr>
          <a:xfrm>
            <a:off x="7967467" y="3403600"/>
            <a:ext cx="3649858" cy="3213100"/>
          </a:xfrm>
          <a:prstGeom prst="rect">
            <a:avLst/>
          </a:prstGeom>
        </p:spPr>
      </p:pic>
      <p:sp>
        <p:nvSpPr>
          <p:cNvPr id="37" name="Rectangle 15"/>
          <p:cNvSpPr>
            <a:spLocks noChangeArrowheads="1"/>
          </p:cNvSpPr>
          <p:nvPr/>
        </p:nvSpPr>
        <p:spPr bwMode="auto">
          <a:xfrm>
            <a:off x="10256439" y="3744387"/>
            <a:ext cx="1096964" cy="4360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The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number</a:t>
            </a:r>
            <a:r>
              <a:rPr kumimoji="0" lang="es-MX" altLang="es-MX" sz="1000" b="0" i="0" u="none" strike="noStrike" cap="none" normalizeH="0" baseline="0" dirty="0" smtClean="0">
                <a:ln>
                  <a:noFill/>
                </a:ln>
                <a:solidFill>
                  <a:srgbClr val="202124"/>
                </a:solidFill>
                <a:effectLst/>
                <a:latin typeface="inherit"/>
              </a:rPr>
              <a:t> of </a:t>
            </a:r>
            <a:r>
              <a:rPr kumimoji="0" lang="es-MX" altLang="es-MX" sz="1000" b="0" i="0" u="none" strike="noStrike" cap="none" normalizeH="0" baseline="0" dirty="0" err="1" smtClean="0">
                <a:ln>
                  <a:noFill/>
                </a:ln>
                <a:solidFill>
                  <a:srgbClr val="202124"/>
                </a:solidFill>
                <a:effectLst/>
                <a:latin typeface="inherit"/>
              </a:rPr>
              <a:t>homicides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declining</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globally</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22" name="Rectángulo 21"/>
          <p:cNvSpPr/>
          <p:nvPr/>
        </p:nvSpPr>
        <p:spPr>
          <a:xfrm>
            <a:off x="7380289" y="2787987"/>
            <a:ext cx="2406647" cy="1504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40" name="Rectangle 16"/>
          <p:cNvSpPr>
            <a:spLocks noChangeArrowheads="1"/>
          </p:cNvSpPr>
          <p:nvPr/>
        </p:nvSpPr>
        <p:spPr bwMode="auto">
          <a:xfrm>
            <a:off x="7403310" y="2952859"/>
            <a:ext cx="2565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The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conclusions</a:t>
            </a:r>
            <a:r>
              <a:rPr kumimoji="0" lang="es-MX" altLang="es-MX" sz="1000" b="0" i="0" u="none" strike="noStrike" cap="none" normalizeH="0" baseline="0" dirty="0" smtClean="0">
                <a:ln>
                  <a:noFill/>
                </a:ln>
                <a:solidFill>
                  <a:schemeClr val="tx1"/>
                </a:solidFill>
                <a:effectLst/>
                <a:latin typeface="inherit"/>
              </a:rPr>
              <a:t> of </a:t>
            </a:r>
            <a:r>
              <a:rPr kumimoji="0" lang="es-MX" altLang="es-MX" sz="1000" b="0" i="0" u="none" strike="noStrike" cap="none" normalizeH="0" baseline="0" dirty="0" err="1" smtClean="0">
                <a:ln>
                  <a:noFill/>
                </a:ln>
                <a:solidFill>
                  <a:schemeClr val="tx1"/>
                </a:solidFill>
                <a:effectLst/>
                <a:latin typeface="inherit"/>
              </a:rPr>
              <a:t>the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report</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seem</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encouraging</a:t>
            </a:r>
            <a:r>
              <a:rPr kumimoji="0" lang="es-MX" altLang="es-MX" sz="1000" b="0" i="0" u="none" strike="noStrike" cap="none" normalizeH="0" baseline="0" dirty="0" smtClean="0">
                <a:ln>
                  <a:noFill/>
                </a:ln>
                <a:solidFill>
                  <a:schemeClr val="tx1"/>
                </a:solidFill>
                <a:effectLst/>
                <a:latin typeface="inherit"/>
              </a:rPr>
              <a:t> to me; </a:t>
            </a:r>
            <a:r>
              <a:rPr kumimoji="0" lang="es-MX" altLang="es-MX" sz="1000" b="0" i="0" u="none" strike="noStrike" cap="none" normalizeH="0" baseline="0" dirty="0" err="1" smtClean="0">
                <a:ln>
                  <a:noFill/>
                </a:ln>
                <a:solidFill>
                  <a:schemeClr val="tx1"/>
                </a:solidFill>
                <a:effectLst/>
                <a:latin typeface="inherit"/>
              </a:rPr>
              <a:t>For</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example</a:t>
            </a:r>
            <a:r>
              <a:rPr kumimoji="0" lang="es-MX" altLang="es-MX" sz="1000" b="0" i="0" u="none" strike="noStrike" cap="none" normalizeH="0" baseline="0" dirty="0" smtClean="0">
                <a:ln>
                  <a:noFill/>
                </a:ln>
                <a:solidFill>
                  <a:schemeClr val="tx1"/>
                </a:solidFill>
                <a:effectLst/>
                <a:latin typeface="inherit"/>
              </a:rPr>
              <a:t>, in </a:t>
            </a:r>
            <a:r>
              <a:rPr kumimoji="0" lang="es-MX" altLang="es-MX" sz="1000" b="0" i="0" u="none" strike="noStrike" cap="none" normalizeH="0" baseline="0" dirty="0" err="1" smtClean="0">
                <a:ln>
                  <a:noFill/>
                </a:ln>
                <a:solidFill>
                  <a:schemeClr val="tx1"/>
                </a:solidFill>
                <a:effectLst/>
                <a:latin typeface="inherit"/>
              </a:rPr>
              <a:t>many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countries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now</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discussed</a:t>
            </a:r>
            <a:r>
              <a:rPr kumimoji="0" lang="es-MX" altLang="es-MX" sz="1000" b="0" i="0" u="none" strike="noStrike" cap="none" normalizeH="0" baseline="0" dirty="0" smtClean="0">
                <a:ln>
                  <a:noFill/>
                </a:ln>
                <a:solidFill>
                  <a:schemeClr val="tx1"/>
                </a:solidFill>
                <a:effectLst/>
                <a:latin typeface="inherit"/>
              </a:rPr>
              <a:t> as a </a:t>
            </a:r>
            <a:r>
              <a:rPr kumimoji="0" lang="es-MX" altLang="es-MX" sz="1000" b="0" i="0" u="none" strike="noStrike" cap="none" normalizeH="0" baseline="0" dirty="0" err="1" smtClean="0">
                <a:ln>
                  <a:noFill/>
                </a:ln>
                <a:solidFill>
                  <a:schemeClr val="tx1"/>
                </a:solidFill>
                <a:effectLst/>
                <a:latin typeface="inherit"/>
              </a:rPr>
              <a:t>public</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health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problem</a:t>
            </a:r>
            <a:r>
              <a:rPr kumimoji="0" lang="es-MX" altLang="es-MX" sz="1000" b="0" i="0" u="none" strike="noStrike" cap="none" normalizeH="0" baseline="0" dirty="0" smtClean="0">
                <a:ln>
                  <a:noFill/>
                </a:ln>
                <a:solidFill>
                  <a:schemeClr val="tx1"/>
                </a:solidFill>
                <a:effectLst/>
                <a:latin typeface="inherit"/>
              </a:rPr>
              <a:t>, and more and more </a:t>
            </a:r>
            <a:r>
              <a:rPr kumimoji="0" lang="es-MX" altLang="es-MX" sz="1000" b="0" i="0" u="none" strike="noStrike" cap="none" normalizeH="0" baseline="0" dirty="0" err="1" smtClean="0">
                <a:ln>
                  <a:noFill/>
                </a:ln>
                <a:solidFill>
                  <a:schemeClr val="tx1"/>
                </a:solidFill>
                <a:effectLst/>
                <a:latin typeface="inherit"/>
              </a:rPr>
              <a:t>countries</a:t>
            </a:r>
            <a:r>
              <a:rPr kumimoji="0" lang="es-MX" altLang="es-MX" sz="1000" b="0" i="0" u="none" strike="noStrike" cap="none" normalizeH="0" baseline="0" dirty="0" smtClean="0">
                <a:ln>
                  <a:noFill/>
                </a:ln>
                <a:solidFill>
                  <a:schemeClr val="tx1"/>
                </a:solidFill>
                <a:effectLst/>
                <a:latin typeface="inherit"/>
              </a:rPr>
              <a:t> are </a:t>
            </a:r>
            <a:r>
              <a:rPr kumimoji="0" lang="es-MX" altLang="es-MX" sz="1000" b="0" i="0" u="none" strike="noStrike" cap="none" normalizeH="0" baseline="0" dirty="0" err="1" smtClean="0">
                <a:ln>
                  <a:noFill/>
                </a:ln>
                <a:solidFill>
                  <a:schemeClr val="tx1"/>
                </a:solidFill>
                <a:effectLst/>
                <a:latin typeface="inherit"/>
              </a:rPr>
              <a:t>developing</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implementing</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prevention</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programs</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laws</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establishing</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services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for</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victims</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17"/>
          <p:cNvSpPr>
            <a:spLocks noChangeArrowheads="1"/>
          </p:cNvSpPr>
          <p:nvPr/>
        </p:nvSpPr>
        <p:spPr bwMode="auto">
          <a:xfrm>
            <a:off x="10090148" y="4772870"/>
            <a:ext cx="571500" cy="12824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Very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well</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3762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9" descr="vector de fondo abstracto dibujado a mano con color pastel 10066252 Vector  en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3"/>
          <a:srcRect l="25729" t="28776" r="6979" b="45052"/>
          <a:stretch/>
        </p:blipFill>
        <p:spPr>
          <a:xfrm>
            <a:off x="698499" y="317499"/>
            <a:ext cx="10769601" cy="3350913"/>
          </a:xfrm>
          <a:prstGeom prst="rect">
            <a:avLst/>
          </a:prstGeom>
        </p:spPr>
      </p:pic>
      <p:sp>
        <p:nvSpPr>
          <p:cNvPr id="4" name="Rectangle 1"/>
          <p:cNvSpPr>
            <a:spLocks noChangeArrowheads="1"/>
          </p:cNvSpPr>
          <p:nvPr/>
        </p:nvSpPr>
        <p:spPr bwMode="auto">
          <a:xfrm>
            <a:off x="2514600" y="556003"/>
            <a:ext cx="1498600" cy="4360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Now</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tell</a:t>
            </a:r>
            <a:r>
              <a:rPr kumimoji="0" lang="es-MX" altLang="es-MX" sz="1000" b="0" i="0" u="none" strike="noStrike" cap="none" normalizeH="0" baseline="0" dirty="0" smtClean="0">
                <a:ln>
                  <a:noFill/>
                </a:ln>
                <a:solidFill>
                  <a:srgbClr val="202124"/>
                </a:solidFill>
                <a:effectLst/>
                <a:latin typeface="inherit"/>
              </a:rPr>
              <a:t> me, </a:t>
            </a:r>
            <a:r>
              <a:rPr kumimoji="0" lang="es-MX" altLang="es-MX" sz="1000" b="0" i="0" u="none" strike="noStrike" cap="none" normalizeH="0" baseline="0" dirty="0" err="1" smtClean="0">
                <a:ln>
                  <a:noFill/>
                </a:ln>
                <a:solidFill>
                  <a:srgbClr val="202124"/>
                </a:solidFill>
                <a:effectLst/>
                <a:latin typeface="inherit"/>
              </a:rPr>
              <a:t>why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violence</a:t>
            </a:r>
            <a:r>
              <a:rPr kumimoji="0" lang="es-MX" altLang="es-MX" sz="1000" b="0" i="0" u="none" strike="noStrike" cap="none" normalizeH="0" baseline="0" dirty="0" smtClean="0">
                <a:ln>
                  <a:noFill/>
                </a:ln>
                <a:solidFill>
                  <a:srgbClr val="202124"/>
                </a:solidFill>
                <a:effectLst/>
                <a:latin typeface="inherit"/>
              </a:rPr>
              <a:t> of </a:t>
            </a:r>
            <a:r>
              <a:rPr kumimoji="0" lang="es-MX" altLang="es-MX" sz="1000" b="0" i="0" u="none" strike="noStrike" cap="none" normalizeH="0" baseline="0" dirty="0" err="1" smtClean="0">
                <a:ln>
                  <a:noFill/>
                </a:ln>
                <a:solidFill>
                  <a:srgbClr val="202124"/>
                </a:solidFill>
                <a:effectLst/>
                <a:latin typeface="inherit"/>
              </a:rPr>
              <a:t>interest</a:t>
            </a:r>
            <a:r>
              <a:rPr kumimoji="0" lang="es-MX" altLang="es-MX" sz="1000" b="0" i="0" u="none" strike="noStrike" cap="none" normalizeH="0" baseline="0" dirty="0" smtClean="0">
                <a:ln>
                  <a:noFill/>
                </a:ln>
                <a:solidFill>
                  <a:srgbClr val="202124"/>
                </a:solidFill>
                <a:effectLst/>
                <a:latin typeface="inherit"/>
              </a:rPr>
              <a:t> to </a:t>
            </a:r>
            <a:r>
              <a:rPr kumimoji="0" lang="es-MX" altLang="es-MX" sz="1000" b="0" i="0" u="none" strike="noStrike" cap="none" normalizeH="0" baseline="0" dirty="0" err="1" smtClean="0">
                <a:ln>
                  <a:noFill/>
                </a:ln>
                <a:solidFill>
                  <a:srgbClr val="202124"/>
                </a:solidFill>
                <a:effectLst/>
                <a:latin typeface="inherit"/>
              </a:rPr>
              <a:t>Public</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Health</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22" name="Rectángulo 21"/>
          <p:cNvSpPr/>
          <p:nvPr/>
        </p:nvSpPr>
        <p:spPr>
          <a:xfrm>
            <a:off x="0" y="0"/>
            <a:ext cx="24130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4" name="Rectangle 2"/>
          <p:cNvSpPr>
            <a:spLocks noChangeArrowheads="1"/>
          </p:cNvSpPr>
          <p:nvPr/>
        </p:nvSpPr>
        <p:spPr bwMode="auto">
          <a:xfrm>
            <a:off x="0" y="0"/>
            <a:ext cx="2514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has </a:t>
            </a:r>
            <a:r>
              <a:rPr kumimoji="0" lang="es-MX" altLang="es-MX" sz="1000" b="0" i="0" u="none" strike="noStrike" cap="none" normalizeH="0" baseline="0" dirty="0" err="1" smtClean="0">
                <a:ln>
                  <a:noFill/>
                </a:ln>
                <a:solidFill>
                  <a:schemeClr val="tx1"/>
                </a:solidFill>
                <a:effectLst/>
                <a:latin typeface="inherit"/>
              </a:rPr>
              <a:t>enormous</a:t>
            </a:r>
            <a:r>
              <a:rPr kumimoji="0" lang="es-MX" altLang="es-MX" sz="1000" b="0" i="0" u="none" strike="noStrike" cap="none" normalizeH="0" baseline="0" dirty="0" smtClean="0">
                <a:ln>
                  <a:noFill/>
                </a:ln>
                <a:solidFill>
                  <a:schemeClr val="tx1"/>
                </a:solidFill>
                <a:effectLst/>
                <a:latin typeface="inherit"/>
              </a:rPr>
              <a:t> social and </a:t>
            </a:r>
            <a:r>
              <a:rPr kumimoji="0" lang="es-MX" altLang="es-MX" sz="1000" b="0" i="0" u="none" strike="noStrike" cap="none" normalizeH="0" baseline="0" dirty="0" err="1" smtClean="0">
                <a:ln>
                  <a:noFill/>
                </a:ln>
                <a:solidFill>
                  <a:schemeClr val="tx1"/>
                </a:solidFill>
                <a:effectLst/>
                <a:latin typeface="inherit"/>
              </a:rPr>
              <a:t>health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consequences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 causes </a:t>
            </a:r>
            <a:r>
              <a:rPr kumimoji="0" lang="es-MX" altLang="es-MX" sz="1000" b="0" i="0" u="none" strike="noStrike" cap="none" normalizeH="0" baseline="0" dirty="0" err="1" smtClean="0">
                <a:ln>
                  <a:noFill/>
                </a:ln>
                <a:solidFill>
                  <a:schemeClr val="tx1"/>
                </a:solidFill>
                <a:effectLst/>
                <a:latin typeface="inherit"/>
              </a:rPr>
              <a:t>many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deaths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every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day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particularly</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among</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young</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men</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boys</a:t>
            </a:r>
            <a:r>
              <a:rPr kumimoji="0" lang="es-MX" altLang="es-MX" sz="1000" b="0" i="0" u="none" strike="noStrike" cap="none" normalizeH="0" baseline="0" dirty="0" smtClean="0">
                <a:ln>
                  <a:noFill/>
                </a:ln>
                <a:solidFill>
                  <a:schemeClr val="tx1"/>
                </a:solidFill>
                <a:effectLst/>
                <a:latin typeface="inherit"/>
              </a:rPr>
              <a:t>. In </a:t>
            </a:r>
            <a:r>
              <a:rPr kumimoji="0" lang="es-MX" altLang="es-MX" sz="1000" b="0" i="0" u="none" strike="noStrike" cap="none" normalizeH="0" baseline="0" dirty="0" err="1" smtClean="0">
                <a:ln>
                  <a:noFill/>
                </a:ln>
                <a:solidFill>
                  <a:schemeClr val="tx1"/>
                </a:solidFill>
                <a:effectLst/>
                <a:latin typeface="inherit"/>
              </a:rPr>
              <a:t>addition</a:t>
            </a:r>
            <a:r>
              <a:rPr kumimoji="0" lang="es-MX" altLang="es-MX" sz="1000" b="0" i="0" u="none" strike="noStrike" cap="none" normalizeH="0" baseline="0" dirty="0" smtClean="0">
                <a:ln>
                  <a:noFill/>
                </a:ln>
                <a:solidFill>
                  <a:schemeClr val="tx1"/>
                </a:solidFill>
                <a:effectLst/>
                <a:latin typeface="inherit"/>
              </a:rPr>
              <a:t> to </a:t>
            </a:r>
            <a:r>
              <a:rPr kumimoji="0" lang="es-MX" altLang="es-MX" sz="1000" b="0" i="0" u="none" strike="noStrike" cap="none" normalizeH="0" baseline="0" dirty="0" err="1" smtClean="0">
                <a:ln>
                  <a:noFill/>
                </a:ln>
                <a:solidFill>
                  <a:schemeClr val="tx1"/>
                </a:solidFill>
                <a:effectLst/>
                <a:latin typeface="inherit"/>
              </a:rPr>
              <a:t>this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death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rate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large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numbers</a:t>
            </a:r>
            <a:r>
              <a:rPr kumimoji="0" lang="es-MX" altLang="es-MX" sz="1000" b="0" i="0" u="none" strike="noStrike" cap="none" normalizeH="0" baseline="0" dirty="0" smtClean="0">
                <a:ln>
                  <a:noFill/>
                </a:ln>
                <a:solidFill>
                  <a:schemeClr val="tx1"/>
                </a:solidFill>
                <a:effectLst/>
                <a:latin typeface="inherit"/>
              </a:rPr>
              <a:t> of </a:t>
            </a:r>
            <a:r>
              <a:rPr kumimoji="0" lang="es-MX" altLang="es-MX" sz="1000" b="0" i="0" u="none" strike="noStrike" cap="none" normalizeH="0" baseline="0" dirty="0" err="1" smtClean="0">
                <a:ln>
                  <a:noFill/>
                </a:ln>
                <a:solidFill>
                  <a:schemeClr val="tx1"/>
                </a:solidFill>
                <a:effectLst/>
                <a:latin typeface="inherit"/>
              </a:rPr>
              <a:t>men</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women</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boys</a:t>
            </a:r>
            <a:r>
              <a:rPr kumimoji="0" lang="es-MX" altLang="es-MX" sz="1000" b="0" i="0" u="none" strike="noStrike" cap="none" normalizeH="0" baseline="0" dirty="0" smtClean="0">
                <a:ln>
                  <a:noFill/>
                </a:ln>
                <a:solidFill>
                  <a:schemeClr val="tx1"/>
                </a:solidFill>
                <a:effectLst/>
                <a:latin typeface="inherit"/>
              </a:rPr>
              <a:t>, and </a:t>
            </a:r>
            <a:r>
              <a:rPr kumimoji="0" lang="es-MX" altLang="es-MX" sz="1000" b="0" i="0" u="none" strike="noStrike" cap="none" normalizeH="0" baseline="0" dirty="0" err="1" smtClean="0">
                <a:ln>
                  <a:noFill/>
                </a:ln>
                <a:solidFill>
                  <a:schemeClr val="tx1"/>
                </a:solidFill>
                <a:effectLst/>
                <a:latin typeface="inherit"/>
              </a:rPr>
              <a:t>girls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suffer</a:t>
            </a:r>
            <a:r>
              <a:rPr kumimoji="0" lang="es-MX" altLang="es-MX" sz="1000" b="0" i="0" u="none" strike="noStrike" cap="none" normalizeH="0" baseline="0" dirty="0" smtClean="0">
                <a:ln>
                  <a:noFill/>
                </a:ln>
                <a:solidFill>
                  <a:schemeClr val="tx1"/>
                </a:solidFill>
                <a:effectLst/>
                <a:latin typeface="inherit"/>
              </a:rPr>
              <a:t> injuries, </a:t>
            </a:r>
            <a:r>
              <a:rPr kumimoji="0" lang="es-MX" altLang="es-MX" sz="1000" b="0" i="0" u="none" strike="noStrike" cap="none" normalizeH="0" baseline="0" dirty="0" err="1" smtClean="0">
                <a:ln>
                  <a:noFill/>
                </a:ln>
                <a:solidFill>
                  <a:schemeClr val="tx1"/>
                </a:solidFill>
                <a:effectLst/>
                <a:latin typeface="inherit"/>
              </a:rPr>
              <a:t>disabilities</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or</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health</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problems</a:t>
            </a:r>
            <a:r>
              <a:rPr kumimoji="0" lang="es-MX" altLang="es-MX" sz="1000" b="0" i="0" u="none" strike="noStrike" cap="none" normalizeH="0" baseline="0" dirty="0" smtClean="0">
                <a:ln>
                  <a:noFill/>
                </a:ln>
                <a:solidFill>
                  <a:schemeClr val="tx1"/>
                </a:solidFill>
                <a:effectLst/>
                <a:latin typeface="inherit"/>
              </a:rPr>
              <a:t> as a </a:t>
            </a:r>
            <a:r>
              <a:rPr kumimoji="0" lang="es-MX" altLang="es-MX" sz="1000" b="0" i="0" u="none" strike="noStrike" cap="none" normalizeH="0" baseline="0" dirty="0" err="1" smtClean="0">
                <a:ln>
                  <a:noFill/>
                </a:ln>
                <a:solidFill>
                  <a:schemeClr val="tx1"/>
                </a:solidFill>
                <a:effectLst/>
                <a:latin typeface="inherit"/>
              </a:rPr>
              <a:t>result</a:t>
            </a:r>
            <a:r>
              <a:rPr kumimoji="0" lang="es-MX" altLang="es-MX" sz="1000" b="0" i="0" u="none" strike="noStrike" cap="none" normalizeH="0" baseline="0" dirty="0" smtClean="0">
                <a:ln>
                  <a:noFill/>
                </a:ln>
                <a:solidFill>
                  <a:schemeClr val="tx1"/>
                </a:solidFill>
                <a:effectLst/>
                <a:latin typeface="inherit"/>
              </a:rPr>
              <a:t> of </a:t>
            </a:r>
            <a:r>
              <a:rPr kumimoji="0" lang="es-MX" altLang="es-MX" sz="1000" b="0" i="0" u="none" strike="noStrike" cap="none" normalizeH="0" baseline="0" dirty="0" err="1" smtClean="0">
                <a:ln>
                  <a:noFill/>
                </a:ln>
                <a:solidFill>
                  <a:schemeClr val="tx1"/>
                </a:solidFill>
                <a:effectLst/>
                <a:latin typeface="inherit"/>
              </a:rPr>
              <a:t>violence</a:t>
            </a: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3"/>
          <p:cNvSpPr>
            <a:spLocks noChangeArrowheads="1"/>
          </p:cNvSpPr>
          <p:nvPr/>
        </p:nvSpPr>
        <p:spPr bwMode="auto">
          <a:xfrm>
            <a:off x="6324600" y="594475"/>
            <a:ext cx="1358900" cy="4360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Finally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could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you</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give</a:t>
            </a:r>
            <a:r>
              <a:rPr kumimoji="0" lang="es-MX" altLang="es-MX" sz="1000" b="0" i="0" u="none" strike="noStrike" cap="none" normalizeH="0" baseline="0" dirty="0" smtClean="0">
                <a:ln>
                  <a:noFill/>
                </a:ln>
                <a:solidFill>
                  <a:srgbClr val="202124"/>
                </a:solidFill>
                <a:effectLst/>
                <a:latin typeface="inherit"/>
              </a:rPr>
              <a:t> me </a:t>
            </a:r>
            <a:r>
              <a:rPr kumimoji="0" lang="es-MX" altLang="es-MX" sz="1000" b="0" i="0" u="none" strike="noStrike" cap="none" normalizeH="0" baseline="0" dirty="0" err="1" smtClean="0">
                <a:ln>
                  <a:noFill/>
                </a:ln>
                <a:solidFill>
                  <a:srgbClr val="202124"/>
                </a:solidFill>
                <a:effectLst/>
                <a:latin typeface="inherit"/>
              </a:rPr>
              <a:t>some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key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information</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25" name="Rectángulo 24"/>
          <p:cNvSpPr/>
          <p:nvPr/>
        </p:nvSpPr>
        <p:spPr>
          <a:xfrm>
            <a:off x="4330700" y="150972"/>
            <a:ext cx="1644650" cy="99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8" name="Rectángulo 27"/>
          <p:cNvSpPr/>
          <p:nvPr/>
        </p:nvSpPr>
        <p:spPr>
          <a:xfrm>
            <a:off x="5419726" y="3057064"/>
            <a:ext cx="2111374" cy="928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9" name="Rectángulo 28"/>
          <p:cNvSpPr/>
          <p:nvPr/>
        </p:nvSpPr>
        <p:spPr>
          <a:xfrm>
            <a:off x="3105150" y="2498998"/>
            <a:ext cx="1816100" cy="777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7" name="Rectangle 5"/>
          <p:cNvSpPr>
            <a:spLocks noChangeArrowheads="1"/>
          </p:cNvSpPr>
          <p:nvPr/>
        </p:nvSpPr>
        <p:spPr bwMode="auto">
          <a:xfrm>
            <a:off x="4387851" y="402115"/>
            <a:ext cx="1587500" cy="5899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Approximately</a:t>
            </a:r>
            <a:r>
              <a:rPr kumimoji="0" lang="es-MX" altLang="es-MX" sz="1000" b="0" i="0" u="none" strike="noStrike" cap="none" normalizeH="0" baseline="0" dirty="0" smtClean="0">
                <a:ln>
                  <a:noFill/>
                </a:ln>
                <a:solidFill>
                  <a:srgbClr val="202124"/>
                </a:solidFill>
                <a:effectLst/>
                <a:latin typeface="inherit"/>
              </a:rPr>
              <a:t> 470,000 </a:t>
            </a:r>
            <a:r>
              <a:rPr kumimoji="0" lang="es-MX" altLang="es-MX" sz="1000" b="0" i="0" u="none" strike="noStrike" cap="none" normalizeH="0" baseline="0" dirty="0" err="1" smtClean="0">
                <a:ln>
                  <a:noFill/>
                </a:ln>
                <a:solidFill>
                  <a:srgbClr val="202124"/>
                </a:solidFill>
                <a:effectLst/>
                <a:latin typeface="inherit"/>
              </a:rPr>
              <a:t>people</a:t>
            </a:r>
            <a:r>
              <a:rPr kumimoji="0" lang="es-MX" altLang="es-MX" sz="1000" b="0" i="0" u="none" strike="noStrike" cap="none" normalizeH="0" baseline="0" dirty="0" smtClean="0">
                <a:ln>
                  <a:noFill/>
                </a:ln>
                <a:solidFill>
                  <a:srgbClr val="202124"/>
                </a:solidFill>
                <a:effectLst/>
                <a:latin typeface="inherit"/>
              </a:rPr>
              <a:t> are </a:t>
            </a:r>
            <a:r>
              <a:rPr kumimoji="0" lang="es-MX" altLang="es-MX" sz="1000" b="0" i="0" u="none" strike="noStrike" cap="none" normalizeH="0" baseline="0" dirty="0" err="1" smtClean="0">
                <a:ln>
                  <a:noFill/>
                </a:ln>
                <a:solidFill>
                  <a:srgbClr val="202124"/>
                </a:solidFill>
                <a:effectLst/>
                <a:latin typeface="inherit"/>
              </a:rPr>
              <a:t>victims</a:t>
            </a:r>
            <a:r>
              <a:rPr kumimoji="0" lang="es-MX" altLang="es-MX" sz="1000" b="0" i="0" u="none" strike="noStrike" cap="none" normalizeH="0" baseline="0" dirty="0" smtClean="0">
                <a:ln>
                  <a:noFill/>
                </a:ln>
                <a:solidFill>
                  <a:srgbClr val="202124"/>
                </a:solidFill>
                <a:effectLst/>
                <a:latin typeface="inherit"/>
              </a:rPr>
              <a:t> of </a:t>
            </a:r>
            <a:r>
              <a:rPr kumimoji="0" lang="es-MX" altLang="es-MX" sz="1000" b="0" i="0" u="none" strike="noStrike" cap="none" normalizeH="0" baseline="0" dirty="0" err="1" smtClean="0">
                <a:ln>
                  <a:noFill/>
                </a:ln>
                <a:solidFill>
                  <a:srgbClr val="202124"/>
                </a:solidFill>
                <a:effectLst/>
                <a:latin typeface="inherit"/>
              </a:rPr>
              <a:t>homicide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each</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year</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smtClean="0">
                <a:ln>
                  <a:noFill/>
                </a:ln>
                <a:solidFill>
                  <a:schemeClr val="tx1"/>
                </a:solidFill>
                <a:effectLst/>
              </a:rPr>
              <a:t/>
            </a:r>
            <a:br>
              <a:rPr kumimoji="0" lang="es-MX" altLang="es-MX" sz="1000" b="0" i="0" u="none" strike="noStrike" cap="none" normalizeH="0" baseline="0" dirty="0" smtClean="0">
                <a:ln>
                  <a:noFill/>
                </a:ln>
                <a:solidFill>
                  <a:schemeClr val="tx1"/>
                </a:solidFill>
                <a:effectLst/>
              </a:rPr>
            </a:b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6"/>
          <p:cNvSpPr>
            <a:spLocks noChangeArrowheads="1"/>
          </p:cNvSpPr>
          <p:nvPr/>
        </p:nvSpPr>
        <p:spPr bwMode="auto">
          <a:xfrm>
            <a:off x="3263900" y="2583614"/>
            <a:ext cx="1441449" cy="5899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About</a:t>
            </a:r>
            <a:r>
              <a:rPr kumimoji="0" lang="es-MX" altLang="es-MX" sz="1000" b="0" i="0" u="none" strike="noStrike" cap="none" normalizeH="0" baseline="0" dirty="0" smtClean="0">
                <a:ln>
                  <a:noFill/>
                </a:ln>
                <a:solidFill>
                  <a:srgbClr val="202124"/>
                </a:solidFill>
                <a:effectLst/>
                <a:latin typeface="inherit"/>
              </a:rPr>
              <a:t> 38% of </a:t>
            </a:r>
            <a:r>
              <a:rPr kumimoji="0" lang="es-MX" altLang="es-MX" sz="1000" b="0" i="0" u="none" strike="noStrike" cap="none" normalizeH="0" baseline="0" dirty="0" err="1" smtClean="0">
                <a:ln>
                  <a:noFill/>
                </a:ln>
                <a:solidFill>
                  <a:srgbClr val="202124"/>
                </a:solidFill>
                <a:effectLst/>
                <a:latin typeface="inherit"/>
              </a:rPr>
              <a:t>all</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murders</a:t>
            </a:r>
            <a:r>
              <a:rPr kumimoji="0" lang="es-MX" altLang="es-MX" sz="1000" b="0" i="0" u="none" strike="noStrike" cap="none" normalizeH="0" baseline="0" dirty="0" smtClean="0">
                <a:ln>
                  <a:noFill/>
                </a:ln>
                <a:solidFill>
                  <a:srgbClr val="202124"/>
                </a:solidFill>
                <a:effectLst/>
                <a:latin typeface="inherit"/>
              </a:rPr>
              <a:t> of </a:t>
            </a:r>
            <a:r>
              <a:rPr kumimoji="0" lang="es-MX" altLang="es-MX" sz="1000" b="0" i="0" u="none" strike="noStrike" cap="none" normalizeH="0" baseline="0" dirty="0" err="1" smtClean="0">
                <a:ln>
                  <a:noFill/>
                </a:ln>
                <a:solidFill>
                  <a:srgbClr val="202124"/>
                </a:solidFill>
                <a:effectLst/>
                <a:latin typeface="inherit"/>
              </a:rPr>
              <a:t>women</a:t>
            </a:r>
            <a:r>
              <a:rPr kumimoji="0" lang="es-MX" altLang="es-MX" sz="1000" b="0" i="0" u="none" strike="noStrike" cap="none" normalizeH="0" baseline="0" dirty="0" smtClean="0">
                <a:ln>
                  <a:noFill/>
                </a:ln>
                <a:solidFill>
                  <a:srgbClr val="202124"/>
                </a:solidFill>
                <a:effectLst/>
                <a:latin typeface="inherit"/>
              </a:rPr>
              <a:t> are </a:t>
            </a:r>
            <a:r>
              <a:rPr kumimoji="0" lang="es-MX" altLang="es-MX" sz="1000" b="0" i="0" u="none" strike="noStrike" cap="none" normalizeH="0" baseline="0" dirty="0" err="1" smtClean="0">
                <a:ln>
                  <a:noFill/>
                </a:ln>
                <a:solidFill>
                  <a:srgbClr val="202124"/>
                </a:solidFill>
                <a:effectLst/>
                <a:latin typeface="inherit"/>
              </a:rPr>
              <a:t>perpetrated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by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their</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intimate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partners</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7"/>
          <p:cNvSpPr>
            <a:spLocks noChangeArrowheads="1"/>
          </p:cNvSpPr>
          <p:nvPr/>
        </p:nvSpPr>
        <p:spPr bwMode="auto">
          <a:xfrm>
            <a:off x="5573712" y="3295568"/>
            <a:ext cx="1803401" cy="4360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202124"/>
                </a:solidFill>
                <a:effectLst/>
                <a:latin typeface="inherit"/>
              </a:rPr>
              <a:t>1 in 3 </a:t>
            </a:r>
            <a:r>
              <a:rPr kumimoji="0" lang="es-MX" altLang="es-MX" sz="1000" b="0" i="0" u="none" strike="noStrike" cap="none" normalizeH="0" baseline="0" dirty="0" err="1" smtClean="0">
                <a:ln>
                  <a:noFill/>
                </a:ln>
                <a:solidFill>
                  <a:srgbClr val="202124"/>
                </a:solidFill>
                <a:effectLst/>
                <a:latin typeface="inherit"/>
              </a:rPr>
              <a:t>women</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have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experienced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physical</a:t>
            </a:r>
            <a:r>
              <a:rPr kumimoji="0" lang="es-MX" altLang="es-MX" sz="1000" b="0" i="0" u="none" strike="noStrike" cap="none" normalizeH="0" baseline="0" dirty="0" smtClean="0">
                <a:ln>
                  <a:noFill/>
                </a:ln>
                <a:solidFill>
                  <a:srgbClr val="202124"/>
                </a:solidFill>
                <a:effectLst/>
                <a:latin typeface="inherit"/>
              </a:rPr>
              <a:t> and/</a:t>
            </a:r>
            <a:r>
              <a:rPr kumimoji="0" lang="es-MX" altLang="es-MX" sz="1000" b="0" i="0" u="none" strike="noStrike" cap="none" normalizeH="0" baseline="0" dirty="0" err="1" smtClean="0">
                <a:ln>
                  <a:noFill/>
                </a:ln>
                <a:solidFill>
                  <a:srgbClr val="202124"/>
                </a:solidFill>
                <a:effectLst/>
                <a:latin typeface="inherit"/>
              </a:rPr>
              <a:t>or</a:t>
            </a:r>
            <a:r>
              <a:rPr kumimoji="0" lang="es-MX" altLang="es-MX" sz="1000" b="0" i="0" u="none" strike="noStrike" cap="none" normalizeH="0" baseline="0" dirty="0" smtClean="0">
                <a:ln>
                  <a:noFill/>
                </a:ln>
                <a:solidFill>
                  <a:srgbClr val="202124"/>
                </a:solidFill>
                <a:effectLst/>
                <a:latin typeface="inherit"/>
              </a:rPr>
              <a:t> sexual </a:t>
            </a:r>
            <a:r>
              <a:rPr kumimoji="0" lang="es-MX" altLang="es-MX" sz="1000" b="0" i="0" u="none" strike="noStrike" cap="none" normalizeH="0" baseline="0" dirty="0" err="1" smtClean="0">
                <a:ln>
                  <a:noFill/>
                </a:ln>
                <a:solidFill>
                  <a:srgbClr val="202124"/>
                </a:solidFill>
                <a:effectLst/>
                <a:latin typeface="inherit"/>
              </a:rPr>
              <a:t>violence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most</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by</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an</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intimate</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partner</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8"/>
          <p:cNvSpPr>
            <a:spLocks noChangeArrowheads="1"/>
          </p:cNvSpPr>
          <p:nvPr/>
        </p:nvSpPr>
        <p:spPr bwMode="auto">
          <a:xfrm>
            <a:off x="9677400" y="1992955"/>
            <a:ext cx="800100" cy="12824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excellent</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9"/>
          <p:cNvSpPr>
            <a:spLocks noChangeArrowheads="1"/>
          </p:cNvSpPr>
          <p:nvPr/>
        </p:nvSpPr>
        <p:spPr bwMode="auto">
          <a:xfrm>
            <a:off x="9931400" y="732022"/>
            <a:ext cx="1384300" cy="2821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202124"/>
                </a:solidFill>
                <a:effectLst/>
                <a:latin typeface="inherit"/>
              </a:rPr>
              <a:t>I </a:t>
            </a:r>
            <a:r>
              <a:rPr kumimoji="0" lang="es-MX" altLang="es-MX" sz="1000" b="0" i="0" u="none" strike="noStrike" cap="none" normalizeH="0" baseline="0" dirty="0" err="1" smtClean="0">
                <a:ln>
                  <a:noFill/>
                </a:ln>
                <a:solidFill>
                  <a:srgbClr val="202124"/>
                </a:solidFill>
                <a:effectLst/>
                <a:latin typeface="inherit"/>
              </a:rPr>
              <a:t>want</a:t>
            </a:r>
            <a:r>
              <a:rPr kumimoji="0" lang="es-MX" altLang="es-MX" sz="1000" b="0" i="0" u="none" strike="noStrike" cap="none" normalizeH="0" baseline="0" dirty="0" smtClean="0">
                <a:ln>
                  <a:noFill/>
                </a:ln>
                <a:solidFill>
                  <a:srgbClr val="202124"/>
                </a:solidFill>
                <a:effectLst/>
                <a:latin typeface="inherit"/>
              </a:rPr>
              <a:t> to </a:t>
            </a:r>
            <a:r>
              <a:rPr kumimoji="0" lang="es-MX" altLang="es-MX" sz="1000" b="0" i="0" u="none" strike="noStrike" cap="none" normalizeH="0" baseline="0" dirty="0" err="1" smtClean="0">
                <a:ln>
                  <a:noFill/>
                </a:ln>
                <a:solidFill>
                  <a:srgbClr val="202124"/>
                </a:solidFill>
                <a:effectLst/>
                <a:latin typeface="inherit"/>
              </a:rPr>
              <a:t>tell</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you</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that</a:t>
            </a:r>
            <a:r>
              <a:rPr kumimoji="0" lang="es-MX" altLang="es-MX" sz="1000" b="0" i="0" u="none" strike="noStrike" cap="none" normalizeH="0" baseline="0" dirty="0" smtClean="0">
                <a:ln>
                  <a:noFill/>
                </a:ln>
                <a:solidFill>
                  <a:srgbClr val="202124"/>
                </a:solidFill>
                <a:effectLst/>
                <a:latin typeface="inherit"/>
              </a:rPr>
              <a:t> I </a:t>
            </a:r>
            <a:r>
              <a:rPr kumimoji="0" lang="es-MX" altLang="es-MX" sz="1000" b="0" i="0" u="none" strike="noStrike" cap="none" normalizeH="0" baseline="0" dirty="0" err="1" smtClean="0">
                <a:ln>
                  <a:noFill/>
                </a:ln>
                <a:solidFill>
                  <a:srgbClr val="202124"/>
                </a:solidFill>
                <a:effectLst/>
                <a:latin typeface="inherit"/>
              </a:rPr>
              <a:t>loved</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interviewing</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err="1" smtClean="0">
                <a:ln>
                  <a:noFill/>
                </a:ln>
                <a:solidFill>
                  <a:srgbClr val="202124"/>
                </a:solidFill>
                <a:effectLst/>
                <a:latin typeface="inherit"/>
              </a:rPr>
              <a:t>you</a:t>
            </a:r>
            <a:r>
              <a:rPr kumimoji="0" lang="es-MX" altLang="es-MX" sz="1000" b="0" i="0" u="none" strike="noStrike" cap="none" normalizeH="0" baseline="0" dirty="0" smtClean="0">
                <a:ln>
                  <a:noFill/>
                </a:ln>
                <a:solidFill>
                  <a:srgbClr val="202124"/>
                </a:solidFill>
                <a:effectLst/>
                <a:latin typeface="inherit"/>
              </a:rPr>
              <a:t>.</a:t>
            </a:r>
            <a:r>
              <a:rPr kumimoji="0" lang="es-MX" altLang="es-MX" sz="1000" b="0" i="0" u="none" strike="noStrike" cap="none" normalizeH="0" baseline="0" dirty="0" smtClean="0">
                <a:ln>
                  <a:noFill/>
                </a:ln>
                <a:solidFill>
                  <a:schemeClr val="tx1"/>
                </a:solidFill>
                <a:effectLst/>
              </a:rPr>
              <a:t> </a:t>
            </a: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0"/>
          <p:cNvSpPr>
            <a:spLocks noChangeArrowheads="1"/>
          </p:cNvSpPr>
          <p:nvPr/>
        </p:nvSpPr>
        <p:spPr bwMode="auto">
          <a:xfrm>
            <a:off x="8686800" y="1839066"/>
            <a:ext cx="482601" cy="2821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rgbClr val="202124"/>
                </a:solidFill>
                <a:effectLst/>
                <a:latin typeface="inherit"/>
              </a:rPr>
              <a:t>Thanks</a:t>
            </a:r>
            <a:r>
              <a:rPr kumimoji="0" lang="es-MX" altLang="es-MX" sz="1000" b="0" i="0" u="none" strike="noStrike" cap="none" normalizeH="0" baseline="0" dirty="0" smtClean="0">
                <a:ln>
                  <a:noFill/>
                </a:ln>
                <a:solidFill>
                  <a:srgbClr val="202124"/>
                </a:solidFill>
                <a:effectLst/>
                <a:latin typeface="inherit"/>
              </a:rPr>
              <a:t>. </a:t>
            </a:r>
            <a:r>
              <a:rPr kumimoji="0" lang="es-MX" altLang="es-MX" sz="1000" b="0" i="0" u="none" strike="noStrike" cap="none" normalizeH="0" baseline="0" dirty="0" smtClean="0">
                <a:ln>
                  <a:noFill/>
                </a:ln>
                <a:solidFill>
                  <a:schemeClr val="tx1"/>
                </a:solidFill>
                <a:effectLst/>
              </a:rPr>
              <a:t/>
            </a:r>
            <a:br>
              <a:rPr kumimoji="0" lang="es-MX" altLang="es-MX" sz="1000" b="0" i="0" u="none" strike="noStrike" cap="none" normalizeH="0" baseline="0" dirty="0" smtClean="0">
                <a:ln>
                  <a:noFill/>
                </a:ln>
                <a:solidFill>
                  <a:schemeClr val="tx1"/>
                </a:solidFill>
                <a:effectLst/>
              </a:rPr>
            </a:br>
            <a:endParaRPr kumimoji="0" lang="es-MX" altLang="es-MX" sz="10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1"/>
          <p:cNvSpPr>
            <a:spLocks noChangeArrowheads="1"/>
          </p:cNvSpPr>
          <p:nvPr/>
        </p:nvSpPr>
        <p:spPr bwMode="auto">
          <a:xfrm>
            <a:off x="8308974" y="697071"/>
            <a:ext cx="99695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err="1" smtClean="0">
                <a:ln>
                  <a:noFill/>
                </a:ln>
                <a:solidFill>
                  <a:schemeClr val="tx1"/>
                </a:solidFill>
                <a:effectLst/>
                <a:latin typeface="inherit"/>
              </a:rPr>
              <a:t>The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pleasure</a:t>
            </a:r>
            <a:r>
              <a:rPr kumimoji="0" lang="es-MX" altLang="es-MX" sz="1000" b="0" i="0" u="none" strike="noStrike" cap="none" normalizeH="0" baseline="0" dirty="0" smtClean="0">
                <a:ln>
                  <a:noFill/>
                </a:ln>
                <a:solidFill>
                  <a:schemeClr val="tx1"/>
                </a:solidFill>
                <a:effectLst/>
                <a:latin typeface="inherit"/>
              </a:rPr>
              <a:t> </a:t>
            </a:r>
            <a:r>
              <a:rPr kumimoji="0" lang="es-MX" altLang="es-MX" sz="1000" b="0" i="0" u="none" strike="noStrike" cap="none" normalizeH="0" baseline="0" dirty="0" err="1" smtClean="0">
                <a:ln>
                  <a:noFill/>
                </a:ln>
                <a:solidFill>
                  <a:schemeClr val="tx1"/>
                </a:solidFill>
                <a:effectLst/>
                <a:latin typeface="inherit"/>
              </a:rPr>
              <a:t>is</a:t>
            </a:r>
            <a:r>
              <a:rPr kumimoji="0" lang="es-MX" altLang="es-MX" sz="1000" b="0" i="0" u="none" strike="noStrike" cap="none" normalizeH="0" baseline="0" dirty="0" smtClean="0">
                <a:ln>
                  <a:noFill/>
                </a:ln>
                <a:solidFill>
                  <a:schemeClr val="tx1"/>
                </a:solidFill>
                <a:effectLst/>
                <a:latin typeface="inherit"/>
              </a:rPr>
              <a:t> mine.</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497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1" name="Picture 19" descr="vector de fondo abstracto dibujado a mano con color pastel 10066252 Vector  en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p:cNvSpPr txBox="1"/>
          <p:nvPr/>
        </p:nvSpPr>
        <p:spPr>
          <a:xfrm>
            <a:off x="520700" y="-169778"/>
            <a:ext cx="11010900" cy="1354217"/>
          </a:xfrm>
          <a:prstGeom prst="rect">
            <a:avLst/>
          </a:prstGeom>
          <a:noFill/>
        </p:spPr>
        <p:txBody>
          <a:bodyPr wrap="square" rtlCol="0">
            <a:spAutoFit/>
          </a:bodyPr>
          <a:lstStyle/>
          <a:p>
            <a:endParaRPr lang="es-MX" dirty="0"/>
          </a:p>
          <a:p>
            <a:pPr algn="ctr"/>
            <a:r>
              <a:rPr lang="es-MX" sz="2800" dirty="0">
                <a:latin typeface="Bodoni MT" panose="02070603080606020203" pitchFamily="18" charset="0"/>
              </a:rPr>
              <a:t> R</a:t>
            </a:r>
            <a:r>
              <a:rPr lang="es-MX" sz="2800" dirty="0" smtClean="0">
                <a:latin typeface="Bodoni MT" panose="02070603080606020203" pitchFamily="18" charset="0"/>
              </a:rPr>
              <a:t>eporta </a:t>
            </a:r>
            <a:r>
              <a:rPr lang="es-MX" sz="2800" dirty="0">
                <a:latin typeface="Bodoni MT" panose="02070603080606020203" pitchFamily="18" charset="0"/>
              </a:rPr>
              <a:t>las respuestas en </a:t>
            </a:r>
            <a:r>
              <a:rPr lang="es-MX" sz="2800" dirty="0" smtClean="0">
                <a:latin typeface="Bodoni MT" panose="02070603080606020203" pitchFamily="18" charset="0"/>
              </a:rPr>
              <a:t>INDIRECT SPEECH </a:t>
            </a:r>
          </a:p>
          <a:p>
            <a:r>
              <a:rPr lang="es-MX" dirty="0" smtClean="0"/>
              <a:t/>
            </a:r>
            <a:br>
              <a:rPr lang="es-MX" dirty="0" smtClean="0"/>
            </a:br>
            <a:endParaRPr lang="es-MX" dirty="0"/>
          </a:p>
        </p:txBody>
      </p:sp>
      <p:graphicFrame>
        <p:nvGraphicFramePr>
          <p:cNvPr id="24" name="Tabla 23"/>
          <p:cNvGraphicFramePr>
            <a:graphicFrameLocks noGrp="1"/>
          </p:cNvGraphicFramePr>
          <p:nvPr>
            <p:extLst>
              <p:ext uri="{D42A27DB-BD31-4B8C-83A1-F6EECF244321}">
                <p14:modId xmlns:p14="http://schemas.microsoft.com/office/powerpoint/2010/main" val="3574699914"/>
              </p:ext>
            </p:extLst>
          </p:nvPr>
        </p:nvGraphicFramePr>
        <p:xfrm>
          <a:off x="1200150" y="1001960"/>
          <a:ext cx="9791700" cy="5281062"/>
        </p:xfrm>
        <a:graphic>
          <a:graphicData uri="http://schemas.openxmlformats.org/drawingml/2006/table">
            <a:tbl>
              <a:tblPr firstRow="1" bandRow="1">
                <a:tableStyleId>{8A107856-5554-42FB-B03E-39F5DBC370BA}</a:tableStyleId>
              </a:tblPr>
              <a:tblGrid>
                <a:gridCol w="4895850">
                  <a:extLst>
                    <a:ext uri="{9D8B030D-6E8A-4147-A177-3AD203B41FA5}">
                      <a16:colId xmlns:a16="http://schemas.microsoft.com/office/drawing/2014/main" val="598073347"/>
                    </a:ext>
                  </a:extLst>
                </a:gridCol>
                <a:gridCol w="4895850">
                  <a:extLst>
                    <a:ext uri="{9D8B030D-6E8A-4147-A177-3AD203B41FA5}">
                      <a16:colId xmlns:a16="http://schemas.microsoft.com/office/drawing/2014/main" val="2503697122"/>
                    </a:ext>
                  </a:extLst>
                </a:gridCol>
              </a:tblGrid>
              <a:tr h="602114">
                <a:tc gridSpan="2">
                  <a:txBody>
                    <a:bodyPr/>
                    <a:lstStyle/>
                    <a:p>
                      <a:pPr algn="ctr"/>
                      <a:r>
                        <a:rPr lang="es-ES" sz="1400" dirty="0" smtClean="0">
                          <a:latin typeface="Bodoni MT" panose="02070603080606020203" pitchFamily="18" charset="0"/>
                        </a:rPr>
                        <a:t>ENTREVISTA SOBRE LA VIOLENCIA </a:t>
                      </a:r>
                    </a:p>
                    <a:p>
                      <a:pPr algn="ctr"/>
                      <a:r>
                        <a:rPr lang="es-MX" sz="1400" dirty="0" smtClean="0"/>
                        <a:t>(INTERVIEW ON VIOLENCE)</a:t>
                      </a:r>
                      <a:endParaRPr lang="es-MX" sz="1400" dirty="0">
                        <a:latin typeface="Bodoni MT" panose="02070603080606020203" pitchFamily="18" charset="0"/>
                      </a:endParaRPr>
                    </a:p>
                  </a:txBody>
                  <a:tcPr/>
                </a:tc>
                <a:tc hMerge="1">
                  <a:txBody>
                    <a:bodyPr/>
                    <a:lstStyle/>
                    <a:p>
                      <a:endParaRPr lang="es-MX" sz="1400" dirty="0">
                        <a:latin typeface="Bodoni MT" panose="02070603080606020203" pitchFamily="18" charset="0"/>
                      </a:endParaRPr>
                    </a:p>
                  </a:txBody>
                  <a:tcPr/>
                </a:tc>
                <a:extLst>
                  <a:ext uri="{0D108BD9-81ED-4DB2-BD59-A6C34878D82A}">
                    <a16:rowId xmlns:a16="http://schemas.microsoft.com/office/drawing/2014/main" val="403453918"/>
                  </a:ext>
                </a:extLst>
              </a:tr>
              <a:tr h="602114">
                <a:tc>
                  <a:txBody>
                    <a:bodyPr/>
                    <a:lstStyle/>
                    <a:p>
                      <a:r>
                        <a:rPr lang="en-US" sz="1400" dirty="0" smtClean="0"/>
                        <a:t>He said that the honor is for him, to be there today</a:t>
                      </a:r>
                      <a:endParaRPr lang="es-MX" sz="1400" dirty="0">
                        <a:latin typeface="Bodoni MT" panose="02070603080606020203" pitchFamily="18" charset="0"/>
                      </a:endParaRPr>
                    </a:p>
                  </a:txBody>
                  <a:tcPr/>
                </a:tc>
                <a:tc>
                  <a:txBody>
                    <a:bodyPr/>
                    <a:lstStyle/>
                    <a:p>
                      <a:r>
                        <a:rPr lang="es-MX" sz="1400" dirty="0" smtClean="0"/>
                        <a:t>El dijo que el honor es para el, estar el </a:t>
                      </a:r>
                      <a:r>
                        <a:rPr lang="es-MX" sz="1400" dirty="0" err="1" smtClean="0"/>
                        <a:t>dia</a:t>
                      </a:r>
                      <a:r>
                        <a:rPr lang="es-MX" sz="1400" dirty="0" smtClean="0"/>
                        <a:t> de hoy hay</a:t>
                      </a:r>
                      <a:endParaRPr lang="es-MX" sz="1400" dirty="0">
                        <a:latin typeface="Bodoni MT" panose="02070603080606020203" pitchFamily="18" charset="0"/>
                      </a:endParaRPr>
                    </a:p>
                  </a:txBody>
                  <a:tcPr/>
                </a:tc>
                <a:extLst>
                  <a:ext uri="{0D108BD9-81ED-4DB2-BD59-A6C34878D82A}">
                    <a16:rowId xmlns:a16="http://schemas.microsoft.com/office/drawing/2014/main" val="1541374502"/>
                  </a:ext>
                </a:extLst>
              </a:tr>
              <a:tr h="602114">
                <a:tc>
                  <a:txBody>
                    <a:bodyPr/>
                    <a:lstStyle/>
                    <a:p>
                      <a:r>
                        <a:rPr lang="en-US" sz="1400" dirty="0" smtClean="0"/>
                        <a:t>He asked the question that they should start now</a:t>
                      </a:r>
                      <a:endParaRPr lang="es-MX" sz="1400" dirty="0">
                        <a:latin typeface="Bodoni MT" panose="02070603080606020203" pitchFamily="18" charset="0"/>
                      </a:endParaRPr>
                    </a:p>
                  </a:txBody>
                  <a:tcPr/>
                </a:tc>
                <a:tc>
                  <a:txBody>
                    <a:bodyPr/>
                    <a:lstStyle/>
                    <a:p>
                      <a:r>
                        <a:rPr lang="es-MX" sz="1400" dirty="0" smtClean="0"/>
                        <a:t>El realizo la pregunta sobre que ya </a:t>
                      </a:r>
                      <a:r>
                        <a:rPr lang="es-MX" sz="1400" dirty="0" err="1" smtClean="0"/>
                        <a:t>deberian</a:t>
                      </a:r>
                      <a:r>
                        <a:rPr lang="es-MX" sz="1400" dirty="0" smtClean="0"/>
                        <a:t> comenzar</a:t>
                      </a:r>
                      <a:endParaRPr lang="es-MX" sz="1400" dirty="0">
                        <a:latin typeface="Bodoni MT" panose="02070603080606020203" pitchFamily="18" charset="0"/>
                      </a:endParaRPr>
                    </a:p>
                  </a:txBody>
                  <a:tcPr/>
                </a:tc>
                <a:extLst>
                  <a:ext uri="{0D108BD9-81ED-4DB2-BD59-A6C34878D82A}">
                    <a16:rowId xmlns:a16="http://schemas.microsoft.com/office/drawing/2014/main" val="1792442284"/>
                  </a:ext>
                </a:extLst>
              </a:tr>
              <a:tr h="602114">
                <a:tc>
                  <a:txBody>
                    <a:bodyPr/>
                    <a:lstStyle/>
                    <a:p>
                      <a:r>
                        <a:rPr lang="en-US" sz="1400" dirty="0" smtClean="0"/>
                        <a:t>He said that During his time working as a doctor in El Salvador, Mozambique, Nicaragua and Sudan, he was able to see firsthand the devastating impact of violence and the destruction it wreaks on families and communities.</a:t>
                      </a:r>
                      <a:endParaRPr lang="es-MX" sz="1400" dirty="0">
                        <a:latin typeface="Bodoni MT" panose="02070603080606020203" pitchFamily="18" charset="0"/>
                      </a:endParaRPr>
                    </a:p>
                  </a:txBody>
                  <a:tcPr/>
                </a:tc>
                <a:tc>
                  <a:txBody>
                    <a:bodyPr/>
                    <a:lstStyle/>
                    <a:p>
                      <a:r>
                        <a:rPr lang="es-MX" sz="1400" dirty="0" smtClean="0"/>
                        <a:t>El dijo que Durante el tiempo que trabajo como médico en El Salvador, Mozambique, Nicaragua y Sudán, pudo ver de primera mano el impacto devastador de la violencia y la destrucción que causa en las familias y comunidades.</a:t>
                      </a:r>
                    </a:p>
                    <a:p>
                      <a:endParaRPr lang="es-MX" sz="1400" dirty="0">
                        <a:latin typeface="Bodoni MT" panose="02070603080606020203" pitchFamily="18" charset="0"/>
                      </a:endParaRPr>
                    </a:p>
                  </a:txBody>
                  <a:tcPr/>
                </a:tc>
                <a:extLst>
                  <a:ext uri="{0D108BD9-81ED-4DB2-BD59-A6C34878D82A}">
                    <a16:rowId xmlns:a16="http://schemas.microsoft.com/office/drawing/2014/main" val="1490465751"/>
                  </a:ext>
                </a:extLst>
              </a:tr>
              <a:tr h="602114">
                <a:tc>
                  <a:txBody>
                    <a:bodyPr/>
                    <a:lstStyle/>
                    <a:p>
                      <a:r>
                        <a:rPr lang="en-US" sz="1400" dirty="0" smtClean="0"/>
                        <a:t>He said that Violence causes depression, anxiety and other mental health disorders. It also contributes to cancers, heart disease, stroke, and HIV/AIDS.</a:t>
                      </a:r>
                      <a:endParaRPr lang="es-MX" sz="1400" dirty="0">
                        <a:latin typeface="Bodoni MT" panose="02070603080606020203" pitchFamily="18" charset="0"/>
                      </a:endParaRPr>
                    </a:p>
                  </a:txBody>
                  <a:tcPr/>
                </a:tc>
                <a:tc>
                  <a:txBody>
                    <a:bodyPr/>
                    <a:lstStyle/>
                    <a:p>
                      <a:r>
                        <a:rPr lang="es-MX" sz="1400" dirty="0" smtClean="0"/>
                        <a:t>El dijo que La violencia causa depresión, ansiedad y otros trastornos de salud mental. También contribuye a los cánceres, las enfermedades cardíacas, los accidentes cerebrovasculares y el VIH/SIDA.</a:t>
                      </a:r>
                      <a:endParaRPr lang="es-MX" sz="1400" dirty="0">
                        <a:latin typeface="Bodoni MT" panose="02070603080606020203" pitchFamily="18" charset="0"/>
                      </a:endParaRPr>
                    </a:p>
                  </a:txBody>
                  <a:tcPr/>
                </a:tc>
                <a:extLst>
                  <a:ext uri="{0D108BD9-81ED-4DB2-BD59-A6C34878D82A}">
                    <a16:rowId xmlns:a16="http://schemas.microsoft.com/office/drawing/2014/main" val="1432347699"/>
                  </a:ext>
                </a:extLst>
              </a:tr>
              <a:tr h="602114">
                <a:tc>
                  <a:txBody>
                    <a:bodyPr/>
                    <a:lstStyle/>
                    <a:p>
                      <a:r>
                        <a:rPr lang="en-US" sz="1400" dirty="0" smtClean="0"/>
                        <a:t>He said that Now, we don't have to be fatalistic about violence, as it is predictable and preventable. While working at the Centers for Disease Control and Prevention, she realized that violence can be effectively addressed with public health initiatives much like those used to control disease.</a:t>
                      </a:r>
                      <a:endParaRPr lang="es-MX" sz="1400" dirty="0">
                        <a:latin typeface="Bodoni MT" panose="02070603080606020203" pitchFamily="18" charset="0"/>
                      </a:endParaRPr>
                    </a:p>
                  </a:txBody>
                  <a:tcPr/>
                </a:tc>
                <a:tc>
                  <a:txBody>
                    <a:bodyPr/>
                    <a:lstStyle/>
                    <a:p>
                      <a:r>
                        <a:rPr lang="es-MX" sz="1400" dirty="0" smtClean="0"/>
                        <a:t>El dijo que Ahora, no tenemos que ser fatalistas acerca de la violencia, ya que es predecible y prevenible. Mientras trabajaban en los Centros para el Control y la Prevención de Enfermedades, se dio cuenta de que la violencia se puede abordar de manera efectiva con iniciativas de salud públicas muy parecidas a las que se utilizan para controlar las enfermedades.</a:t>
                      </a:r>
                      <a:endParaRPr lang="es-MX" sz="1400" dirty="0">
                        <a:latin typeface="Bodoni MT" panose="02070603080606020203" pitchFamily="18" charset="0"/>
                      </a:endParaRPr>
                    </a:p>
                  </a:txBody>
                  <a:tcPr/>
                </a:tc>
                <a:extLst>
                  <a:ext uri="{0D108BD9-81ED-4DB2-BD59-A6C34878D82A}">
                    <a16:rowId xmlns:a16="http://schemas.microsoft.com/office/drawing/2014/main" val="3328803611"/>
                  </a:ext>
                </a:extLst>
              </a:tr>
            </a:tbl>
          </a:graphicData>
        </a:graphic>
      </p:graphicFrame>
    </p:spTree>
    <p:extLst>
      <p:ext uri="{BB962C8B-B14F-4D97-AF65-F5344CB8AC3E}">
        <p14:creationId xmlns:p14="http://schemas.microsoft.com/office/powerpoint/2010/main" val="3908590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vector de fondo abstracto dibujado a mano con color pastel 10066252 Vector  en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3187700" y="2122557"/>
            <a:ext cx="647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3254319382"/>
              </p:ext>
            </p:extLst>
          </p:nvPr>
        </p:nvGraphicFramePr>
        <p:xfrm>
          <a:off x="1371600" y="303989"/>
          <a:ext cx="9182100" cy="5052908"/>
        </p:xfrm>
        <a:graphic>
          <a:graphicData uri="http://schemas.openxmlformats.org/drawingml/2006/table">
            <a:tbl>
              <a:tblPr firstRow="1" bandRow="1">
                <a:tableStyleId>{5DA37D80-6434-44D0-A028-1B22A696006F}</a:tableStyleId>
              </a:tblPr>
              <a:tblGrid>
                <a:gridCol w="4591050">
                  <a:extLst>
                    <a:ext uri="{9D8B030D-6E8A-4147-A177-3AD203B41FA5}">
                      <a16:colId xmlns:a16="http://schemas.microsoft.com/office/drawing/2014/main" val="719633955"/>
                    </a:ext>
                  </a:extLst>
                </a:gridCol>
                <a:gridCol w="4591050">
                  <a:extLst>
                    <a:ext uri="{9D8B030D-6E8A-4147-A177-3AD203B41FA5}">
                      <a16:colId xmlns:a16="http://schemas.microsoft.com/office/drawing/2014/main" val="3970680758"/>
                    </a:ext>
                  </a:extLst>
                </a:gridCol>
              </a:tblGrid>
              <a:tr h="651934">
                <a:tc>
                  <a:txBody>
                    <a:bodyPr/>
                    <a:lstStyle/>
                    <a:p>
                      <a:r>
                        <a:rPr lang="en-US" b="0" dirty="0" smtClean="0"/>
                        <a:t>He said that he finds the report's conclusions encouraging; For example, in many countries violence is now discussed as a public health problem, and more and more countries are developing and implementing violence prevention programs and laws and providing services for victims.</a:t>
                      </a:r>
                      <a:endParaRPr lang="es-MX" b="0" dirty="0"/>
                    </a:p>
                  </a:txBody>
                  <a:tcPr/>
                </a:tc>
                <a:tc>
                  <a:txBody>
                    <a:bodyPr/>
                    <a:lstStyle/>
                    <a:p>
                      <a:r>
                        <a:rPr lang="es-MX" b="0" dirty="0" smtClean="0"/>
                        <a:t>El dijo que Las conclusiones del informe le parecen alentadoras; Por ejemplo, en muchos países la violencia ahora se discute como un problema de salud pública, y cada vez más países están desarrollando e implementando programas y leyes de prevención de la violencia y proporcionando servicios para las víctimas.</a:t>
                      </a:r>
                      <a:endParaRPr lang="es-MX" b="0" dirty="0"/>
                    </a:p>
                  </a:txBody>
                  <a:tcPr/>
                </a:tc>
                <a:extLst>
                  <a:ext uri="{0D108BD9-81ED-4DB2-BD59-A6C34878D82A}">
                    <a16:rowId xmlns:a16="http://schemas.microsoft.com/office/drawing/2014/main" val="1266459946"/>
                  </a:ext>
                </a:extLst>
              </a:tr>
              <a:tr h="651934">
                <a:tc>
                  <a:txBody>
                    <a:bodyPr/>
                    <a:lstStyle/>
                    <a:p>
                      <a:r>
                        <a:rPr lang="en-US" dirty="0" smtClean="0"/>
                        <a:t>He said that Violence has enormous social and health consequences. Violence causes many deaths every day, particularly among young men and boys. of violence.</a:t>
                      </a:r>
                      <a:endParaRPr lang="es-MX" dirty="0"/>
                    </a:p>
                  </a:txBody>
                  <a:tcPr/>
                </a:tc>
                <a:tc>
                  <a:txBody>
                    <a:bodyPr/>
                    <a:lstStyle/>
                    <a:p>
                      <a:r>
                        <a:rPr lang="es-MX" dirty="0" smtClean="0"/>
                        <a:t>El dijo que La violencia tiene enormes consecuencias sociales y sanitarias. La violencia causa muchas muertes todos los días, particularmente entre hombres jóvenes y niños. de la violencia.</a:t>
                      </a:r>
                      <a:endParaRPr lang="es-MX" dirty="0"/>
                    </a:p>
                  </a:txBody>
                  <a:tcPr/>
                </a:tc>
                <a:extLst>
                  <a:ext uri="{0D108BD9-81ED-4DB2-BD59-A6C34878D82A}">
                    <a16:rowId xmlns:a16="http://schemas.microsoft.com/office/drawing/2014/main" val="1505352985"/>
                  </a:ext>
                </a:extLst>
              </a:tr>
              <a:tr h="651934">
                <a:tc>
                  <a:txBody>
                    <a:bodyPr/>
                    <a:lstStyle/>
                    <a:p>
                      <a:r>
                        <a:rPr lang="en-US" dirty="0" smtClean="0"/>
                        <a:t>He said that Approximately 470,000 people are victims of homicide each year</a:t>
                      </a:r>
                      <a:endParaRPr lang="es-MX" dirty="0"/>
                    </a:p>
                  </a:txBody>
                  <a:tcPr/>
                </a:tc>
                <a:tc>
                  <a:txBody>
                    <a:bodyPr/>
                    <a:lstStyle/>
                    <a:p>
                      <a:r>
                        <a:rPr lang="es-MX" dirty="0" smtClean="0"/>
                        <a:t>Dijo que Aproximadamente 470.000 personas son víctimas de homicidio cada año</a:t>
                      </a:r>
                      <a:endParaRPr lang="es-MX" dirty="0"/>
                    </a:p>
                  </a:txBody>
                  <a:tcPr/>
                </a:tc>
                <a:extLst>
                  <a:ext uri="{0D108BD9-81ED-4DB2-BD59-A6C34878D82A}">
                    <a16:rowId xmlns:a16="http://schemas.microsoft.com/office/drawing/2014/main" val="3567427554"/>
                  </a:ext>
                </a:extLst>
              </a:tr>
              <a:tr h="651934">
                <a:tc>
                  <a:txBody>
                    <a:bodyPr/>
                    <a:lstStyle/>
                    <a:p>
                      <a:r>
                        <a:rPr lang="en-US" dirty="0" smtClean="0"/>
                        <a:t>He said goodbye and said The pleasure is mine.</a:t>
                      </a:r>
                      <a:endParaRPr lang="es-MX" dirty="0"/>
                    </a:p>
                  </a:txBody>
                  <a:tcPr/>
                </a:tc>
                <a:tc>
                  <a:txBody>
                    <a:bodyPr/>
                    <a:lstStyle/>
                    <a:p>
                      <a:r>
                        <a:rPr lang="es-MX" dirty="0" smtClean="0"/>
                        <a:t>Se despidió y dijo El placer es mío.</a:t>
                      </a:r>
                    </a:p>
                    <a:p>
                      <a:endParaRPr lang="es-MX" dirty="0"/>
                    </a:p>
                  </a:txBody>
                  <a:tcPr/>
                </a:tc>
                <a:extLst>
                  <a:ext uri="{0D108BD9-81ED-4DB2-BD59-A6C34878D82A}">
                    <a16:rowId xmlns:a16="http://schemas.microsoft.com/office/drawing/2014/main" val="583616067"/>
                  </a:ext>
                </a:extLst>
              </a:tr>
            </a:tbl>
          </a:graphicData>
        </a:graphic>
      </p:graphicFrame>
    </p:spTree>
    <p:extLst>
      <p:ext uri="{BB962C8B-B14F-4D97-AF65-F5344CB8AC3E}">
        <p14:creationId xmlns:p14="http://schemas.microsoft.com/office/powerpoint/2010/main" val="265709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vector de fondo abstracto dibujado a mano con color pastel 10066252 Vector  en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3187700" y="2122557"/>
            <a:ext cx="647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chemeClr val="tx1"/>
                </a:solidFill>
                <a:effectLst/>
                <a:latin typeface="inherit"/>
              </a:rPr>
              <a:t>!</a:t>
            </a:r>
            <a:endParaRPr kumimoji="0" lang="es-MX" altLang="es-MX"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s-MX" altLang="es-MX"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22" name="Rectángulo 21"/>
          <p:cNvSpPr/>
          <p:nvPr/>
        </p:nvSpPr>
        <p:spPr>
          <a:xfrm>
            <a:off x="139700" y="146735"/>
            <a:ext cx="6096000" cy="646331"/>
          </a:xfrm>
          <a:prstGeom prst="rect">
            <a:avLst/>
          </a:prstGeom>
        </p:spPr>
        <p:txBody>
          <a:bodyPr>
            <a:spAutoFit/>
          </a:bodyPr>
          <a:lstStyle/>
          <a:p>
            <a:r>
              <a:rPr lang="es-MX" dirty="0" smtClean="0"/>
              <a:t>https://www.who.int/es/news-room/commentaries/detail/violence-can-affect-anyone</a:t>
            </a:r>
            <a:endParaRPr lang="es-MX" dirty="0"/>
          </a:p>
        </p:txBody>
      </p:sp>
      <p:sp>
        <p:nvSpPr>
          <p:cNvPr id="2" name="CuadroTexto 1"/>
          <p:cNvSpPr txBox="1"/>
          <p:nvPr/>
        </p:nvSpPr>
        <p:spPr>
          <a:xfrm>
            <a:off x="6350" y="5676900"/>
            <a:ext cx="7658100"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GIMENA DEL ANGEL LICONA</a:t>
            </a:r>
          </a:p>
          <a:p>
            <a:pPr marL="285750" indent="-285750">
              <a:buFont typeface="Arial" panose="020B0604020202020204" pitchFamily="34" charset="0"/>
              <a:buChar char="•"/>
            </a:pPr>
            <a:r>
              <a:rPr lang="es-ES" dirty="0" smtClean="0"/>
              <a:t>DAIANA SHERLYN MARTINEZ PERALTA</a:t>
            </a:r>
            <a:endParaRPr lang="es-MX" dirty="0"/>
          </a:p>
        </p:txBody>
      </p:sp>
    </p:spTree>
    <p:extLst>
      <p:ext uri="{BB962C8B-B14F-4D97-AF65-F5344CB8AC3E}">
        <p14:creationId xmlns:p14="http://schemas.microsoft.com/office/powerpoint/2010/main" val="397552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928</Words>
  <Application>Microsoft Office PowerPoint</Application>
  <PresentationFormat>Panorámica</PresentationFormat>
  <Paragraphs>70</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Bodoni MT</vt:lpstr>
      <vt:lpstr>Calibri</vt:lpstr>
      <vt:lpstr>Calibri Light</vt:lpstr>
      <vt:lpstr>inherit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PC_17</dc:creator>
  <cp:lastModifiedBy>PC_17</cp:lastModifiedBy>
  <cp:revision>10</cp:revision>
  <dcterms:created xsi:type="dcterms:W3CDTF">2022-11-30T14:30:42Z</dcterms:created>
  <dcterms:modified xsi:type="dcterms:W3CDTF">2022-11-30T15:54:54Z</dcterms:modified>
</cp:coreProperties>
</file>