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362"/>
    <a:srgbClr val="FFFFFF"/>
    <a:srgbClr val="313944"/>
    <a:srgbClr val="706F77"/>
    <a:srgbClr val="EAE05D"/>
    <a:srgbClr val="195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ED1-67CF-4CB3-8027-9FB4A76A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08CB8-4591-4D64-BAC2-99B4A5B9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560-4C19-4B19-8E56-836312E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BC18-C5C1-430A-9FA6-42A8968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ACC1-FC10-49CA-B8C9-6198A65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338-35C0-4293-826A-C370B48A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3BAF-AEA9-4673-BAAE-10B2F291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2045-829E-4D08-8565-9478DAE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24E-57E0-44AB-B7FC-696E94F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1995-FDA1-4AF3-B73E-C49251F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95E1-28E4-4C72-B1A8-0A68163C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B865-796E-4130-BCC9-652D72BB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FF11-E185-4690-A16E-73F2F98C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97FA-D8C4-4A53-89A7-EA01B32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6C16-123B-49E1-85E5-1F09FAF9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0FE-878A-40C3-96B2-7DC30A8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D9B-96F3-4B07-AB70-C2B9F5D1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A59-26AF-4BF9-9E1B-C21A9109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7944-DBFD-4318-A044-7F4E8FE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4AF3-97E9-4908-9E98-066D174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BD4-F8DB-4B42-A379-8FFFFB1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306C-54AB-4BBE-86ED-582C53B7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5063-388B-4DB2-809C-72B1FE5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7E34-037F-4CD2-9D79-90EA9DC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5B9-5524-4DF3-A290-BA40F42E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B2B-9CE5-4EB3-951C-2F20E0A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AEB7-27AD-496F-AA07-D9C7025D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311A-2EE3-4E96-BC83-4AAA0730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937A-E3C7-4D23-AC4C-D4E2E402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55BF-EA48-475F-826E-BC3DFA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60D2-71F7-4822-B328-9A601D65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0DB-784B-43A4-B644-9429F52E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2948-4626-4D4B-90D1-69DB5B44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F79E-E49B-4813-B9F4-F0D450A1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F6C79-1391-49A2-9AE3-F37DB5A5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9CA5B-4210-4281-BD5F-45CBCC46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BF427-6BC1-4ACB-9B2E-FF11D3C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0DC4-4754-4E30-A8F8-A5E8904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6B06-04B8-4E9D-861D-C28C12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7D1-2D47-4C61-BC6D-D0A2AF94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393-AD90-40A0-BA1F-B7F80C55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0099B-EF50-4F87-8FE7-89DAD24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C130-6E29-44A6-85E1-E19CDE0D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29AE-BDCF-493F-9B37-7B6CB23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83BC-25AD-4FF3-804C-CAA9FDB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C409-68FE-4612-9EC4-4D570B6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0AC-522D-4E41-BC7F-E58799A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350-8D21-4C55-B088-C0D7810C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8518-ABCA-4908-9C1F-9400664B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4F07-8F69-4C52-B8CB-E46F7B1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D694-495A-4355-BF36-788EF988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EFEF-1793-4889-9A6B-1A017FF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0919-3723-4C32-95B3-4B516232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3A74-15E3-4AE0-86D0-E21E8B40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C8A8-A4A8-4AEE-9AD6-E0715AFA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C8A3-3A8C-47A3-9274-8FB96076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7C0B-6977-4F12-940F-A664B42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7F71-D746-42DB-AA4A-CD5237E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A4F55-94EF-4C48-A386-5F2FF9EA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EAC0-9A66-4CB0-97ED-88ABE1B2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42C-F2DA-4851-96A7-46AB0984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B2F0-07FC-47D7-9A51-F5C8D0D6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3887-CD69-4E7D-BF7B-8C663E8A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697996-C34C-49EB-BB17-94E8F9538CBC}"/>
              </a:ext>
            </a:extLst>
          </p:cNvPr>
          <p:cNvSpPr/>
          <p:nvPr/>
        </p:nvSpPr>
        <p:spPr>
          <a:xfrm>
            <a:off x="707922" y="943896"/>
            <a:ext cx="10776155" cy="49702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285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341520-B9A3-413D-8941-979EBEA243E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2555CD-3A8C-49F0-BC8D-937A619EA41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D27E87-AA0B-4C02-8DDA-3756477E2249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F3E4F4-6920-44FD-9FD9-C595DF82A1C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C73ADB-42CC-4A23-9098-B0759E631494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8C2101-69B9-4CEF-95A0-18C4E64A4F4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8AD8E1-5E44-4218-AA81-E464864CDB1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FE5C65-87A9-4C8A-B6DE-05FB448C8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B4E599-8BE7-4D68-8BBE-B654B63B8C00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C4D6C-D683-454C-900D-F01C2E12189F}"/>
              </a:ext>
            </a:extLst>
          </p:cNvPr>
          <p:cNvSpPr txBox="1"/>
          <p:nvPr/>
        </p:nvSpPr>
        <p:spPr>
          <a:xfrm>
            <a:off x="1415845" y="3252280"/>
            <a:ext cx="1033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 </a:t>
            </a:r>
            <a:r>
              <a:rPr lang="en-US" sz="4800" b="1" dirty="0">
                <a:solidFill>
                  <a:srgbClr val="313944"/>
                </a:solidFill>
              </a:rPr>
              <a:t>e are ready to answer your questions ?</a:t>
            </a:r>
            <a:endParaRPr lang="en-GB" sz="3600" b="1" dirty="0">
              <a:solidFill>
                <a:srgbClr val="313944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524BC-F6B1-4C8B-86D1-D6F38B29440D}"/>
              </a:ext>
            </a:extLst>
          </p:cNvPr>
          <p:cNvSpPr/>
          <p:nvPr/>
        </p:nvSpPr>
        <p:spPr>
          <a:xfrm>
            <a:off x="7724570" y="197481"/>
            <a:ext cx="2160000" cy="2160000"/>
          </a:xfrm>
          <a:prstGeom prst="ellipse">
            <a:avLst/>
          </a:prstGeom>
          <a:blipFill dpi="0" rotWithShape="1">
            <a:blip r:embed="rId9">
              <a:alphaModFix amt="2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451A8-2E0D-4095-8282-ECF119A53585}"/>
              </a:ext>
            </a:extLst>
          </p:cNvPr>
          <p:cNvSpPr/>
          <p:nvPr/>
        </p:nvSpPr>
        <p:spPr>
          <a:xfrm>
            <a:off x="116303" y="3000411"/>
            <a:ext cx="1080000" cy="1080000"/>
          </a:xfrm>
          <a:prstGeom prst="ellipse">
            <a:avLst/>
          </a:prstGeom>
          <a:blipFill dpi="0"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CD97A-4994-44D8-B4D6-B4EC0430DDC7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2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02529-D9AD-4CB7-8DBD-87FDC2159318}"/>
              </a:ext>
            </a:extLst>
          </p:cNvPr>
          <p:cNvSpPr/>
          <p:nvPr/>
        </p:nvSpPr>
        <p:spPr>
          <a:xfrm>
            <a:off x="3097161" y="250723"/>
            <a:ext cx="5997678" cy="16370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7E30-C1D0-46DF-8E55-A0BE97F581BE}"/>
              </a:ext>
            </a:extLst>
          </p:cNvPr>
          <p:cNvSpPr txBox="1"/>
          <p:nvPr/>
        </p:nvSpPr>
        <p:spPr>
          <a:xfrm>
            <a:off x="4525297" y="2330244"/>
            <a:ext cx="314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AE05D"/>
                </a:solidFill>
              </a:rPr>
              <a:t>Group No. 06</a:t>
            </a:r>
            <a:endParaRPr lang="en-GB" b="1" dirty="0">
              <a:solidFill>
                <a:srgbClr val="EAE05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80F3F-38E1-4606-BEF6-1AB69C0F6B86}"/>
              </a:ext>
            </a:extLst>
          </p:cNvPr>
          <p:cNvGrpSpPr/>
          <p:nvPr/>
        </p:nvGrpSpPr>
        <p:grpSpPr>
          <a:xfrm>
            <a:off x="37219" y="3590887"/>
            <a:ext cx="12117562" cy="2496338"/>
            <a:chOff x="37219" y="2735479"/>
            <a:chExt cx="12117562" cy="2496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65BA8B-D5A2-46AD-980C-5AE47DF77E8E}"/>
                </a:ext>
              </a:extLst>
            </p:cNvPr>
            <p:cNvSpPr/>
            <p:nvPr/>
          </p:nvSpPr>
          <p:spPr>
            <a:xfrm>
              <a:off x="707922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30D4DF-851A-4FF1-A1B4-42E57225EDF3}"/>
                </a:ext>
              </a:extLst>
            </p:cNvPr>
            <p:cNvSpPr/>
            <p:nvPr/>
          </p:nvSpPr>
          <p:spPr>
            <a:xfrm>
              <a:off x="3699974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5D769F-2694-4EDF-B48C-DAE714E20231}"/>
                </a:ext>
              </a:extLst>
            </p:cNvPr>
            <p:cNvSpPr/>
            <p:nvPr/>
          </p:nvSpPr>
          <p:spPr>
            <a:xfrm>
              <a:off x="9684078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D09F36-E711-45F2-BDAA-6E0DF9117D0D}"/>
                </a:ext>
              </a:extLst>
            </p:cNvPr>
            <p:cNvSpPr/>
            <p:nvPr/>
          </p:nvSpPr>
          <p:spPr>
            <a:xfrm>
              <a:off x="6692026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9FDA3-BC04-498E-A1D8-68C2E57BA484}"/>
                </a:ext>
              </a:extLst>
            </p:cNvPr>
            <p:cNvSpPr txBox="1"/>
            <p:nvPr/>
          </p:nvSpPr>
          <p:spPr>
            <a:xfrm>
              <a:off x="37219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9C362"/>
                  </a:solidFill>
                </a:rPr>
                <a:t>Nihara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6FDD4-7E6D-427F-A89D-843D24328E9E}"/>
                </a:ext>
              </a:extLst>
            </p:cNvPr>
            <p:cNvSpPr txBox="1"/>
            <p:nvPr/>
          </p:nvSpPr>
          <p:spPr>
            <a:xfrm>
              <a:off x="3029271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Chamodya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EBBBF-55AD-4773-A15C-39B8F84F6F66}"/>
                </a:ext>
              </a:extLst>
            </p:cNvPr>
            <p:cNvSpPr txBox="1"/>
            <p:nvPr/>
          </p:nvSpPr>
          <p:spPr>
            <a:xfrm>
              <a:off x="6021323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Navodi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9CE31-6A84-4355-9F38-5AD89D2FC198}"/>
                </a:ext>
              </a:extLst>
            </p:cNvPr>
            <p:cNvSpPr txBox="1"/>
            <p:nvPr/>
          </p:nvSpPr>
          <p:spPr>
            <a:xfrm>
              <a:off x="9013375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Gimhani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3EB4-4E96-4A43-8B2A-DE1A31AB11F7}"/>
              </a:ext>
            </a:extLst>
          </p:cNvPr>
          <p:cNvGrpSpPr/>
          <p:nvPr/>
        </p:nvGrpSpPr>
        <p:grpSpPr>
          <a:xfrm>
            <a:off x="162230" y="4934183"/>
            <a:ext cx="6022257" cy="1080000"/>
            <a:chOff x="131052" y="390503"/>
            <a:chExt cx="6022257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BBB68-76ED-4517-967A-2E2394D0F11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F6B51-C3A3-40C6-8386-A4236415B6EE}"/>
                </a:ext>
              </a:extLst>
            </p:cNvPr>
            <p:cNvSpPr txBox="1"/>
            <p:nvPr/>
          </p:nvSpPr>
          <p:spPr>
            <a:xfrm>
              <a:off x="1747681" y="626180"/>
              <a:ext cx="4405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H </a:t>
              </a:r>
              <a:r>
                <a:rPr lang="en-US" sz="2800" b="1" dirty="0">
                  <a:solidFill>
                    <a:srgbClr val="313944"/>
                  </a:solidFill>
                </a:rPr>
                <a:t>ow we implemented it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F8A76-E6E3-4796-8D5B-231114A86D47}"/>
              </a:ext>
            </a:extLst>
          </p:cNvPr>
          <p:cNvGrpSpPr/>
          <p:nvPr/>
        </p:nvGrpSpPr>
        <p:grpSpPr>
          <a:xfrm>
            <a:off x="162230" y="2006663"/>
            <a:ext cx="5933770" cy="1080000"/>
            <a:chOff x="131052" y="390503"/>
            <a:chExt cx="593377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18450-21C2-4822-9F94-2462ED5AE953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0B648-03E6-4254-991F-ACBB051078E3}"/>
                </a:ext>
              </a:extLst>
            </p:cNvPr>
            <p:cNvSpPr txBox="1"/>
            <p:nvPr/>
          </p:nvSpPr>
          <p:spPr>
            <a:xfrm>
              <a:off x="1659193" y="626180"/>
              <a:ext cx="4405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>
                  <a:solidFill>
                    <a:srgbClr val="313944"/>
                  </a:solidFill>
                </a:rPr>
                <a:t>hat do we suggest?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7038A-5F64-4B3D-85E0-49E987414CA3}"/>
              </a:ext>
            </a:extLst>
          </p:cNvPr>
          <p:cNvGrpSpPr/>
          <p:nvPr/>
        </p:nvGrpSpPr>
        <p:grpSpPr>
          <a:xfrm>
            <a:off x="162230" y="3470423"/>
            <a:ext cx="5766622" cy="1080000"/>
            <a:chOff x="131052" y="390503"/>
            <a:chExt cx="5766622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B06088-51DC-423D-BED7-5F010CF9F75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5788-B0AE-464E-881E-D6668B5A32DD}"/>
                </a:ext>
              </a:extLst>
            </p:cNvPr>
            <p:cNvSpPr txBox="1"/>
            <p:nvPr/>
          </p:nvSpPr>
          <p:spPr>
            <a:xfrm>
              <a:off x="1659193" y="626180"/>
              <a:ext cx="4238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313944"/>
                  </a:solidFill>
                </a:rPr>
                <a:t> hat are the objectives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DA227-A537-4D95-8C83-ABA754F6A864}"/>
              </a:ext>
            </a:extLst>
          </p:cNvPr>
          <p:cNvGrpSpPr/>
          <p:nvPr/>
        </p:nvGrpSpPr>
        <p:grpSpPr>
          <a:xfrm>
            <a:off x="162230" y="542903"/>
            <a:ext cx="6975989" cy="1080000"/>
            <a:chOff x="131052" y="390503"/>
            <a:chExt cx="6975989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463605-1274-4C53-A258-485445C174DF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BD801-86CD-4B4E-A16C-ED9EC4B9DB82}"/>
                </a:ext>
              </a:extLst>
            </p:cNvPr>
            <p:cNvSpPr txBox="1"/>
            <p:nvPr/>
          </p:nvSpPr>
          <p:spPr>
            <a:xfrm>
              <a:off x="1659193" y="626180"/>
              <a:ext cx="5447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 err="1">
                  <a:solidFill>
                    <a:srgbClr val="313944"/>
                  </a:solidFill>
                </a:rPr>
                <a:t>hy</a:t>
              </a:r>
              <a:r>
                <a:rPr lang="en-US" sz="2800" b="1" dirty="0">
                  <a:solidFill>
                    <a:srgbClr val="313944"/>
                  </a:solidFill>
                </a:rPr>
                <a:t> we need this kind of system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AA8DE-2743-4116-9CCB-E7732E7E63C5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310A8-7741-4C7A-B8F6-50DD20192312}"/>
              </a:ext>
            </a:extLst>
          </p:cNvPr>
          <p:cNvSpPr/>
          <p:nvPr/>
        </p:nvSpPr>
        <p:spPr>
          <a:xfrm>
            <a:off x="7371719" y="1656648"/>
            <a:ext cx="1080000" cy="1080000"/>
          </a:xfrm>
          <a:prstGeom prst="ellipse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5856A5-C624-4D3B-8E5C-5302B9619B48}"/>
              </a:ext>
            </a:extLst>
          </p:cNvPr>
          <p:cNvSpPr/>
          <p:nvPr/>
        </p:nvSpPr>
        <p:spPr>
          <a:xfrm>
            <a:off x="6437596" y="3822190"/>
            <a:ext cx="1080000" cy="1080000"/>
          </a:xfrm>
          <a:prstGeom prst="ellipse">
            <a:avLst/>
          </a:prstGeom>
          <a:blipFill dpi="0"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3A4BC3-DD19-4572-87F6-1A52F57172B1}"/>
              </a:ext>
            </a:extLst>
          </p:cNvPr>
          <p:cNvSpPr/>
          <p:nvPr/>
        </p:nvSpPr>
        <p:spPr>
          <a:xfrm>
            <a:off x="10639276" y="3142811"/>
            <a:ext cx="1080000" cy="1080000"/>
          </a:xfrm>
          <a:prstGeom prst="ellipse">
            <a:avLst/>
          </a:prstGeom>
          <a:blipFill dpi="0"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5D3F0-83E6-4604-8F68-27A2185736F6}"/>
              </a:ext>
            </a:extLst>
          </p:cNvPr>
          <p:cNvSpPr/>
          <p:nvPr/>
        </p:nvSpPr>
        <p:spPr>
          <a:xfrm>
            <a:off x="10218876" y="5022221"/>
            <a:ext cx="1080000" cy="1080000"/>
          </a:xfrm>
          <a:prstGeom prst="ellipse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FAEE1C-4141-4E07-9827-A7047C38647B}"/>
              </a:ext>
            </a:extLst>
          </p:cNvPr>
          <p:cNvSpPr/>
          <p:nvPr/>
        </p:nvSpPr>
        <p:spPr>
          <a:xfrm>
            <a:off x="8643324" y="3086663"/>
            <a:ext cx="1080000" cy="10800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67E610-5629-43E8-A8B2-7384FF847845}"/>
              </a:ext>
            </a:extLst>
          </p:cNvPr>
          <p:cNvSpPr/>
          <p:nvPr/>
        </p:nvSpPr>
        <p:spPr>
          <a:xfrm>
            <a:off x="9724878" y="1295779"/>
            <a:ext cx="1080000" cy="10800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06505-AD86-42B2-941E-C100A46B6662}"/>
              </a:ext>
            </a:extLst>
          </p:cNvPr>
          <p:cNvSpPr/>
          <p:nvPr/>
        </p:nvSpPr>
        <p:spPr>
          <a:xfrm>
            <a:off x="8145041" y="5244872"/>
            <a:ext cx="1080000" cy="1080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91F00-C0F1-42D4-B5D8-AF7456B93AC9}"/>
              </a:ext>
            </a:extLst>
          </p:cNvPr>
          <p:cNvGrpSpPr/>
          <p:nvPr/>
        </p:nvGrpSpPr>
        <p:grpSpPr>
          <a:xfrm>
            <a:off x="162230" y="542903"/>
            <a:ext cx="11238279" cy="1080000"/>
            <a:chOff x="131052" y="390503"/>
            <a:chExt cx="11238279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87ED6-5FA6-4F26-9FF1-554C7F8AD0D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96584-7CF6-43EC-BF6E-09307962DE65}"/>
                </a:ext>
              </a:extLst>
            </p:cNvPr>
            <p:cNvSpPr txBox="1"/>
            <p:nvPr/>
          </p:nvSpPr>
          <p:spPr>
            <a:xfrm>
              <a:off x="1437973" y="626180"/>
              <a:ext cx="99313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 err="1">
                  <a:solidFill>
                    <a:srgbClr val="313944"/>
                  </a:solidFill>
                </a:rPr>
                <a:t>hy</a:t>
              </a:r>
              <a:r>
                <a:rPr lang="en-US" sz="4800" b="1" dirty="0">
                  <a:solidFill>
                    <a:srgbClr val="313944"/>
                  </a:solidFill>
                </a:rPr>
                <a:t> we need this kind of system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D9DA2-B323-4066-BC3E-1A17FDB147F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920204-7369-4608-A0FA-87A6BA4F58F4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6FB7A7-DF23-4FBF-A4E6-6CE4B2EA1CF3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02F765-10E8-41BA-A399-BB0A3BD5DE6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CC33E3-0129-480F-AF55-C0EFCE905AE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2CDE9-4C47-4E9E-A89B-8E482FF6C7D3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0358BA-77BD-4B44-9D9C-73A221E9D2B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CE318-955D-484F-BCD0-FBA092F3DC82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451D9-0BEF-4822-A571-2A8721A0ACAE}"/>
              </a:ext>
            </a:extLst>
          </p:cNvPr>
          <p:cNvGrpSpPr/>
          <p:nvPr/>
        </p:nvGrpSpPr>
        <p:grpSpPr>
          <a:xfrm>
            <a:off x="12486260" y="235971"/>
            <a:ext cx="318778" cy="2340335"/>
            <a:chOff x="691486" y="486694"/>
            <a:chExt cx="318778" cy="234033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22E484-7EF4-4EEA-807F-79B03F8D3C36}"/>
                </a:ext>
              </a:extLst>
            </p:cNvPr>
            <p:cNvSpPr/>
            <p:nvPr/>
          </p:nvSpPr>
          <p:spPr>
            <a:xfrm>
              <a:off x="691486" y="962329"/>
              <a:ext cx="318778" cy="437794"/>
            </a:xfrm>
            <a:prstGeom prst="ellipse">
              <a:avLst/>
            </a:prstGeom>
            <a:solidFill>
              <a:srgbClr val="79C3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FD8760-F81D-4753-A30E-C99B2B5FD633}"/>
                </a:ext>
              </a:extLst>
            </p:cNvPr>
            <p:cNvSpPr/>
            <p:nvPr/>
          </p:nvSpPr>
          <p:spPr>
            <a:xfrm>
              <a:off x="691486" y="1437964"/>
              <a:ext cx="318778" cy="437794"/>
            </a:xfrm>
            <a:prstGeom prst="ellipse">
              <a:avLst/>
            </a:prstGeom>
            <a:solidFill>
              <a:srgbClr val="706F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85D674-0ADE-48DE-AEED-EA6BCFD8590F}"/>
                </a:ext>
              </a:extLst>
            </p:cNvPr>
            <p:cNvSpPr/>
            <p:nvPr/>
          </p:nvSpPr>
          <p:spPr>
            <a:xfrm>
              <a:off x="691486" y="1913599"/>
              <a:ext cx="318778" cy="437794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7A2F7D-770F-4CDD-A6E5-B9BAA68F0417}"/>
                </a:ext>
              </a:extLst>
            </p:cNvPr>
            <p:cNvSpPr/>
            <p:nvPr/>
          </p:nvSpPr>
          <p:spPr>
            <a:xfrm>
              <a:off x="691486" y="2389235"/>
              <a:ext cx="318778" cy="437794"/>
            </a:xfrm>
            <a:prstGeom prst="ellipse">
              <a:avLst/>
            </a:prstGeom>
            <a:solidFill>
              <a:srgbClr val="3139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B152B4-EC7F-4E89-96E7-7E48F98D34BA}"/>
                </a:ext>
              </a:extLst>
            </p:cNvPr>
            <p:cNvSpPr/>
            <p:nvPr/>
          </p:nvSpPr>
          <p:spPr>
            <a:xfrm>
              <a:off x="691486" y="486694"/>
              <a:ext cx="318778" cy="437794"/>
            </a:xfrm>
            <a:prstGeom prst="ellipse">
              <a:avLst/>
            </a:prstGeom>
            <a:solidFill>
              <a:srgbClr val="EAE05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44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09268B-EAC3-47BA-8F68-989AF4BD9DEB}"/>
              </a:ext>
            </a:extLst>
          </p:cNvPr>
          <p:cNvGrpSpPr/>
          <p:nvPr/>
        </p:nvGrpSpPr>
        <p:grpSpPr>
          <a:xfrm>
            <a:off x="162230" y="529577"/>
            <a:ext cx="10146898" cy="1080000"/>
            <a:chOff x="131052" y="390503"/>
            <a:chExt cx="10146898" cy="108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FF4177-0FD4-4892-8F09-D9FBA1A3D39E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87EAF-E26E-4BF9-A7EF-1AFEC0C17F88}"/>
                </a:ext>
              </a:extLst>
            </p:cNvPr>
            <p:cNvSpPr txBox="1"/>
            <p:nvPr/>
          </p:nvSpPr>
          <p:spPr>
            <a:xfrm>
              <a:off x="1437973" y="626180"/>
              <a:ext cx="88399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>
                  <a:solidFill>
                    <a:srgbClr val="313944"/>
                  </a:solidFill>
                </a:rPr>
                <a:t>hat do we suggest?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86123-3FBF-4962-96FE-49A3D9432EA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87729E-313B-48C5-8906-D037AD1EE7D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BDD8C2-57F2-4581-AE5A-2435B4ED2C0F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217FD7-1D07-4724-9D24-A980B791B69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642101-AF52-4828-A7C2-D50DBFFED517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8EF66-BE0B-47D8-9EC0-FCED13FB5F5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239D93-FCB8-4510-B61D-3B89002F576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4E5DD3-8CF0-4E1A-9DC8-4E58F27AD0B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52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3DEEA-BDAD-4B8E-9329-186916026267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EFCF8-88CB-4778-A94C-847CF3C10D7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0AFE-2D19-4BD1-B5CE-676673D1FE84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1FFA64-4E77-487A-A18D-45DA87E07B9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93770E-8859-4E76-9D5B-149DC23E6FE7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2921-070F-41D2-8517-89F8F27BCFE2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EF0EDC-6783-4028-98B5-97FB24EA678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617C10-3E0C-4BB4-97BB-972BE129D77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7D6C96-D09D-4E8F-AF10-31BB9F8536D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27A6D8-6BF9-472D-81F0-CD73EE79F60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912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98CB81-B8D8-49BF-A237-C146E0589CEE}"/>
              </a:ext>
            </a:extLst>
          </p:cNvPr>
          <p:cNvGrpSpPr/>
          <p:nvPr/>
        </p:nvGrpSpPr>
        <p:grpSpPr>
          <a:xfrm>
            <a:off x="162230" y="529577"/>
            <a:ext cx="10648340" cy="1080000"/>
            <a:chOff x="131052" y="390503"/>
            <a:chExt cx="1064834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9DF39C-9B38-4C0E-B1C3-50D2F8D7F8D6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452A1B-6200-4A86-B1A5-4A15F189086D}"/>
                </a:ext>
              </a:extLst>
            </p:cNvPr>
            <p:cNvSpPr txBox="1"/>
            <p:nvPr/>
          </p:nvSpPr>
          <p:spPr>
            <a:xfrm>
              <a:off x="1437969" y="626180"/>
              <a:ext cx="9341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313944"/>
                  </a:solidFill>
                </a:rPr>
                <a:t> hat are the objectives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B1DD8-B6D8-429A-8BD1-715C0C665E28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F390EB-B2E2-4A44-B074-BF58298E0607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C35056-EA4B-4494-B37B-A7A3A705E89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510A50-98D0-486F-A0D1-BFD2C517292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7DC4E1-49F8-4860-819A-537A9E858C7F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CD511E-05DA-496F-887C-DF2DC0F303AC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33A023-D706-4513-9719-0E298B8F372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BF06FF-37D6-417C-92F1-8804B307124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821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95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Kasuni Nihara</dc:creator>
  <cp:lastModifiedBy>Kasuni Nihara</cp:lastModifiedBy>
  <cp:revision>4</cp:revision>
  <dcterms:created xsi:type="dcterms:W3CDTF">2021-12-09T17:30:32Z</dcterms:created>
  <dcterms:modified xsi:type="dcterms:W3CDTF">2021-12-09T18:39:22Z</dcterms:modified>
</cp:coreProperties>
</file>