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ef14e9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ef14e9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d13ce26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d13ce26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d13ce261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d13ce261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13ce261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13ce26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217155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TRABALHO POO 2022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750" y="44287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7375" y="45097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Jonathan do Ouro 248364									   Giovanni Mesquita Micaroni 231702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-8275" y="5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Introdução - Canhões vs Navios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25" y="462250"/>
            <a:ext cx="7780354" cy="43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990" l="4760" r="2259" t="1884"/>
          <a:stretch/>
        </p:blipFill>
        <p:spPr>
          <a:xfrm>
            <a:off x="2321787" y="752200"/>
            <a:ext cx="4500424" cy="40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400" y="226725"/>
            <a:ext cx="91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Arquitetura - Primeira versão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834325" y="167150"/>
            <a:ext cx="60201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700"/>
              <a:t>Lógica de funcionamento e interface</a:t>
            </a:r>
            <a:endParaRPr sz="2700"/>
          </a:p>
        </p:txBody>
      </p:sp>
      <p:sp>
        <p:nvSpPr>
          <p:cNvPr id="74" name="Google Shape;74;p16"/>
          <p:cNvSpPr txBox="1"/>
          <p:nvPr/>
        </p:nvSpPr>
        <p:spPr>
          <a:xfrm>
            <a:off x="352775" y="1244100"/>
            <a:ext cx="475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Usaremos a biblioteca </a:t>
            </a:r>
            <a:r>
              <a:rPr lang="pt-BR" sz="1800">
                <a:solidFill>
                  <a:schemeClr val="dk1"/>
                </a:solidFill>
              </a:rPr>
              <a:t>LibGDX</a:t>
            </a:r>
            <a:r>
              <a:rPr lang="pt-BR" sz="1800">
                <a:solidFill>
                  <a:schemeClr val="dk1"/>
                </a:solidFill>
              </a:rPr>
              <a:t> para fazer a interface gráfica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Tabuleiro </a:t>
            </a:r>
            <a:r>
              <a:rPr lang="pt-BR" sz="1800">
                <a:solidFill>
                  <a:schemeClr val="dk1"/>
                </a:solidFill>
              </a:rPr>
              <a:t>dividido</a:t>
            </a:r>
            <a:r>
              <a:rPr lang="pt-BR" sz="1800">
                <a:solidFill>
                  <a:schemeClr val="dk1"/>
                </a:solidFill>
              </a:rPr>
              <a:t> em Terra e Água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Atores: Navios e Canhões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Interação: Canhões atiram e os Navios perdem vida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 sz="1800">
                <a:solidFill>
                  <a:schemeClr val="dk1"/>
                </a:solidFill>
              </a:rPr>
              <a:t>Turnos: novos Navios surgem, Canhões atiram e Navios andam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275" y="1325925"/>
            <a:ext cx="3977875" cy="223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