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a7ff3ba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a7ff3ba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0dee14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a0dee14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a0dee14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a0dee14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a0dee143f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a0dee143f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a7ca4c5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a7ca4c5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a7ca4c5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a7ca4c5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a7ca4c5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a7ca4c5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a7ca4c57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a7ca4c5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a0dee143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a0dee143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a0dee143f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a0dee143f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a7ff3ba9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a7ff3ba9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a7ff3ba9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a7ff3ba9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a7ff3ba9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a7ff3ba9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a7ff3ba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a7ff3ba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a7ff3ba9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a7ff3ba9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a7ff3ba9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a7ff3ba9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a7ca4c5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a7ca4c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a0dee14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a0dee14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2171550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INVASÃO AO RIO DE JANEIRO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750" y="44287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-7375" y="45097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Jonathan do Ouro 248364									   Giovanni Mesquita Micaroni 231702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3771150" y="143650"/>
            <a:ext cx="160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Controller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3">
            <a:alphaModFix/>
          </a:blip>
          <a:srcRect b="11552" l="43909" r="648" t="16737"/>
          <a:stretch/>
        </p:blipFill>
        <p:spPr>
          <a:xfrm>
            <a:off x="1630613" y="792087"/>
            <a:ext cx="5882772" cy="355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/>
        </p:nvSpPr>
        <p:spPr>
          <a:xfrm>
            <a:off x="3827225" y="143650"/>
            <a:ext cx="160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3"/>
          <p:cNvPicPr preferRelativeResize="0"/>
          <p:nvPr/>
        </p:nvPicPr>
        <p:blipFill rotWithShape="1">
          <a:blip r:embed="rId3">
            <a:alphaModFix/>
          </a:blip>
          <a:srcRect b="0" l="0" r="57671" t="54582"/>
          <a:stretch/>
        </p:blipFill>
        <p:spPr>
          <a:xfrm>
            <a:off x="1281400" y="879825"/>
            <a:ext cx="6482074" cy="325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3771150" y="143650"/>
            <a:ext cx="160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2" y="597663"/>
            <a:ext cx="8440376" cy="394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525" y="1862250"/>
            <a:ext cx="6776950" cy="14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/>
        </p:nvSpPr>
        <p:spPr>
          <a:xfrm>
            <a:off x="4016400" y="620875"/>
            <a:ext cx="111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Threads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/>
        </p:nvSpPr>
        <p:spPr>
          <a:xfrm>
            <a:off x="4016400" y="620875"/>
            <a:ext cx="111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Eventos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3" y="1885950"/>
            <a:ext cx="76104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3969600" y="613800"/>
            <a:ext cx="120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Strategy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1545400"/>
            <a:ext cx="28956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100" y="2710625"/>
            <a:ext cx="29718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6100" y="3475800"/>
            <a:ext cx="29718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3568800" y="627900"/>
            <a:ext cx="200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Adaptabilidade</a:t>
            </a: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75" y="1869925"/>
            <a:ext cx="53054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75" y="2634725"/>
            <a:ext cx="58102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250" y="3263375"/>
            <a:ext cx="51435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Observer</a:t>
            </a:r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900" y="2950531"/>
            <a:ext cx="6117300" cy="1289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900" y="1586725"/>
            <a:ext cx="57912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160375" y="1070075"/>
            <a:ext cx="24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Dentro da classe Mapa: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51750" y="18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75" y="880688"/>
            <a:ext cx="8839202" cy="56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463" y="1522087"/>
            <a:ext cx="57430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4525" y="2422538"/>
            <a:ext cx="5114925" cy="7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200" y="3244575"/>
            <a:ext cx="7434800" cy="17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6272" l="0" r="26707" t="3026"/>
          <a:stretch/>
        </p:blipFill>
        <p:spPr>
          <a:xfrm>
            <a:off x="1180663" y="731413"/>
            <a:ext cx="6782674" cy="3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15540" l="15874" r="10800" t="13917"/>
          <a:stretch/>
        </p:blipFill>
        <p:spPr>
          <a:xfrm>
            <a:off x="1091262" y="688162"/>
            <a:ext cx="6961474" cy="37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26435" l="423" r="26616" t="2863"/>
          <a:stretch/>
        </p:blipFill>
        <p:spPr>
          <a:xfrm>
            <a:off x="1199537" y="733387"/>
            <a:ext cx="6744926" cy="36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26596" l="0" r="26438" t="2537"/>
          <a:stretch/>
        </p:blipFill>
        <p:spPr>
          <a:xfrm>
            <a:off x="1153963" y="719625"/>
            <a:ext cx="6836074" cy="370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26758" l="0" r="28078" t="3026"/>
          <a:stretch/>
        </p:blipFill>
        <p:spPr>
          <a:xfrm>
            <a:off x="1220975" y="731413"/>
            <a:ext cx="6702048" cy="3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25619" l="0" r="26798" t="2536"/>
          <a:stretch/>
        </p:blipFill>
        <p:spPr>
          <a:xfrm>
            <a:off x="960788" y="578112"/>
            <a:ext cx="7222426" cy="39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3771150" y="143650"/>
            <a:ext cx="160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Arquitetura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2" y="597663"/>
            <a:ext cx="8440376" cy="394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4082400" y="143650"/>
            <a:ext cx="97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3">
            <a:alphaModFix/>
          </a:blip>
          <a:srcRect b="45417" l="0" r="56180" t="0"/>
          <a:stretch/>
        </p:blipFill>
        <p:spPr>
          <a:xfrm>
            <a:off x="1608613" y="859626"/>
            <a:ext cx="5702477" cy="332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