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24FC-BA52-13E6-F749-C676C0BA5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775A-DB54-3BE0-BC20-130EED87F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CF95-D98F-523A-B9F3-34F7FA69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A43F-3C52-B5C3-6977-DEC46CD5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2BDF-A959-1F3E-B709-44E13868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EEAF-A0CD-1E91-E15F-CA675E99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2FEE2-0A66-7FDC-DE67-CB1D06490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C02D-CB9A-E0A4-41EC-A27D6631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9431-1F00-587C-9A7A-D8E258E8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E9F7-D01E-CC80-24D1-58B93391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01ECE-9BF6-02A0-D688-BDCACAA1F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D3F3-4935-0C8F-49A4-7E57662EB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DE19-7B00-BD63-5674-C9D58798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CE72-60C0-6F45-2FAB-F31A29FA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BD4F-8869-F66A-72EA-6A00C29A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4EFD-CA84-A83B-17AB-9EA1E51E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EB12-0BF5-555C-9785-104716E4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2071-CEE4-3900-5509-634DC540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037D-AD07-7BCE-0F84-EEC3BBA5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58C-D2FE-F527-90A7-ACB0744F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3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E73F-6A39-A902-4200-AE1FB58F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A33A-3DF0-AAC6-5A52-60DC9D37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9737-9540-AA17-386A-B5500EF9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2F38-57C9-3FB1-4DB5-E3B34E82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3196-E1B1-B25A-7882-8FD7AFFE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0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E983-D905-2644-3FA4-A5B6CCB8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9746-6BF8-7624-6D54-6D99C4B1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267BC-2D98-E405-76A9-2A011B8C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AB0BA-4AEF-24C3-7647-D033FF75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1C54-888B-9D7E-E163-5C84E4B9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BBD9D-39DD-A828-65C4-BAA30329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0C7B-5A85-5A36-59A9-275CDDE7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1B3C-6E05-8C98-4534-59BE8219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58BE-8882-AC3A-4B9C-303693522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3642D-2E28-E981-A0BC-100D3D9B0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CB95B-DBA1-5CEE-BC72-381B23E72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D8B45-B738-063A-5BE4-85648CD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51EA1-8D23-3A62-707B-0213CF61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F835D-AF79-FEC6-2B5D-9E7778D1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270-4A1E-428E-B9F1-96BAE3A6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B747-EAF2-4F8A-BA23-0266B8F7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4BD6D-0CD7-419F-F4FE-5D263C0A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04B75-1236-336F-8546-85984571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C4405-1DF5-42DB-64D1-B8165507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A6A94-FE7F-0E0D-3C5D-A926CDE6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6E52B-8426-2EB3-00F3-947747B1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3597-E626-E97A-C430-BF11A531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DF6F-81E3-49A7-5CAF-9BE3A48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B1E08-487D-9088-3823-211851971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D969-23B8-E180-CAA0-3182456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AB30-16EC-595D-1607-1C845FCD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81506-B4DC-DE78-91FD-E4C41813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A1BC-B3E6-D971-A3A4-62ECEE79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913AE-602C-8DD0-F5D1-DDF79D81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93FB-D163-1C3A-8255-A8F3F9D7E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B924-45ED-445E-C4F6-8528288F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2014-170C-3B12-F838-26C3C60C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1975A-F43A-7872-C733-82FB6F7E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4B651-36B7-2B13-CB31-455617BF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4287-6FB9-8BFB-CEB1-0AA658FF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79DA-F983-0231-6F0F-82909DB64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1665-B64C-4D71-84B7-421E3D5E65C6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D48F-EC86-19CB-321B-539293A18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8CF5-B6E3-9A47-6830-EF8AC8F5B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B2C6-EA6E-4284-800B-45013BA07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leagues/NBA_stats_per_game.html" TargetMode="External"/><Relationship Id="rId2" Type="http://schemas.openxmlformats.org/officeDocument/2006/relationships/hyperlink" Target="https://www.kaggle.com/datasets/justinas/nba-players-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A2C00-1573-63A4-CFA6-004C2A5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NBA Players Heights Over 25 Years</a:t>
            </a:r>
          </a:p>
        </p:txBody>
      </p:sp>
      <p:sp>
        <p:nvSpPr>
          <p:cNvPr id="32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C243D-925C-4DF9-DB1A-EA259040B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Jimmy Yu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M.S. in Business Analytics at Cal Poly Pomona</a:t>
            </a:r>
          </a:p>
        </p:txBody>
      </p:sp>
    </p:spTree>
    <p:extLst>
      <p:ext uri="{BB962C8B-B14F-4D97-AF65-F5344CB8AC3E}">
        <p14:creationId xmlns:p14="http://schemas.microsoft.com/office/powerpoint/2010/main" val="204004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C81451A-61BA-9001-0BDA-CF8298A3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/>
              <a:t>NBA Drafts on Heights in 5 years bins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D2153-96CF-CD56-E5F1-E81E64E06970}"/>
              </a:ext>
            </a:extLst>
          </p:cNvPr>
          <p:cNvSpPr txBox="1"/>
          <p:nvPr/>
        </p:nvSpPr>
        <p:spPr>
          <a:xfrm>
            <a:off x="548640" y="2942520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Players under 6’6’’ are usually identified as “Guard” position.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6’2’’ – 6’6’’ players has significantly increased  since 2010.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The earlier draft picks are, the more significant change in result.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6’7’’ – 6’10’’ players used to be the most popular heights to draft in the league. However, it has been replaced by 6’2’’ – 6’6’’ players.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89296F4-C199-606E-A25A-57D3E1A7A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09" y="1002955"/>
            <a:ext cx="3726715" cy="222671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ACE2E125-B35A-E21D-15C1-7EDDE6F0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22" y="1002955"/>
            <a:ext cx="3726715" cy="222671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C88A184-DA07-FD93-744F-DAD7D39CD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47" y="3557069"/>
            <a:ext cx="3742375" cy="222671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252BBF4-AFCF-B60F-F92E-79A16B548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22" y="3555732"/>
            <a:ext cx="3742374" cy="22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BF81F-B994-537D-EF3A-D3F9CBFC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 Strategy Changed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2066040-9334-D4FC-F088-7A42E5C63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9" y="1721922"/>
            <a:ext cx="7063374" cy="4520559"/>
          </a:xfrm>
          <a:prstGeom prst="rect">
            <a:avLst/>
          </a:prstGeom>
        </p:spPr>
      </p:pic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C6EF2-64CD-4540-60A2-DA3107213AAB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6’7’’ – 6’10’’(forwards) players occupied almost half(≈44%).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6’2’’ – 6’6’’(guards) drafted players have increased 38% after 2010.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Guards became the most draft position after 2010 instead of forwards.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Players over 6’11’’(Centers) have decreased 21% after 2010.</a:t>
            </a:r>
          </a:p>
        </p:txBody>
      </p:sp>
    </p:spTree>
    <p:extLst>
      <p:ext uri="{BB962C8B-B14F-4D97-AF65-F5344CB8AC3E}">
        <p14:creationId xmlns:p14="http://schemas.microsoft.com/office/powerpoint/2010/main" val="218361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8DEA0-B24F-C936-FE3B-0BFD744F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Tactical Focus Moving from Front to 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AC6D-4312-67C3-AFE1-ADEF9510F036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Filtered out top 20% players to make sure only having players under the focus of team tactical.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Statistic drops dramatically from 2010 again. Especially on top 20% points players.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Have a peak of heights on 2010, might have something changed in real time during 2010 – 2011.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The top 20% usage player’s heights have a negative linear relationship over time.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FEF854-C64C-0D5D-E4AD-40AC20F1D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37" y="2767579"/>
            <a:ext cx="5737050" cy="34135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B661DD9-31C9-D48B-8A4A-11365CB7F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60" y="2767579"/>
            <a:ext cx="5737049" cy="34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9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F57E9-A5D4-4627-3164-366A44A8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Real Time Observe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DBBB5-5D2A-70AF-E394-856435CE4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/>
              <a:t>Things happened around 2010</a:t>
            </a:r>
          </a:p>
          <a:p>
            <a:pPr marL="342900" indent="-342900">
              <a:buAutoNum type="arabicPeriod"/>
            </a:pPr>
            <a:r>
              <a:rPr lang="en-US" sz="1000"/>
              <a:t>The tail of the prime of “Power forward era” (Kevin Garnett, Dirk Nowitzki, Tim Duncan and Rasheed Wallace)</a:t>
            </a:r>
          </a:p>
          <a:p>
            <a:pPr marL="342900" indent="-342900">
              <a:buAutoNum type="arabicPeriod"/>
            </a:pPr>
            <a:r>
              <a:rPr lang="en-US" sz="1000"/>
              <a:t>Lakers with their 3 big guys (Pau Gasol, Andrew Bynum and Lamar Odom) had their last shine.</a:t>
            </a:r>
          </a:p>
          <a:p>
            <a:pPr marL="342900" indent="-342900">
              <a:buAutoNum type="arabicPeriod"/>
            </a:pPr>
            <a:r>
              <a:rPr lang="en-US" sz="1000"/>
              <a:t>Shaq O’Neal got old, Dwight Howard injured/ traded, no other dominant centers stood out.</a:t>
            </a:r>
          </a:p>
          <a:p>
            <a:pPr marL="342900" indent="-342900">
              <a:buAutoNum type="arabicPeriod"/>
            </a:pPr>
            <a:r>
              <a:rPr lang="en-US" sz="1000"/>
              <a:t>Lebron James brought his talent to Miami with Dwayne Wade and Chris Bosh, pace up the temple of games, which required mobility.</a:t>
            </a:r>
          </a:p>
          <a:p>
            <a:pPr marL="342900" indent="-342900">
              <a:buAutoNum type="arabicPeriod"/>
            </a:pPr>
            <a:r>
              <a:rPr lang="en-US" sz="1000"/>
              <a:t>Kevin Durant join the league, playing guard with a center’s height.</a:t>
            </a:r>
          </a:p>
          <a:p>
            <a:pPr marL="342900" indent="-342900">
              <a:buAutoNum type="arabicPeriod"/>
            </a:pPr>
            <a:r>
              <a:rPr lang="en-US" sz="1000"/>
              <a:t>Derrick Rose, Russel Westbrook, Stephen Curry, James Harden, Kyrie Irving just got into the league.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79363-F062-282D-4F07-4E6672858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/>
              <a:t>Things happened after 2010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000"/>
              <a:t>2011 Derrick Rose honored as the youngest MVP of all time.</a:t>
            </a:r>
            <a:r>
              <a:rPr lang="zh-TW" altLang="en-US" sz="1000"/>
              <a:t> </a:t>
            </a:r>
            <a:r>
              <a:rPr lang="en-US" altLang="zh-TW" sz="1000"/>
              <a:t>Russel Westbrook became an All-Star.</a:t>
            </a:r>
            <a:endParaRPr lang="en-US" sz="1000"/>
          </a:p>
          <a:p>
            <a:pPr marL="342900" indent="-342900">
              <a:buAutoNum type="arabicPeriod"/>
            </a:pPr>
            <a:r>
              <a:rPr lang="en-US" sz="1000"/>
              <a:t>2013 James Harden joined the Rocket and start running ball under statistic(Moneyball basketball version).</a:t>
            </a:r>
          </a:p>
          <a:p>
            <a:pPr marL="342900" indent="-342900">
              <a:buAutoNum type="arabicPeriod"/>
            </a:pPr>
            <a:r>
              <a:rPr lang="en-US" sz="1000"/>
              <a:t>2014 Russel Westbrook, Kyrie Irving, John Wall and Damian Lillard start shining.</a:t>
            </a:r>
          </a:p>
          <a:p>
            <a:pPr marL="342900" indent="-342900">
              <a:buAutoNum type="arabicPeriod"/>
            </a:pPr>
            <a:r>
              <a:rPr lang="en-US" sz="1000"/>
              <a:t>2014~ Golden State Warriors and Stephen Curry came</a:t>
            </a:r>
            <a:r>
              <a:rPr lang="zh-TW" altLang="en-US" sz="1000"/>
              <a:t> </a:t>
            </a:r>
            <a:r>
              <a:rPr lang="en-US" sz="1000"/>
              <a:t>out, the temple of the game get faster again.</a:t>
            </a:r>
          </a:p>
          <a:p>
            <a:pPr marL="342900" indent="-342900">
              <a:buAutoNum type="arabicPeriod"/>
            </a:pPr>
            <a:r>
              <a:rPr lang="en-US" sz="1000"/>
              <a:t>DeAndre Jordan, Draymond Green became All-Stars by defense. </a:t>
            </a:r>
          </a:p>
          <a:p>
            <a:pPr marL="342900" indent="-342900">
              <a:buAutoNum type="arabicPeriod"/>
            </a:pPr>
            <a:r>
              <a:rPr lang="en-US" sz="1000"/>
              <a:t>NBA start looking for “Unicorns” who can move fast but also tall.</a:t>
            </a:r>
          </a:p>
          <a:p>
            <a:pPr marL="342900" indent="-342900">
              <a:buAutoNum type="arabicPeriod"/>
            </a:pPr>
            <a:r>
              <a:rPr lang="en-US" sz="1000"/>
              <a:t>Paul George, Anthony Davis, Kawhi Leonard and Kevin Durant in and out the injury list.</a:t>
            </a:r>
          </a:p>
        </p:txBody>
      </p:sp>
    </p:spTree>
    <p:extLst>
      <p:ext uri="{BB962C8B-B14F-4D97-AF65-F5344CB8AC3E}">
        <p14:creationId xmlns:p14="http://schemas.microsoft.com/office/powerpoint/2010/main" val="159236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11CA6726-6071-461E-8A94-86FD36CBF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433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C81451A-61BA-9001-0BDA-CF8298A3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NBA Pace Changed over time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DEA7AEF-FB3A-DC47-FA25-55BBD1F8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1" y="3716694"/>
            <a:ext cx="3404191" cy="204251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E4F7D52-4AFF-3B32-E93A-D558E9BF8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18" y="1003950"/>
            <a:ext cx="3404190" cy="2042512"/>
          </a:xfrm>
          <a:prstGeom prst="rect">
            <a:avLst/>
          </a:prstGeom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32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E36C7D-CB13-2CE0-FF2B-FAD558270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2" y="1003949"/>
            <a:ext cx="3404191" cy="2042513"/>
          </a:xfrm>
          <a:prstGeom prst="rect">
            <a:avLst/>
          </a:prstGeom>
        </p:spPr>
      </p:pic>
      <p:pic>
        <p:nvPicPr>
          <p:cNvPr id="7" name="Picture 6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0566FE2-CFAF-FFF0-3873-0E6649F52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16" y="3716694"/>
            <a:ext cx="3404192" cy="20425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1D2153-96CF-CD56-E5F1-E81E64E06970}"/>
              </a:ext>
            </a:extLst>
          </p:cNvPr>
          <p:cNvSpPr txBox="1"/>
          <p:nvPr/>
        </p:nvSpPr>
        <p:spPr>
          <a:xfrm>
            <a:off x="7772400" y="2368296"/>
            <a:ext cx="3721608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slope of pace increased around 2011.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Slope of 3PA increased significantly around 2012.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Players shot more efficient after 2010.</a:t>
            </a:r>
          </a:p>
        </p:txBody>
      </p:sp>
    </p:spTree>
    <p:extLst>
      <p:ext uri="{BB962C8B-B14F-4D97-AF65-F5344CB8AC3E}">
        <p14:creationId xmlns:p14="http://schemas.microsoft.com/office/powerpoint/2010/main" val="196796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93BF06-8FAC-8BEE-B7C6-BC99D674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6F5C0-3D42-D63A-3F1E-7E3C3B4B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NBA changed from a forward(6’7’’-6’10’’) focus composed to a guard focus composed.</a:t>
            </a:r>
          </a:p>
          <a:p>
            <a:endParaRPr lang="en-US" sz="2200" dirty="0"/>
          </a:p>
          <a:p>
            <a:r>
              <a:rPr lang="en-US" sz="2200" dirty="0"/>
              <a:t>NBA have paced up significantly since the early 10s.</a:t>
            </a:r>
          </a:p>
          <a:p>
            <a:endParaRPr lang="en-US" sz="2200" dirty="0"/>
          </a:p>
          <a:p>
            <a:r>
              <a:rPr lang="en-US" sz="2200" dirty="0"/>
              <a:t>The league prefer mobility more than length nowadays, and players with both are “Unicorn”.</a:t>
            </a:r>
          </a:p>
        </p:txBody>
      </p:sp>
    </p:spTree>
    <p:extLst>
      <p:ext uri="{BB962C8B-B14F-4D97-AF65-F5344CB8AC3E}">
        <p14:creationId xmlns:p14="http://schemas.microsoft.com/office/powerpoint/2010/main" val="394697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45FA2-9E22-5327-CBD6-793D4A92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F9C3-9DB4-BC24-203C-8E546F38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https://www.kaggle.com/datasets/justinas/nba-players-data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https://www.basketball-reference.com/leagues/NBA_stats_per_game.html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6C0130-BC1C-03B3-80BF-32973C1A1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30CF40-0971-9968-91F6-04DE846C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589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NBA Players Heights Over 25 Years</vt:lpstr>
      <vt:lpstr>NBA Drafts on Heights in 5 years bins</vt:lpstr>
      <vt:lpstr>Draft Strategy Changed</vt:lpstr>
      <vt:lpstr>Tactical Focus Moving from Front to Back</vt:lpstr>
      <vt:lpstr>Real Time Observe</vt:lpstr>
      <vt:lpstr>NBA Pace Changed over time</vt:lpstr>
      <vt:lpstr>Conclusion</vt:lpstr>
      <vt:lpstr>Data 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Players Heights Over 25 Years</dc:title>
  <dc:creator>Jimmy Yu</dc:creator>
  <cp:lastModifiedBy>Jimmy Yu</cp:lastModifiedBy>
  <cp:revision>12</cp:revision>
  <dcterms:created xsi:type="dcterms:W3CDTF">2022-10-19T05:31:28Z</dcterms:created>
  <dcterms:modified xsi:type="dcterms:W3CDTF">2022-10-21T04:42:33Z</dcterms:modified>
</cp:coreProperties>
</file>