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95" r:id="rId6"/>
    <p:sldId id="312" r:id="rId7"/>
    <p:sldId id="317" r:id="rId8"/>
    <p:sldId id="318" r:id="rId9"/>
    <p:sldId id="323" r:id="rId10"/>
    <p:sldId id="358" r:id="rId11"/>
    <p:sldId id="334" r:id="rId12"/>
    <p:sldId id="328" r:id="rId13"/>
    <p:sldId id="336" r:id="rId14"/>
    <p:sldId id="337" r:id="rId15"/>
    <p:sldId id="338" r:id="rId16"/>
    <p:sldId id="339" r:id="rId17"/>
    <p:sldId id="342" r:id="rId18"/>
    <p:sldId id="340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35" r:id="rId32"/>
    <p:sldId id="355" r:id="rId33"/>
    <p:sldId id="356" r:id="rId34"/>
    <p:sldId id="357" r:id="rId35"/>
    <p:sldId id="333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90786-49AC-4270-814F-9E7C731BCAA7}" v="52" dt="2022-01-12T17:14:17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zurera" userId="924fe8cd4a798293" providerId="LiveId" clId="{D65E3716-2DEC-4916-B0FB-63A3C3E88629}"/>
    <pc:docChg chg="undo custSel addSld delSld modSld sldOrd">
      <pc:chgData name="miriam zurera" userId="924fe8cd4a798293" providerId="LiveId" clId="{D65E3716-2DEC-4916-B0FB-63A3C3E88629}" dt="2021-12-09T16:16:00.140" v="988" actId="1076"/>
      <pc:docMkLst>
        <pc:docMk/>
      </pc:docMkLst>
      <pc:sldChg chg="modSp mod">
        <pc:chgData name="miriam zurera" userId="924fe8cd4a798293" providerId="LiveId" clId="{D65E3716-2DEC-4916-B0FB-63A3C3E88629}" dt="2021-12-08T14:28:29.962" v="4" actId="1076"/>
        <pc:sldMkLst>
          <pc:docMk/>
          <pc:sldMk cId="0" sldId="297"/>
        </pc:sldMkLst>
        <pc:spChg chg="mod">
          <ac:chgData name="miriam zurera" userId="924fe8cd4a798293" providerId="LiveId" clId="{D65E3716-2DEC-4916-B0FB-63A3C3E88629}" dt="2021-12-08T14:28:29.962" v="4" actId="1076"/>
          <ac:spMkLst>
            <pc:docMk/>
            <pc:sldMk cId="0" sldId="297"/>
            <ac:spMk id="2" creationId="{3FC586CE-0CAC-476F-BAF8-584841C5131E}"/>
          </ac:spMkLst>
        </pc:spChg>
      </pc:sldChg>
      <pc:sldChg chg="modSp mod">
        <pc:chgData name="miriam zurera" userId="924fe8cd4a798293" providerId="LiveId" clId="{D65E3716-2DEC-4916-B0FB-63A3C3E88629}" dt="2021-12-08T14:28:39.824" v="5" actId="1076"/>
        <pc:sldMkLst>
          <pc:docMk/>
          <pc:sldMk cId="0" sldId="302"/>
        </pc:sldMkLst>
        <pc:spChg chg="mod">
          <ac:chgData name="miriam zurera" userId="924fe8cd4a798293" providerId="LiveId" clId="{D65E3716-2DEC-4916-B0FB-63A3C3E88629}" dt="2021-12-08T14:28:39.824" v="5" actId="1076"/>
          <ac:spMkLst>
            <pc:docMk/>
            <pc:sldMk cId="0" sldId="302"/>
            <ac:spMk id="5" creationId="{B0041EA3-2C41-4351-9169-23672A50B509}"/>
          </ac:spMkLst>
        </pc:spChg>
      </pc:sldChg>
      <pc:sldChg chg="modSp mod">
        <pc:chgData name="miriam zurera" userId="924fe8cd4a798293" providerId="LiveId" clId="{D65E3716-2DEC-4916-B0FB-63A3C3E88629}" dt="2021-12-08T14:31:48.295" v="40" actId="1076"/>
        <pc:sldMkLst>
          <pc:docMk/>
          <pc:sldMk cId="0" sldId="317"/>
        </pc:sldMkLst>
        <pc:spChg chg="mod">
          <ac:chgData name="miriam zurera" userId="924fe8cd4a798293" providerId="LiveId" clId="{D65E3716-2DEC-4916-B0FB-63A3C3E88629}" dt="2021-12-08T14:31:48.295" v="40" actId="1076"/>
          <ac:spMkLst>
            <pc:docMk/>
            <pc:sldMk cId="0" sldId="317"/>
            <ac:spMk id="6" creationId="{D9D71DD7-9919-4BDB-8BCA-DAF44C2D4A14}"/>
          </ac:spMkLst>
        </pc:spChg>
      </pc:sldChg>
      <pc:sldChg chg="modSp mod">
        <pc:chgData name="miriam zurera" userId="924fe8cd4a798293" providerId="LiveId" clId="{D65E3716-2DEC-4916-B0FB-63A3C3E88629}" dt="2021-12-08T14:31:54.696" v="43" actId="1076"/>
        <pc:sldMkLst>
          <pc:docMk/>
          <pc:sldMk cId="0" sldId="318"/>
        </pc:sldMkLst>
        <pc:spChg chg="mod">
          <ac:chgData name="miriam zurera" userId="924fe8cd4a798293" providerId="LiveId" clId="{D65E3716-2DEC-4916-B0FB-63A3C3E88629}" dt="2021-12-08T14:31:54.696" v="43" actId="1076"/>
          <ac:spMkLst>
            <pc:docMk/>
            <pc:sldMk cId="0" sldId="318"/>
            <ac:spMk id="3" creationId="{2DAF1AB8-D34B-4CED-856E-F86D7D750068}"/>
          </ac:spMkLst>
        </pc:spChg>
      </pc:sldChg>
      <pc:sldChg chg="modSp mod">
        <pc:chgData name="miriam zurera" userId="924fe8cd4a798293" providerId="LiveId" clId="{D65E3716-2DEC-4916-B0FB-63A3C3E88629}" dt="2021-12-08T14:32:00.312" v="45" actId="1076"/>
        <pc:sldMkLst>
          <pc:docMk/>
          <pc:sldMk cId="1335733634" sldId="323"/>
        </pc:sldMkLst>
        <pc:spChg chg="mod">
          <ac:chgData name="miriam zurera" userId="924fe8cd4a798293" providerId="LiveId" clId="{D65E3716-2DEC-4916-B0FB-63A3C3E88629}" dt="2021-12-08T14:32:00.312" v="45" actId="1076"/>
          <ac:spMkLst>
            <pc:docMk/>
            <pc:sldMk cId="1335733634" sldId="323"/>
            <ac:spMk id="5" creationId="{A5A0EDCE-E6CB-40E5-BDBF-9BE0FBF6AAEA}"/>
          </ac:spMkLst>
        </pc:spChg>
      </pc:sldChg>
      <pc:sldChg chg="modSp mod">
        <pc:chgData name="miriam zurera" userId="924fe8cd4a798293" providerId="LiveId" clId="{D65E3716-2DEC-4916-B0FB-63A3C3E88629}" dt="2021-12-08T14:27:26.145" v="3" actId="1076"/>
        <pc:sldMkLst>
          <pc:docMk/>
          <pc:sldMk cId="1264642647" sldId="324"/>
        </pc:sldMkLst>
        <pc:picChg chg="mod">
          <ac:chgData name="miriam zurera" userId="924fe8cd4a798293" providerId="LiveId" clId="{D65E3716-2DEC-4916-B0FB-63A3C3E88629}" dt="2021-12-08T14:27:26.145" v="3" actId="1076"/>
          <ac:picMkLst>
            <pc:docMk/>
            <pc:sldMk cId="1264642647" sldId="324"/>
            <ac:picMk id="11" creationId="{983AE35A-26F3-4E74-9234-5DFA32C03419}"/>
          </ac:picMkLst>
        </pc:picChg>
      </pc:sldChg>
      <pc:sldChg chg="modSp mod">
        <pc:chgData name="miriam zurera" userId="924fe8cd4a798293" providerId="LiveId" clId="{D65E3716-2DEC-4916-B0FB-63A3C3E88629}" dt="2021-12-09T16:14:19.956" v="909" actId="14100"/>
        <pc:sldMkLst>
          <pc:docMk/>
          <pc:sldMk cId="1077902039" sldId="325"/>
        </pc:sldMkLst>
        <pc:spChg chg="mod">
          <ac:chgData name="miriam zurera" userId="924fe8cd4a798293" providerId="LiveId" clId="{D65E3716-2DEC-4916-B0FB-63A3C3E88629}" dt="2021-12-09T16:14:19.956" v="909" actId="14100"/>
          <ac:spMkLst>
            <pc:docMk/>
            <pc:sldMk cId="1077902039" sldId="325"/>
            <ac:spMk id="2" creationId="{B7B9FCE4-C94B-4729-BE1D-DE4B9E1392F9}"/>
          </ac:spMkLst>
        </pc:spChg>
        <pc:spChg chg="mod">
          <ac:chgData name="miriam zurera" userId="924fe8cd4a798293" providerId="LiveId" clId="{D65E3716-2DEC-4916-B0FB-63A3C3E88629}" dt="2021-12-08T14:29:05.788" v="6" actId="20577"/>
          <ac:spMkLst>
            <pc:docMk/>
            <pc:sldMk cId="1077902039" sldId="325"/>
            <ac:spMk id="3" creationId="{58F1100C-4768-4545-B4F1-411E82096926}"/>
          </ac:spMkLst>
        </pc:spChg>
      </pc:sldChg>
      <pc:sldChg chg="addSp delSp modSp mod">
        <pc:chgData name="miriam zurera" userId="924fe8cd4a798293" providerId="LiveId" clId="{D65E3716-2DEC-4916-B0FB-63A3C3E88629}" dt="2021-12-09T16:14:07.251" v="908" actId="1076"/>
        <pc:sldMkLst>
          <pc:docMk/>
          <pc:sldMk cId="1678533462" sldId="326"/>
        </pc:sldMkLst>
        <pc:spChg chg="add mod">
          <ac:chgData name="miriam zurera" userId="924fe8cd4a798293" providerId="LiveId" clId="{D65E3716-2DEC-4916-B0FB-63A3C3E88629}" dt="2021-12-09T16:14:02.149" v="906" actId="14100"/>
          <ac:spMkLst>
            <pc:docMk/>
            <pc:sldMk cId="1678533462" sldId="326"/>
            <ac:spMk id="6" creationId="{68034A65-8F73-4C4C-B446-238A424688E4}"/>
          </ac:spMkLst>
        </pc:spChg>
        <pc:spChg chg="mod">
          <ac:chgData name="miriam zurera" userId="924fe8cd4a798293" providerId="LiveId" clId="{D65E3716-2DEC-4916-B0FB-63A3C3E88629}" dt="2021-12-08T14:29:24.656" v="8" actId="1076"/>
          <ac:spMkLst>
            <pc:docMk/>
            <pc:sldMk cId="1678533462" sldId="326"/>
            <ac:spMk id="7" creationId="{54FC08AA-235F-466D-B466-CF2A22D22A6C}"/>
          </ac:spMkLst>
        </pc:spChg>
        <pc:picChg chg="add mod modCrop">
          <ac:chgData name="miriam zurera" userId="924fe8cd4a798293" providerId="LiveId" clId="{D65E3716-2DEC-4916-B0FB-63A3C3E88629}" dt="2021-12-09T16:14:07.251" v="908" actId="1076"/>
          <ac:picMkLst>
            <pc:docMk/>
            <pc:sldMk cId="1678533462" sldId="326"/>
            <ac:picMk id="3" creationId="{E36456C5-95A3-4BA6-8A26-6CD4894989CD}"/>
          </ac:picMkLst>
        </pc:picChg>
        <pc:picChg chg="del mod">
          <ac:chgData name="miriam zurera" userId="924fe8cd4a798293" providerId="LiveId" clId="{D65E3716-2DEC-4916-B0FB-63A3C3E88629}" dt="2021-12-09T13:49:23.378" v="143" actId="478"/>
          <ac:picMkLst>
            <pc:docMk/>
            <pc:sldMk cId="1678533462" sldId="326"/>
            <ac:picMk id="4" creationId="{1AE69D55-E778-4014-8594-AD02711A3ACB}"/>
          </ac:picMkLst>
        </pc:picChg>
      </pc:sldChg>
      <pc:sldChg chg="addSp delSp modSp mod">
        <pc:chgData name="miriam zurera" userId="924fe8cd4a798293" providerId="LiveId" clId="{D65E3716-2DEC-4916-B0FB-63A3C3E88629}" dt="2021-12-09T13:39:39.936" v="131" actId="1076"/>
        <pc:sldMkLst>
          <pc:docMk/>
          <pc:sldMk cId="2016818691" sldId="328"/>
        </pc:sldMkLst>
        <pc:spChg chg="mod">
          <ac:chgData name="miriam zurera" userId="924fe8cd4a798293" providerId="LiveId" clId="{D65E3716-2DEC-4916-B0FB-63A3C3E88629}" dt="2021-12-08T14:31:12.192" v="28" actId="14100"/>
          <ac:spMkLst>
            <pc:docMk/>
            <pc:sldMk cId="2016818691" sldId="328"/>
            <ac:spMk id="2" creationId="{2059C352-AE07-4480-A2FC-B31826B8DCED}"/>
          </ac:spMkLst>
        </pc:spChg>
        <pc:spChg chg="mod">
          <ac:chgData name="miriam zurera" userId="924fe8cd4a798293" providerId="LiveId" clId="{D65E3716-2DEC-4916-B0FB-63A3C3E88629}" dt="2021-12-08T14:31:26.240" v="32" actId="1076"/>
          <ac:spMkLst>
            <pc:docMk/>
            <pc:sldMk cId="2016818691" sldId="328"/>
            <ac:spMk id="3" creationId="{8BEB7F2F-C635-4A97-8DCC-A00969E38E4D}"/>
          </ac:spMkLst>
        </pc:spChg>
        <pc:spChg chg="mod">
          <ac:chgData name="miriam zurera" userId="924fe8cd4a798293" providerId="LiveId" clId="{D65E3716-2DEC-4916-B0FB-63A3C3E88629}" dt="2021-12-08T14:31:28.656" v="33" actId="1076"/>
          <ac:spMkLst>
            <pc:docMk/>
            <pc:sldMk cId="2016818691" sldId="328"/>
            <ac:spMk id="4" creationId="{C49CAC7D-07C4-4554-B4BE-79F31C08D85E}"/>
          </ac:spMkLst>
        </pc:spChg>
        <pc:picChg chg="mod">
          <ac:chgData name="miriam zurera" userId="924fe8cd4a798293" providerId="LiveId" clId="{D65E3716-2DEC-4916-B0FB-63A3C3E88629}" dt="2021-12-09T13:39:34.532" v="129" actId="1076"/>
          <ac:picMkLst>
            <pc:docMk/>
            <pc:sldMk cId="2016818691" sldId="328"/>
            <ac:picMk id="5" creationId="{BA3FA478-2723-4A5B-B338-E589E14060AD}"/>
          </ac:picMkLst>
        </pc:picChg>
        <pc:picChg chg="add del mod">
          <ac:chgData name="miriam zurera" userId="924fe8cd4a798293" providerId="LiveId" clId="{D65E3716-2DEC-4916-B0FB-63A3C3E88629}" dt="2021-12-09T13:38:18.448" v="121" actId="21"/>
          <ac:picMkLst>
            <pc:docMk/>
            <pc:sldMk cId="2016818691" sldId="328"/>
            <ac:picMk id="9" creationId="{14F2E1F5-9A4A-4180-BF67-53FBE3E9A465}"/>
          </ac:picMkLst>
        </pc:picChg>
        <pc:picChg chg="add del mod">
          <ac:chgData name="miriam zurera" userId="924fe8cd4a798293" providerId="LiveId" clId="{D65E3716-2DEC-4916-B0FB-63A3C3E88629}" dt="2021-12-09T13:38:47.789" v="123"/>
          <ac:picMkLst>
            <pc:docMk/>
            <pc:sldMk cId="2016818691" sldId="328"/>
            <ac:picMk id="11" creationId="{0877E63F-FF92-4396-AD76-5316DF54D1D6}"/>
          </ac:picMkLst>
        </pc:picChg>
        <pc:picChg chg="add mod">
          <ac:chgData name="miriam zurera" userId="924fe8cd4a798293" providerId="LiveId" clId="{D65E3716-2DEC-4916-B0FB-63A3C3E88629}" dt="2021-12-09T13:39:39.936" v="131" actId="1076"/>
          <ac:picMkLst>
            <pc:docMk/>
            <pc:sldMk cId="2016818691" sldId="328"/>
            <ac:picMk id="12" creationId="{B5BC4209-EDEE-4F2E-9890-82279A4C920E}"/>
          </ac:picMkLst>
        </pc:picChg>
        <pc:picChg chg="add del mod">
          <ac:chgData name="miriam zurera" userId="924fe8cd4a798293" providerId="LiveId" clId="{D65E3716-2DEC-4916-B0FB-63A3C3E88629}" dt="2021-12-09T13:37:59.445" v="117"/>
          <ac:picMkLst>
            <pc:docMk/>
            <pc:sldMk cId="2016818691" sldId="328"/>
            <ac:picMk id="1026" creationId="{6A305CBD-7C19-43D8-B938-69B1A157A769}"/>
          </ac:picMkLst>
        </pc:picChg>
      </pc:sldChg>
      <pc:sldChg chg="addSp modSp mod">
        <pc:chgData name="miriam zurera" userId="924fe8cd4a798293" providerId="LiveId" clId="{D65E3716-2DEC-4916-B0FB-63A3C3E88629}" dt="2021-12-08T14:31:02.968" v="26" actId="1076"/>
        <pc:sldMkLst>
          <pc:docMk/>
          <pc:sldMk cId="2386263013" sldId="329"/>
        </pc:sldMkLst>
        <pc:spChg chg="mod">
          <ac:chgData name="miriam zurera" userId="924fe8cd4a798293" providerId="LiveId" clId="{D65E3716-2DEC-4916-B0FB-63A3C3E88629}" dt="2021-12-08T14:30:07.096" v="20" actId="1076"/>
          <ac:spMkLst>
            <pc:docMk/>
            <pc:sldMk cId="2386263013" sldId="329"/>
            <ac:spMk id="2" creationId="{2059C352-AE07-4480-A2FC-B31826B8DCED}"/>
          </ac:spMkLst>
        </pc:spChg>
        <pc:spChg chg="mod">
          <ac:chgData name="miriam zurera" userId="924fe8cd4a798293" providerId="LiveId" clId="{D65E3716-2DEC-4916-B0FB-63A3C3E88629}" dt="2021-12-08T14:30:14.690" v="22" actId="14100"/>
          <ac:spMkLst>
            <pc:docMk/>
            <pc:sldMk cId="2386263013" sldId="329"/>
            <ac:spMk id="3" creationId="{8BEB7F2F-C635-4A97-8DCC-A00969E38E4D}"/>
          </ac:spMkLst>
        </pc:spChg>
        <pc:picChg chg="add mod">
          <ac:chgData name="miriam zurera" userId="924fe8cd4a798293" providerId="LiveId" clId="{D65E3716-2DEC-4916-B0FB-63A3C3E88629}" dt="2021-12-08T14:31:02.968" v="26" actId="1076"/>
          <ac:picMkLst>
            <pc:docMk/>
            <pc:sldMk cId="2386263013" sldId="329"/>
            <ac:picMk id="7" creationId="{E3179E08-8678-4523-A904-2D5B6BD5A7AE}"/>
          </ac:picMkLst>
        </pc:picChg>
      </pc:sldChg>
      <pc:sldChg chg="addSp delSp modSp mod">
        <pc:chgData name="miriam zurera" userId="924fe8cd4a798293" providerId="LiveId" clId="{D65E3716-2DEC-4916-B0FB-63A3C3E88629}" dt="2021-12-08T14:33:38.728" v="102" actId="1076"/>
        <pc:sldMkLst>
          <pc:docMk/>
          <pc:sldMk cId="1032288786" sldId="333"/>
        </pc:sldMkLst>
        <pc:spChg chg="mod">
          <ac:chgData name="miriam zurera" userId="924fe8cd4a798293" providerId="LiveId" clId="{D65E3716-2DEC-4916-B0FB-63A3C3E88629}" dt="2021-12-08T14:33:38.728" v="102" actId="1076"/>
          <ac:spMkLst>
            <pc:docMk/>
            <pc:sldMk cId="1032288786" sldId="333"/>
            <ac:spMk id="4" creationId="{A2F34CCF-9199-4ADB-A2B3-05539AB0DDDE}"/>
          </ac:spMkLst>
        </pc:spChg>
        <pc:picChg chg="add del mod">
          <ac:chgData name="miriam zurera" userId="924fe8cd4a798293" providerId="LiveId" clId="{D65E3716-2DEC-4916-B0FB-63A3C3E88629}" dt="2021-12-08T14:33:31.698" v="100" actId="478"/>
          <ac:picMkLst>
            <pc:docMk/>
            <pc:sldMk cId="1032288786" sldId="333"/>
            <ac:picMk id="3" creationId="{3382EDC8-B86E-429B-95A5-4BBDA632E741}"/>
          </ac:picMkLst>
        </pc:picChg>
      </pc:sldChg>
      <pc:sldChg chg="new del">
        <pc:chgData name="miriam zurera" userId="924fe8cd4a798293" providerId="LiveId" clId="{D65E3716-2DEC-4916-B0FB-63A3C3E88629}" dt="2021-12-09T13:40:42.457" v="134" actId="47"/>
        <pc:sldMkLst>
          <pc:docMk/>
          <pc:sldMk cId="96915181" sldId="334"/>
        </pc:sldMkLst>
      </pc:sldChg>
      <pc:sldChg chg="add">
        <pc:chgData name="miriam zurera" userId="924fe8cd4a798293" providerId="LiveId" clId="{D65E3716-2DEC-4916-B0FB-63A3C3E88629}" dt="2021-12-09T16:04:05.152" v="149" actId="2890"/>
        <pc:sldMkLst>
          <pc:docMk/>
          <pc:sldMk cId="1641662687" sldId="334"/>
        </pc:sldMkLst>
      </pc:sldChg>
      <pc:sldChg chg="addSp modSp add mod">
        <pc:chgData name="miriam zurera" userId="924fe8cd4a798293" providerId="LiveId" clId="{D65E3716-2DEC-4916-B0FB-63A3C3E88629}" dt="2021-12-09T16:16:00.140" v="988" actId="1076"/>
        <pc:sldMkLst>
          <pc:docMk/>
          <pc:sldMk cId="1885942268" sldId="335"/>
        </pc:sldMkLst>
        <pc:spChg chg="add mod">
          <ac:chgData name="miriam zurera" userId="924fe8cd4a798293" providerId="LiveId" clId="{D65E3716-2DEC-4916-B0FB-63A3C3E88629}" dt="2021-12-09T16:15:53.767" v="987" actId="20577"/>
          <ac:spMkLst>
            <pc:docMk/>
            <pc:sldMk cId="1885942268" sldId="335"/>
            <ac:spMk id="10" creationId="{7D624CB4-D7F1-4BB3-86F4-E1F28C25B665}"/>
          </ac:spMkLst>
        </pc:spChg>
        <pc:picChg chg="mod modCrop">
          <ac:chgData name="miriam zurera" userId="924fe8cd4a798293" providerId="LiveId" clId="{D65E3716-2DEC-4916-B0FB-63A3C3E88629}" dt="2021-12-09T16:16:00.140" v="988" actId="1076"/>
          <ac:picMkLst>
            <pc:docMk/>
            <pc:sldMk cId="1885942268" sldId="335"/>
            <ac:picMk id="3" creationId="{E36456C5-95A3-4BA6-8A26-6CD4894989CD}"/>
          </ac:picMkLst>
        </pc:picChg>
        <pc:picChg chg="add mod modCrop">
          <ac:chgData name="miriam zurera" userId="924fe8cd4a798293" providerId="LiveId" clId="{D65E3716-2DEC-4916-B0FB-63A3C3E88629}" dt="2021-12-09T16:16:00.140" v="988" actId="1076"/>
          <ac:picMkLst>
            <pc:docMk/>
            <pc:sldMk cId="1885942268" sldId="335"/>
            <ac:picMk id="6" creationId="{ECD9EC9C-9BE2-4BF8-819E-B3E7A7308B08}"/>
          </ac:picMkLst>
        </pc:picChg>
      </pc:sldChg>
      <pc:sldChg chg="addSp delSp modSp add del mod ord">
        <pc:chgData name="miriam zurera" userId="924fe8cd4a798293" providerId="LiveId" clId="{D65E3716-2DEC-4916-B0FB-63A3C3E88629}" dt="2021-12-09T13:41:07.921" v="142" actId="47"/>
        <pc:sldMkLst>
          <pc:docMk/>
          <pc:sldMk cId="3220493001" sldId="335"/>
        </pc:sldMkLst>
        <pc:spChg chg="add del mod">
          <ac:chgData name="miriam zurera" userId="924fe8cd4a798293" providerId="LiveId" clId="{D65E3716-2DEC-4916-B0FB-63A3C3E88629}" dt="2021-12-09T13:41:04.036" v="139" actId="478"/>
          <ac:spMkLst>
            <pc:docMk/>
            <pc:sldMk cId="3220493001" sldId="335"/>
            <ac:spMk id="2" creationId="{DF853F1A-0503-414F-8558-CF28D0AB9529}"/>
          </ac:spMkLst>
        </pc:spChg>
        <pc:picChg chg="del">
          <ac:chgData name="miriam zurera" userId="924fe8cd4a798293" providerId="LiveId" clId="{D65E3716-2DEC-4916-B0FB-63A3C3E88629}" dt="2021-12-09T13:40:45.278" v="135" actId="478"/>
          <ac:picMkLst>
            <pc:docMk/>
            <pc:sldMk cId="3220493001" sldId="335"/>
            <ac:picMk id="4" creationId="{1AE69D55-E778-4014-8594-AD02711A3ACB}"/>
          </ac:picMkLst>
        </pc:picChg>
      </pc:sldChg>
    </pc:docChg>
  </pc:docChgLst>
  <pc:docChgLst>
    <pc:chgData name="miriam zurera" userId="924fe8cd4a798293" providerId="LiveId" clId="{D5790786-49AC-4270-814F-9E7C731BCAA7}"/>
    <pc:docChg chg="undo redo custSel addSld delSld modSld sldOrd">
      <pc:chgData name="miriam zurera" userId="924fe8cd4a798293" providerId="LiveId" clId="{D5790786-49AC-4270-814F-9E7C731BCAA7}" dt="2022-01-12T17:15:53.006" v="6043" actId="2711"/>
      <pc:docMkLst>
        <pc:docMk/>
      </pc:docMkLst>
      <pc:sldChg chg="modSp add del mod">
        <pc:chgData name="miriam zurera" userId="924fe8cd4a798293" providerId="LiveId" clId="{D5790786-49AC-4270-814F-9E7C731BCAA7}" dt="2022-01-12T17:09:46.034" v="5682" actId="20577"/>
        <pc:sldMkLst>
          <pc:docMk/>
          <pc:sldMk cId="0" sldId="256"/>
        </pc:sldMkLst>
        <pc:spChg chg="mod">
          <ac:chgData name="miriam zurera" userId="924fe8cd4a798293" providerId="LiveId" clId="{D5790786-49AC-4270-814F-9E7C731BCAA7}" dt="2022-01-12T17:09:46.034" v="5682" actId="20577"/>
          <ac:spMkLst>
            <pc:docMk/>
            <pc:sldMk cId="0" sldId="256"/>
            <ac:spMk id="2" creationId="{90F92C79-F46C-485E-B0D5-742E1A4C2F4B}"/>
          </ac:spMkLst>
        </pc:spChg>
      </pc:sldChg>
      <pc:sldChg chg="addSp delSp modSp add del mod">
        <pc:chgData name="miriam zurera" userId="924fe8cd4a798293" providerId="LiveId" clId="{D5790786-49AC-4270-814F-9E7C731BCAA7}" dt="2022-01-11T17:07:09.289" v="218" actId="1076"/>
        <pc:sldMkLst>
          <pc:docMk/>
          <pc:sldMk cId="0" sldId="295"/>
        </pc:sldMkLst>
        <pc:spChg chg="add del mod">
          <ac:chgData name="miriam zurera" userId="924fe8cd4a798293" providerId="LiveId" clId="{D5790786-49AC-4270-814F-9E7C731BCAA7}" dt="2022-01-11T17:06:14.644" v="205" actId="478"/>
          <ac:spMkLst>
            <pc:docMk/>
            <pc:sldMk cId="0" sldId="295"/>
            <ac:spMk id="3" creationId="{E2E739FB-A584-486D-A1C3-53673A8637D3}"/>
          </ac:spMkLst>
        </pc:spChg>
        <pc:spChg chg="del">
          <ac:chgData name="miriam zurera" userId="924fe8cd4a798293" providerId="LiveId" clId="{D5790786-49AC-4270-814F-9E7C731BCAA7}" dt="2022-01-11T17:07:02.360" v="217" actId="478"/>
          <ac:spMkLst>
            <pc:docMk/>
            <pc:sldMk cId="0" sldId="295"/>
            <ac:spMk id="4" creationId="{B2F9F749-F708-4075-97AA-51FEB56FE54B}"/>
          </ac:spMkLst>
        </pc:spChg>
        <pc:spChg chg="add del mod">
          <ac:chgData name="miriam zurera" userId="924fe8cd4a798293" providerId="LiveId" clId="{D5790786-49AC-4270-814F-9E7C731BCAA7}" dt="2022-01-11T17:06:01.682" v="199" actId="478"/>
          <ac:spMkLst>
            <pc:docMk/>
            <pc:sldMk cId="0" sldId="295"/>
            <ac:spMk id="8" creationId="{E5673F1F-C5D0-4868-900F-C5A243AECA9B}"/>
          </ac:spMkLst>
        </pc:spChg>
        <pc:spChg chg="add del mod">
          <ac:chgData name="miriam zurera" userId="924fe8cd4a798293" providerId="LiveId" clId="{D5790786-49AC-4270-814F-9E7C731BCAA7}" dt="2022-01-11T17:06:01.352" v="198"/>
          <ac:spMkLst>
            <pc:docMk/>
            <pc:sldMk cId="0" sldId="295"/>
            <ac:spMk id="9" creationId="{B1B9D642-A2D2-4553-9C58-F8D5F7FF417A}"/>
          </ac:spMkLst>
        </pc:spChg>
        <pc:spChg chg="add mod">
          <ac:chgData name="miriam zurera" userId="924fe8cd4a798293" providerId="LiveId" clId="{D5790786-49AC-4270-814F-9E7C731BCAA7}" dt="2022-01-11T17:07:09.289" v="218" actId="1076"/>
          <ac:spMkLst>
            <pc:docMk/>
            <pc:sldMk cId="0" sldId="295"/>
            <ac:spMk id="11" creationId="{CB4591CC-EADB-4F3E-B4F8-7AFADFAD0096}"/>
          </ac:spMkLst>
        </pc:spChg>
        <pc:spChg chg="add mod">
          <ac:chgData name="miriam zurera" userId="924fe8cd4a798293" providerId="LiveId" clId="{D5790786-49AC-4270-814F-9E7C731BCAA7}" dt="2022-01-11T17:06:15.112" v="206"/>
          <ac:spMkLst>
            <pc:docMk/>
            <pc:sldMk cId="0" sldId="295"/>
            <ac:spMk id="12" creationId="{8E922E83-8360-4924-A060-83F78E95BBF8}"/>
          </ac:spMkLst>
        </pc:spChg>
        <pc:spChg chg="add mod">
          <ac:chgData name="miriam zurera" userId="924fe8cd4a798293" providerId="LiveId" clId="{D5790786-49AC-4270-814F-9E7C731BCAA7}" dt="2022-01-11T17:07:02.360" v="217" actId="478"/>
          <ac:spMkLst>
            <pc:docMk/>
            <pc:sldMk cId="0" sldId="295"/>
            <ac:spMk id="14" creationId="{720C4DE2-9A9F-4ADB-9AEE-C444B6F4D1C9}"/>
          </ac:spMkLst>
        </pc:spChg>
      </pc:sldChg>
      <pc:sldChg chg="add del">
        <pc:chgData name="miriam zurera" userId="924fe8cd4a798293" providerId="LiveId" clId="{D5790786-49AC-4270-814F-9E7C731BCAA7}" dt="2022-01-11T17:04:08.683" v="64"/>
        <pc:sldMkLst>
          <pc:docMk/>
          <pc:sldMk cId="2880561337" sldId="296"/>
        </pc:sldMkLst>
      </pc:sldChg>
      <pc:sldChg chg="del">
        <pc:chgData name="miriam zurera" userId="924fe8cd4a798293" providerId="LiveId" clId="{D5790786-49AC-4270-814F-9E7C731BCAA7}" dt="2022-01-11T17:03:06.376" v="0" actId="47"/>
        <pc:sldMkLst>
          <pc:docMk/>
          <pc:sldMk cId="0" sldId="297"/>
        </pc:sldMkLst>
      </pc:sldChg>
      <pc:sldChg chg="add del">
        <pc:chgData name="miriam zurera" userId="924fe8cd4a798293" providerId="LiveId" clId="{D5790786-49AC-4270-814F-9E7C731BCAA7}" dt="2022-01-11T17:04:08.183" v="63"/>
        <pc:sldMkLst>
          <pc:docMk/>
          <pc:sldMk cId="3867256810" sldId="297"/>
        </pc:sldMkLst>
      </pc:sldChg>
      <pc:sldChg chg="del">
        <pc:chgData name="miriam zurera" userId="924fe8cd4a798293" providerId="LiveId" clId="{D5790786-49AC-4270-814F-9E7C731BCAA7}" dt="2022-01-11T17:03:06.482" v="1" actId="47"/>
        <pc:sldMkLst>
          <pc:docMk/>
          <pc:sldMk cId="0" sldId="302"/>
        </pc:sldMkLst>
      </pc:sldChg>
      <pc:sldChg chg="del">
        <pc:chgData name="miriam zurera" userId="924fe8cd4a798293" providerId="LiveId" clId="{D5790786-49AC-4270-814F-9E7C731BCAA7}" dt="2022-01-11T17:03:06.685" v="2" actId="47"/>
        <pc:sldMkLst>
          <pc:docMk/>
          <pc:sldMk cId="0" sldId="309"/>
        </pc:sldMkLst>
      </pc:sldChg>
      <pc:sldChg chg="addSp delSp modSp add del mod">
        <pc:chgData name="miriam zurera" userId="924fe8cd4a798293" providerId="LiveId" clId="{D5790786-49AC-4270-814F-9E7C731BCAA7}" dt="2022-01-11T17:06:53.998" v="215" actId="20577"/>
        <pc:sldMkLst>
          <pc:docMk/>
          <pc:sldMk cId="0" sldId="312"/>
        </pc:sldMkLst>
        <pc:spChg chg="add del mod">
          <ac:chgData name="miriam zurera" userId="924fe8cd4a798293" providerId="LiveId" clId="{D5790786-49AC-4270-814F-9E7C731BCAA7}" dt="2022-01-11T17:06:53.998" v="215" actId="20577"/>
          <ac:spMkLst>
            <pc:docMk/>
            <pc:sldMk cId="0" sldId="312"/>
            <ac:spMk id="4" creationId="{0348BA23-4B57-43BE-909D-CFBAA64721DB}"/>
          </ac:spMkLst>
        </pc:spChg>
        <pc:spChg chg="add del mod">
          <ac:chgData name="miriam zurera" userId="924fe8cd4a798293" providerId="LiveId" clId="{D5790786-49AC-4270-814F-9E7C731BCAA7}" dt="2022-01-11T17:06:45.614" v="210" actId="478"/>
          <ac:spMkLst>
            <pc:docMk/>
            <pc:sldMk cId="0" sldId="312"/>
            <ac:spMk id="8" creationId="{AE548A88-3AFE-470F-BB20-4F6595CBC493}"/>
          </ac:spMkLst>
        </pc:spChg>
        <pc:spChg chg="add del mod">
          <ac:chgData name="miriam zurera" userId="924fe8cd4a798293" providerId="LiveId" clId="{D5790786-49AC-4270-814F-9E7C731BCAA7}" dt="2022-01-11T17:06:49.936" v="212" actId="478"/>
          <ac:spMkLst>
            <pc:docMk/>
            <pc:sldMk cId="0" sldId="312"/>
            <ac:spMk id="10" creationId="{F96D255C-80F5-4D96-8ECE-F5B5B658F449}"/>
          </ac:spMkLst>
        </pc:spChg>
      </pc:sldChg>
      <pc:sldChg chg="add del">
        <pc:chgData name="miriam zurera" userId="924fe8cd4a798293" providerId="LiveId" clId="{D5790786-49AC-4270-814F-9E7C731BCAA7}" dt="2022-01-11T17:05:39.532" v="193" actId="47"/>
        <pc:sldMkLst>
          <pc:docMk/>
          <pc:sldMk cId="0" sldId="317"/>
        </pc:sldMkLst>
      </pc:sldChg>
      <pc:sldChg chg="addSp delSp modSp add del mod">
        <pc:chgData name="miriam zurera" userId="924fe8cd4a798293" providerId="LiveId" clId="{D5790786-49AC-4270-814F-9E7C731BCAA7}" dt="2022-01-11T17:10:43.005" v="348" actId="1038"/>
        <pc:sldMkLst>
          <pc:docMk/>
          <pc:sldMk cId="0" sldId="318"/>
        </pc:sldMkLst>
        <pc:picChg chg="add mod">
          <ac:chgData name="miriam zurera" userId="924fe8cd4a798293" providerId="LiveId" clId="{D5790786-49AC-4270-814F-9E7C731BCAA7}" dt="2022-01-11T17:10:43.005" v="348" actId="1038"/>
          <ac:picMkLst>
            <pc:docMk/>
            <pc:sldMk cId="0" sldId="318"/>
            <ac:picMk id="4" creationId="{2E0A7F0E-CF50-455B-BF2C-FA5AF0D61574}"/>
          </ac:picMkLst>
        </pc:picChg>
        <pc:picChg chg="del">
          <ac:chgData name="miriam zurera" userId="924fe8cd4a798293" providerId="LiveId" clId="{D5790786-49AC-4270-814F-9E7C731BCAA7}" dt="2022-01-11T17:10:31.564" v="339" actId="478"/>
          <ac:picMkLst>
            <pc:docMk/>
            <pc:sldMk cId="0" sldId="318"/>
            <ac:picMk id="5" creationId="{0F1BC256-CD06-490F-916D-41842075ECF2}"/>
          </ac:picMkLst>
        </pc:picChg>
      </pc:sldChg>
      <pc:sldChg chg="add del">
        <pc:chgData name="miriam zurera" userId="924fe8cd4a798293" providerId="LiveId" clId="{D5790786-49AC-4270-814F-9E7C731BCAA7}" dt="2022-01-11T17:05:29.626" v="183" actId="47"/>
        <pc:sldMkLst>
          <pc:docMk/>
          <pc:sldMk cId="1335733634" sldId="323"/>
        </pc:sldMkLst>
      </pc:sldChg>
      <pc:sldChg chg="del">
        <pc:chgData name="miriam zurera" userId="924fe8cd4a798293" providerId="LiveId" clId="{D5790786-49AC-4270-814F-9E7C731BCAA7}" dt="2022-01-11T17:03:06.849" v="3" actId="47"/>
        <pc:sldMkLst>
          <pc:docMk/>
          <pc:sldMk cId="1264642647" sldId="324"/>
        </pc:sldMkLst>
      </pc:sldChg>
      <pc:sldChg chg="del">
        <pc:chgData name="miriam zurera" userId="924fe8cd4a798293" providerId="LiveId" clId="{D5790786-49AC-4270-814F-9E7C731BCAA7}" dt="2022-01-11T17:03:07.203" v="5" actId="47"/>
        <pc:sldMkLst>
          <pc:docMk/>
          <pc:sldMk cId="1077902039" sldId="325"/>
        </pc:sldMkLst>
      </pc:sldChg>
      <pc:sldChg chg="add del">
        <pc:chgData name="miriam zurera" userId="924fe8cd4a798293" providerId="LiveId" clId="{D5790786-49AC-4270-814F-9E7C731BCAA7}" dt="2022-01-11T17:04:13.344" v="83" actId="47"/>
        <pc:sldMkLst>
          <pc:docMk/>
          <pc:sldMk cId="1678533462" sldId="326"/>
        </pc:sldMkLst>
      </pc:sldChg>
      <pc:sldChg chg="addSp delSp modSp add del mod ord">
        <pc:chgData name="miriam zurera" userId="924fe8cd4a798293" providerId="LiveId" clId="{D5790786-49AC-4270-814F-9E7C731BCAA7}" dt="2022-01-11T17:24:57.037" v="1164" actId="1076"/>
        <pc:sldMkLst>
          <pc:docMk/>
          <pc:sldMk cId="2016818691" sldId="328"/>
        </pc:sldMkLst>
        <pc:spChg chg="mod">
          <ac:chgData name="miriam zurera" userId="924fe8cd4a798293" providerId="LiveId" clId="{D5790786-49AC-4270-814F-9E7C731BCAA7}" dt="2022-01-11T17:11:00.031" v="371" actId="20577"/>
          <ac:spMkLst>
            <pc:docMk/>
            <pc:sldMk cId="2016818691" sldId="328"/>
            <ac:spMk id="2" creationId="{2059C352-AE07-4480-A2FC-B31826B8DCED}"/>
          </ac:spMkLst>
        </pc:spChg>
        <pc:spChg chg="mod">
          <ac:chgData name="miriam zurera" userId="924fe8cd4a798293" providerId="LiveId" clId="{D5790786-49AC-4270-814F-9E7C731BCAA7}" dt="2022-01-11T17:23:07.315" v="1036" actId="20577"/>
          <ac:spMkLst>
            <pc:docMk/>
            <pc:sldMk cId="2016818691" sldId="328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7:17:28.851" v="413" actId="478"/>
          <ac:spMkLst>
            <pc:docMk/>
            <pc:sldMk cId="2016818691" sldId="328"/>
            <ac:spMk id="4" creationId="{C49CAC7D-07C4-4554-B4BE-79F31C08D85E}"/>
          </ac:spMkLst>
        </pc:spChg>
        <pc:spChg chg="add mod">
          <ac:chgData name="miriam zurera" userId="924fe8cd4a798293" providerId="LiveId" clId="{D5790786-49AC-4270-814F-9E7C731BCAA7}" dt="2022-01-11T17:24:17.899" v="1159" actId="1076"/>
          <ac:spMkLst>
            <pc:docMk/>
            <pc:sldMk cId="2016818691" sldId="328"/>
            <ac:spMk id="27" creationId="{CB933AF2-DBBE-4985-967D-6CE7A4837D53}"/>
          </ac:spMkLst>
        </pc:spChg>
        <pc:picChg chg="del">
          <ac:chgData name="miriam zurera" userId="924fe8cd4a798293" providerId="LiveId" clId="{D5790786-49AC-4270-814F-9E7C731BCAA7}" dt="2022-01-11T17:11:01.754" v="372" actId="478"/>
          <ac:picMkLst>
            <pc:docMk/>
            <pc:sldMk cId="2016818691" sldId="328"/>
            <ac:picMk id="5" creationId="{BA3FA478-2723-4A5B-B338-E589E14060AD}"/>
          </ac:picMkLst>
        </pc:picChg>
        <pc:picChg chg="add del mod">
          <ac:chgData name="miriam zurera" userId="924fe8cd4a798293" providerId="LiveId" clId="{D5790786-49AC-4270-814F-9E7C731BCAA7}" dt="2022-01-11T17:12:15.405" v="378" actId="478"/>
          <ac:picMkLst>
            <pc:docMk/>
            <pc:sldMk cId="2016818691" sldId="328"/>
            <ac:picMk id="9" creationId="{99DC8527-9431-4F90-BA63-D3898303D113}"/>
          </ac:picMkLst>
        </pc:picChg>
        <pc:picChg chg="add mod">
          <ac:chgData name="miriam zurera" userId="924fe8cd4a798293" providerId="LiveId" clId="{D5790786-49AC-4270-814F-9E7C731BCAA7}" dt="2022-01-11T17:17:20.459" v="412" actId="1076"/>
          <ac:picMkLst>
            <pc:docMk/>
            <pc:sldMk cId="2016818691" sldId="328"/>
            <ac:picMk id="11" creationId="{BE408094-37AA-403C-B461-162ACFCB200A}"/>
          </ac:picMkLst>
        </pc:picChg>
        <pc:picChg chg="del">
          <ac:chgData name="miriam zurera" userId="924fe8cd4a798293" providerId="LiveId" clId="{D5790786-49AC-4270-814F-9E7C731BCAA7}" dt="2022-01-11T17:11:02.219" v="373" actId="478"/>
          <ac:picMkLst>
            <pc:docMk/>
            <pc:sldMk cId="2016818691" sldId="328"/>
            <ac:picMk id="12" creationId="{B5BC4209-EDEE-4F2E-9890-82279A4C920E}"/>
          </ac:picMkLst>
        </pc:picChg>
        <pc:picChg chg="add del mod">
          <ac:chgData name="miriam zurera" userId="924fe8cd4a798293" providerId="LiveId" clId="{D5790786-49AC-4270-814F-9E7C731BCAA7}" dt="2022-01-11T17:14:29.362" v="386" actId="478"/>
          <ac:picMkLst>
            <pc:docMk/>
            <pc:sldMk cId="2016818691" sldId="328"/>
            <ac:picMk id="14" creationId="{1B585AFB-A695-466C-8817-12524253639D}"/>
          </ac:picMkLst>
        </pc:picChg>
        <pc:picChg chg="add del mod">
          <ac:chgData name="miriam zurera" userId="924fe8cd4a798293" providerId="LiveId" clId="{D5790786-49AC-4270-814F-9E7C731BCAA7}" dt="2022-01-11T17:14:44.147" v="392" actId="478"/>
          <ac:picMkLst>
            <pc:docMk/>
            <pc:sldMk cId="2016818691" sldId="328"/>
            <ac:picMk id="16" creationId="{4B3943EC-7850-4D37-A86F-215F89B5DEFA}"/>
          </ac:picMkLst>
        </pc:picChg>
        <pc:picChg chg="add mod">
          <ac:chgData name="miriam zurera" userId="924fe8cd4a798293" providerId="LiveId" clId="{D5790786-49AC-4270-814F-9E7C731BCAA7}" dt="2022-01-11T17:17:16.659" v="411" actId="1076"/>
          <ac:picMkLst>
            <pc:docMk/>
            <pc:sldMk cId="2016818691" sldId="328"/>
            <ac:picMk id="18" creationId="{24EDC1D2-C312-41B1-9D54-BBF5AC0CE027}"/>
          </ac:picMkLst>
        </pc:picChg>
        <pc:picChg chg="add del mod">
          <ac:chgData name="miriam zurera" userId="924fe8cd4a798293" providerId="LiveId" clId="{D5790786-49AC-4270-814F-9E7C731BCAA7}" dt="2022-01-11T17:16:12.189" v="401" actId="478"/>
          <ac:picMkLst>
            <pc:docMk/>
            <pc:sldMk cId="2016818691" sldId="328"/>
            <ac:picMk id="20" creationId="{8A91A87C-340B-4111-971E-CF440178F46A}"/>
          </ac:picMkLst>
        </pc:picChg>
        <pc:picChg chg="add del mod">
          <ac:chgData name="miriam zurera" userId="924fe8cd4a798293" providerId="LiveId" clId="{D5790786-49AC-4270-814F-9E7C731BCAA7}" dt="2022-01-11T17:16:20.182" v="405" actId="478"/>
          <ac:picMkLst>
            <pc:docMk/>
            <pc:sldMk cId="2016818691" sldId="328"/>
            <ac:picMk id="22" creationId="{BE963E10-AC24-46C7-B00C-B588833F1B69}"/>
          </ac:picMkLst>
        </pc:picChg>
        <pc:picChg chg="add mod">
          <ac:chgData name="miriam zurera" userId="924fe8cd4a798293" providerId="LiveId" clId="{D5790786-49AC-4270-814F-9E7C731BCAA7}" dt="2022-01-11T17:17:15.170" v="410" actId="1076"/>
          <ac:picMkLst>
            <pc:docMk/>
            <pc:sldMk cId="2016818691" sldId="328"/>
            <ac:picMk id="24" creationId="{D55DF8CF-F8B1-49B6-B00B-D793F914C5A8}"/>
          </ac:picMkLst>
        </pc:picChg>
        <pc:picChg chg="add mod">
          <ac:chgData name="miriam zurera" userId="924fe8cd4a798293" providerId="LiveId" clId="{D5790786-49AC-4270-814F-9E7C731BCAA7}" dt="2022-01-11T17:20:54.683" v="718" actId="1076"/>
          <ac:picMkLst>
            <pc:docMk/>
            <pc:sldMk cId="2016818691" sldId="328"/>
            <ac:picMk id="26" creationId="{E4A82C1C-81B3-4104-AA45-1D0AB289C31B}"/>
          </ac:picMkLst>
        </pc:picChg>
        <pc:picChg chg="add mod">
          <ac:chgData name="miriam zurera" userId="924fe8cd4a798293" providerId="LiveId" clId="{D5790786-49AC-4270-814F-9E7C731BCAA7}" dt="2022-01-11T17:24:57.037" v="1164" actId="1076"/>
          <ac:picMkLst>
            <pc:docMk/>
            <pc:sldMk cId="2016818691" sldId="328"/>
            <ac:picMk id="29" creationId="{D9C2512D-5102-4376-9198-63F8451F9962}"/>
          </ac:picMkLst>
        </pc:picChg>
      </pc:sldChg>
      <pc:sldChg chg="add del">
        <pc:chgData name="miriam zurera" userId="924fe8cd4a798293" providerId="LiveId" clId="{D5790786-49AC-4270-814F-9E7C731BCAA7}" dt="2022-01-11T17:06:06.365" v="202" actId="47"/>
        <pc:sldMkLst>
          <pc:docMk/>
          <pc:sldMk cId="2386263013" sldId="329"/>
        </pc:sldMkLst>
      </pc:sldChg>
      <pc:sldChg chg="del">
        <pc:chgData name="miriam zurera" userId="924fe8cd4a798293" providerId="LiveId" clId="{D5790786-49AC-4270-814F-9E7C731BCAA7}" dt="2022-01-11T17:03:07.034" v="4" actId="47"/>
        <pc:sldMkLst>
          <pc:docMk/>
          <pc:sldMk cId="3441434077" sldId="332"/>
        </pc:sldMkLst>
      </pc:sldChg>
      <pc:sldChg chg="addSp delSp modSp add del mod">
        <pc:chgData name="miriam zurera" userId="924fe8cd4a798293" providerId="LiveId" clId="{D5790786-49AC-4270-814F-9E7C731BCAA7}" dt="2022-01-12T17:15:53.006" v="6043" actId="2711"/>
        <pc:sldMkLst>
          <pc:docMk/>
          <pc:sldMk cId="1032288786" sldId="333"/>
        </pc:sldMkLst>
        <pc:spChg chg="add del mod">
          <ac:chgData name="miriam zurera" userId="924fe8cd4a798293" providerId="LiveId" clId="{D5790786-49AC-4270-814F-9E7C731BCAA7}" dt="2022-01-12T17:15:45.276" v="6042"/>
          <ac:spMkLst>
            <pc:docMk/>
            <pc:sldMk cId="1032288786" sldId="333"/>
            <ac:spMk id="2" creationId="{AA6B74A3-B2C9-4DBD-AFD7-D5CBB4C22AC7}"/>
          </ac:spMkLst>
        </pc:spChg>
        <pc:spChg chg="mod">
          <ac:chgData name="miriam zurera" userId="924fe8cd4a798293" providerId="LiveId" clId="{D5790786-49AC-4270-814F-9E7C731BCAA7}" dt="2022-01-12T17:15:53.006" v="6043" actId="2711"/>
          <ac:spMkLst>
            <pc:docMk/>
            <pc:sldMk cId="1032288786" sldId="333"/>
            <ac:spMk id="4" creationId="{A2F34CCF-9199-4ADB-A2B3-05539AB0DDDE}"/>
          </ac:spMkLst>
        </pc:spChg>
        <pc:picChg chg="mod">
          <ac:chgData name="miriam zurera" userId="924fe8cd4a798293" providerId="LiveId" clId="{D5790786-49AC-4270-814F-9E7C731BCAA7}" dt="2022-01-12T17:15:44.885" v="6040" actId="1076"/>
          <ac:picMkLst>
            <pc:docMk/>
            <pc:sldMk cId="1032288786" sldId="333"/>
            <ac:picMk id="6" creationId="{CD701F16-8C56-4FA4-9F58-FF05BFF466FF}"/>
          </ac:picMkLst>
        </pc:picChg>
      </pc:sldChg>
      <pc:sldChg chg="add del">
        <pc:chgData name="miriam zurera" userId="924fe8cd4a798293" providerId="LiveId" clId="{D5790786-49AC-4270-814F-9E7C731BCAA7}" dt="2022-01-11T17:05:35.327" v="189" actId="47"/>
        <pc:sldMkLst>
          <pc:docMk/>
          <pc:sldMk cId="1641662687" sldId="334"/>
        </pc:sldMkLst>
      </pc:sldChg>
      <pc:sldChg chg="modSp add mod ord">
        <pc:chgData name="miriam zurera" userId="924fe8cd4a798293" providerId="LiveId" clId="{D5790786-49AC-4270-814F-9E7C731BCAA7}" dt="2022-01-11T17:08:37.218" v="294" actId="20577"/>
        <pc:sldMkLst>
          <pc:docMk/>
          <pc:sldMk cId="2062867791" sldId="334"/>
        </pc:sldMkLst>
        <pc:spChg chg="mod">
          <ac:chgData name="miriam zurera" userId="924fe8cd4a798293" providerId="LiveId" clId="{D5790786-49AC-4270-814F-9E7C731BCAA7}" dt="2022-01-11T17:08:37.218" v="294" actId="20577"/>
          <ac:spMkLst>
            <pc:docMk/>
            <pc:sldMk cId="2062867791" sldId="334"/>
            <ac:spMk id="2" creationId="{14B9A6F4-62EE-4686-BE39-A9539D054766}"/>
          </ac:spMkLst>
        </pc:spChg>
        <pc:spChg chg="mod">
          <ac:chgData name="miriam zurera" userId="924fe8cd4a798293" providerId="LiveId" clId="{D5790786-49AC-4270-814F-9E7C731BCAA7}" dt="2022-01-11T17:08:22.233" v="290" actId="1076"/>
          <ac:spMkLst>
            <pc:docMk/>
            <pc:sldMk cId="2062867791" sldId="334"/>
            <ac:spMk id="3" creationId="{EC6A5233-E7E4-4D2A-A53C-B7E1EEF0610E}"/>
          </ac:spMkLst>
        </pc:spChg>
      </pc:sldChg>
      <pc:sldChg chg="add del">
        <pc:chgData name="miriam zurera" userId="924fe8cd4a798293" providerId="LiveId" clId="{D5790786-49AC-4270-814F-9E7C731BCAA7}" dt="2022-01-11T17:04:16.941" v="86" actId="47"/>
        <pc:sldMkLst>
          <pc:docMk/>
          <pc:sldMk cId="1885942268" sldId="335"/>
        </pc:sldMkLst>
      </pc:sldChg>
      <pc:sldChg chg="modSp add mod ord">
        <pc:chgData name="miriam zurera" userId="924fe8cd4a798293" providerId="LiveId" clId="{D5790786-49AC-4270-814F-9E7C731BCAA7}" dt="2022-01-11T17:08:55.652" v="338" actId="1076"/>
        <pc:sldMkLst>
          <pc:docMk/>
          <pc:sldMk cId="2316934945" sldId="335"/>
        </pc:sldMkLst>
        <pc:spChg chg="mod">
          <ac:chgData name="miriam zurera" userId="924fe8cd4a798293" providerId="LiveId" clId="{D5790786-49AC-4270-814F-9E7C731BCAA7}" dt="2022-01-11T17:08:41.631" v="307" actId="20577"/>
          <ac:spMkLst>
            <pc:docMk/>
            <pc:sldMk cId="2316934945" sldId="335"/>
            <ac:spMk id="2" creationId="{14B9A6F4-62EE-4686-BE39-A9539D054766}"/>
          </ac:spMkLst>
        </pc:spChg>
        <pc:spChg chg="mod">
          <ac:chgData name="miriam zurera" userId="924fe8cd4a798293" providerId="LiveId" clId="{D5790786-49AC-4270-814F-9E7C731BCAA7}" dt="2022-01-11T17:08:55.652" v="338" actId="1076"/>
          <ac:spMkLst>
            <pc:docMk/>
            <pc:sldMk cId="2316934945" sldId="335"/>
            <ac:spMk id="3" creationId="{EC6A5233-E7E4-4D2A-A53C-B7E1EEF0610E}"/>
          </ac:spMkLst>
        </pc:spChg>
      </pc:sldChg>
      <pc:sldChg chg="addSp delSp modSp add mod">
        <pc:chgData name="miriam zurera" userId="924fe8cd4a798293" providerId="LiveId" clId="{D5790786-49AC-4270-814F-9E7C731BCAA7}" dt="2022-01-11T17:30:58.012" v="1440" actId="22"/>
        <pc:sldMkLst>
          <pc:docMk/>
          <pc:sldMk cId="2035012506" sldId="336"/>
        </pc:sldMkLst>
        <pc:spChg chg="mod">
          <ac:chgData name="miriam zurera" userId="924fe8cd4a798293" providerId="LiveId" clId="{D5790786-49AC-4270-814F-9E7C731BCAA7}" dt="2022-01-11T17:30:49.370" v="1436" actId="1076"/>
          <ac:spMkLst>
            <pc:docMk/>
            <pc:sldMk cId="2035012506" sldId="336"/>
            <ac:spMk id="2" creationId="{2059C352-AE07-4480-A2FC-B31826B8DCED}"/>
          </ac:spMkLst>
        </pc:spChg>
        <pc:spChg chg="add del mod">
          <ac:chgData name="miriam zurera" userId="924fe8cd4a798293" providerId="LiveId" clId="{D5790786-49AC-4270-814F-9E7C731BCAA7}" dt="2022-01-11T17:30:51.426" v="1437" actId="1076"/>
          <ac:spMkLst>
            <pc:docMk/>
            <pc:sldMk cId="2035012506" sldId="336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7:25:34.954" v="1190" actId="478"/>
          <ac:spMkLst>
            <pc:docMk/>
            <pc:sldMk cId="2035012506" sldId="336"/>
            <ac:spMk id="27" creationId="{CB933AF2-DBBE-4985-967D-6CE7A4837D53}"/>
          </ac:spMkLst>
        </pc:spChg>
        <pc:picChg chg="add del mod">
          <ac:chgData name="miriam zurera" userId="924fe8cd4a798293" providerId="LiveId" clId="{D5790786-49AC-4270-814F-9E7C731BCAA7}" dt="2022-01-11T17:30:29.706" v="1428" actId="478"/>
          <ac:picMkLst>
            <pc:docMk/>
            <pc:sldMk cId="2035012506" sldId="336"/>
            <ac:picMk id="5" creationId="{0B991535-9626-41A4-8923-FF8B9DCD0418}"/>
          </ac:picMkLst>
        </pc:picChg>
        <pc:picChg chg="add mod">
          <ac:chgData name="miriam zurera" userId="924fe8cd4a798293" providerId="LiveId" clId="{D5790786-49AC-4270-814F-9E7C731BCAA7}" dt="2022-01-11T17:30:53.547" v="1438" actId="1076"/>
          <ac:picMkLst>
            <pc:docMk/>
            <pc:sldMk cId="2035012506" sldId="336"/>
            <ac:picMk id="9" creationId="{82796E06-EB7D-4934-BF86-6E7E65A9FF19}"/>
          </ac:picMkLst>
        </pc:picChg>
        <pc:picChg chg="del">
          <ac:chgData name="miriam zurera" userId="924fe8cd4a798293" providerId="LiveId" clId="{D5790786-49AC-4270-814F-9E7C731BCAA7}" dt="2022-01-11T17:25:32.393" v="1186" actId="478"/>
          <ac:picMkLst>
            <pc:docMk/>
            <pc:sldMk cId="2035012506" sldId="336"/>
            <ac:picMk id="11" creationId="{BE408094-37AA-403C-B461-162ACFCB200A}"/>
          </ac:picMkLst>
        </pc:picChg>
        <pc:picChg chg="add del">
          <ac:chgData name="miriam zurera" userId="924fe8cd4a798293" providerId="LiveId" clId="{D5790786-49AC-4270-814F-9E7C731BCAA7}" dt="2022-01-11T17:30:58.012" v="1440" actId="22"/>
          <ac:picMkLst>
            <pc:docMk/>
            <pc:sldMk cId="2035012506" sldId="336"/>
            <ac:picMk id="12" creationId="{15E08EF8-D70C-4217-8B91-55B342C8FCA9}"/>
          </ac:picMkLst>
        </pc:picChg>
        <pc:picChg chg="del">
          <ac:chgData name="miriam zurera" userId="924fe8cd4a798293" providerId="LiveId" clId="{D5790786-49AC-4270-814F-9E7C731BCAA7}" dt="2022-01-11T17:25:32.803" v="1187" actId="478"/>
          <ac:picMkLst>
            <pc:docMk/>
            <pc:sldMk cId="2035012506" sldId="336"/>
            <ac:picMk id="18" creationId="{24EDC1D2-C312-41B1-9D54-BBF5AC0CE027}"/>
          </ac:picMkLst>
        </pc:picChg>
        <pc:picChg chg="del">
          <ac:chgData name="miriam zurera" userId="924fe8cd4a798293" providerId="LiveId" clId="{D5790786-49AC-4270-814F-9E7C731BCAA7}" dt="2022-01-11T17:25:32.008" v="1185" actId="478"/>
          <ac:picMkLst>
            <pc:docMk/>
            <pc:sldMk cId="2035012506" sldId="336"/>
            <ac:picMk id="24" creationId="{D55DF8CF-F8B1-49B6-B00B-D793F914C5A8}"/>
          </ac:picMkLst>
        </pc:picChg>
        <pc:picChg chg="del">
          <ac:chgData name="miriam zurera" userId="924fe8cd4a798293" providerId="LiveId" clId="{D5790786-49AC-4270-814F-9E7C731BCAA7}" dt="2022-01-11T17:25:33.156" v="1188" actId="478"/>
          <ac:picMkLst>
            <pc:docMk/>
            <pc:sldMk cId="2035012506" sldId="336"/>
            <ac:picMk id="26" creationId="{E4A82C1C-81B3-4104-AA45-1D0AB289C31B}"/>
          </ac:picMkLst>
        </pc:picChg>
        <pc:picChg chg="del">
          <ac:chgData name="miriam zurera" userId="924fe8cd4a798293" providerId="LiveId" clId="{D5790786-49AC-4270-814F-9E7C731BCAA7}" dt="2022-01-11T17:25:33.615" v="1189" actId="478"/>
          <ac:picMkLst>
            <pc:docMk/>
            <pc:sldMk cId="2035012506" sldId="336"/>
            <ac:picMk id="29" creationId="{D9C2512D-5102-4376-9198-63F8451F9962}"/>
          </ac:picMkLst>
        </pc:picChg>
      </pc:sldChg>
      <pc:sldChg chg="add del">
        <pc:chgData name="miriam zurera" userId="924fe8cd4a798293" providerId="LiveId" clId="{D5790786-49AC-4270-814F-9E7C731BCAA7}" dt="2022-01-11T17:25:24.063" v="1169"/>
        <pc:sldMkLst>
          <pc:docMk/>
          <pc:sldMk cId="248476185" sldId="337"/>
        </pc:sldMkLst>
      </pc:sldChg>
      <pc:sldChg chg="addSp delSp modSp add mod">
        <pc:chgData name="miriam zurera" userId="924fe8cd4a798293" providerId="LiveId" clId="{D5790786-49AC-4270-814F-9E7C731BCAA7}" dt="2022-01-11T17:36:19.314" v="1841" actId="1076"/>
        <pc:sldMkLst>
          <pc:docMk/>
          <pc:sldMk cId="1853629190" sldId="337"/>
        </pc:sldMkLst>
        <pc:spChg chg="mod">
          <ac:chgData name="miriam zurera" userId="924fe8cd4a798293" providerId="LiveId" clId="{D5790786-49AC-4270-814F-9E7C731BCAA7}" dt="2022-01-11T17:36:08.626" v="1837" actId="20577"/>
          <ac:spMkLst>
            <pc:docMk/>
            <pc:sldMk cId="1853629190" sldId="337"/>
            <ac:spMk id="3" creationId="{8BEB7F2F-C635-4A97-8DCC-A00969E38E4D}"/>
          </ac:spMkLst>
        </pc:spChg>
        <pc:picChg chg="add del mod modCrop">
          <ac:chgData name="miriam zurera" userId="924fe8cd4a798293" providerId="LiveId" clId="{D5790786-49AC-4270-814F-9E7C731BCAA7}" dt="2022-01-11T17:35:18.737" v="1740" actId="478"/>
          <ac:picMkLst>
            <pc:docMk/>
            <pc:sldMk cId="1853629190" sldId="337"/>
            <ac:picMk id="5" creationId="{CB76D504-DC14-47CE-B548-9EE346705C62}"/>
          </ac:picMkLst>
        </pc:picChg>
        <pc:picChg chg="del">
          <ac:chgData name="miriam zurera" userId="924fe8cd4a798293" providerId="LiveId" clId="{D5790786-49AC-4270-814F-9E7C731BCAA7}" dt="2022-01-11T17:31:50.687" v="1442" actId="478"/>
          <ac:picMkLst>
            <pc:docMk/>
            <pc:sldMk cId="1853629190" sldId="337"/>
            <ac:picMk id="9" creationId="{82796E06-EB7D-4934-BF86-6E7E65A9FF19}"/>
          </ac:picMkLst>
        </pc:picChg>
        <pc:picChg chg="add mod modCrop">
          <ac:chgData name="miriam zurera" userId="924fe8cd4a798293" providerId="LiveId" clId="{D5790786-49AC-4270-814F-9E7C731BCAA7}" dt="2022-01-11T17:36:13.939" v="1839" actId="1076"/>
          <ac:picMkLst>
            <pc:docMk/>
            <pc:sldMk cId="1853629190" sldId="337"/>
            <ac:picMk id="10" creationId="{8CFFBE15-1485-4F13-9EB2-2C97A2367D5D}"/>
          </ac:picMkLst>
        </pc:picChg>
        <pc:picChg chg="add mod">
          <ac:chgData name="miriam zurera" userId="924fe8cd4a798293" providerId="LiveId" clId="{D5790786-49AC-4270-814F-9E7C731BCAA7}" dt="2022-01-11T17:36:19.314" v="1841" actId="1076"/>
          <ac:picMkLst>
            <pc:docMk/>
            <pc:sldMk cId="1853629190" sldId="337"/>
            <ac:picMk id="12" creationId="{9859538C-A117-4DF3-A259-542BF11F9CCF}"/>
          </ac:picMkLst>
        </pc:picChg>
      </pc:sldChg>
      <pc:sldChg chg="addSp delSp modSp add mod">
        <pc:chgData name="miriam zurera" userId="924fe8cd4a798293" providerId="LiveId" clId="{D5790786-49AC-4270-814F-9E7C731BCAA7}" dt="2022-01-11T17:44:01.730" v="2310" actId="1076"/>
        <pc:sldMkLst>
          <pc:docMk/>
          <pc:sldMk cId="1079382508" sldId="338"/>
        </pc:sldMkLst>
        <pc:spChg chg="mod">
          <ac:chgData name="miriam zurera" userId="924fe8cd4a798293" providerId="LiveId" clId="{D5790786-49AC-4270-814F-9E7C731BCAA7}" dt="2022-01-11T17:44:01.730" v="2310" actId="1076"/>
          <ac:spMkLst>
            <pc:docMk/>
            <pc:sldMk cId="1079382508" sldId="338"/>
            <ac:spMk id="3" creationId="{8BEB7F2F-C635-4A97-8DCC-A00969E38E4D}"/>
          </ac:spMkLst>
        </pc:spChg>
        <pc:picChg chg="add del mod">
          <ac:chgData name="miriam zurera" userId="924fe8cd4a798293" providerId="LiveId" clId="{D5790786-49AC-4270-814F-9E7C731BCAA7}" dt="2022-01-11T17:41:51.099" v="1866" actId="478"/>
          <ac:picMkLst>
            <pc:docMk/>
            <pc:sldMk cId="1079382508" sldId="338"/>
            <ac:picMk id="5" creationId="{0A66C9D9-3674-438A-BBD7-D1CB2B4ABDB7}"/>
          </ac:picMkLst>
        </pc:picChg>
        <pc:picChg chg="add mod">
          <ac:chgData name="miriam zurera" userId="924fe8cd4a798293" providerId="LiveId" clId="{D5790786-49AC-4270-814F-9E7C731BCAA7}" dt="2022-01-11T17:42:19.332" v="1870" actId="1076"/>
          <ac:picMkLst>
            <pc:docMk/>
            <pc:sldMk cId="1079382508" sldId="338"/>
            <ac:picMk id="9" creationId="{EAD4A0E1-D8B8-44E7-8504-994C78B6A5B9}"/>
          </ac:picMkLst>
        </pc:picChg>
        <pc:picChg chg="del">
          <ac:chgData name="miriam zurera" userId="924fe8cd4a798293" providerId="LiveId" clId="{D5790786-49AC-4270-814F-9E7C731BCAA7}" dt="2022-01-11T17:37:00.439" v="1861" actId="478"/>
          <ac:picMkLst>
            <pc:docMk/>
            <pc:sldMk cId="1079382508" sldId="338"/>
            <ac:picMk id="10" creationId="{8CFFBE15-1485-4F13-9EB2-2C97A2367D5D}"/>
          </ac:picMkLst>
        </pc:picChg>
        <pc:picChg chg="del">
          <ac:chgData name="miriam zurera" userId="924fe8cd4a798293" providerId="LiveId" clId="{D5790786-49AC-4270-814F-9E7C731BCAA7}" dt="2022-01-11T17:37:00.053" v="1860" actId="478"/>
          <ac:picMkLst>
            <pc:docMk/>
            <pc:sldMk cId="1079382508" sldId="338"/>
            <ac:picMk id="12" creationId="{9859538C-A117-4DF3-A259-542BF11F9CCF}"/>
          </ac:picMkLst>
        </pc:picChg>
      </pc:sldChg>
      <pc:sldChg chg="add del">
        <pc:chgData name="miriam zurera" userId="924fe8cd4a798293" providerId="LiveId" clId="{D5790786-49AC-4270-814F-9E7C731BCAA7}" dt="2022-01-11T17:25:23.648" v="1168"/>
        <pc:sldMkLst>
          <pc:docMk/>
          <pc:sldMk cId="3801092112" sldId="338"/>
        </pc:sldMkLst>
      </pc:sldChg>
      <pc:sldChg chg="addSp delSp modSp add mod">
        <pc:chgData name="miriam zurera" userId="924fe8cd4a798293" providerId="LiveId" clId="{D5790786-49AC-4270-814F-9E7C731BCAA7}" dt="2022-01-11T18:10:16.957" v="3565" actId="1076"/>
        <pc:sldMkLst>
          <pc:docMk/>
          <pc:sldMk cId="1701812629" sldId="339"/>
        </pc:sldMkLst>
        <pc:spChg chg="mod">
          <ac:chgData name="miriam zurera" userId="924fe8cd4a798293" providerId="LiveId" clId="{D5790786-49AC-4270-814F-9E7C731BCAA7}" dt="2022-01-11T17:50:51.608" v="2401" actId="20577"/>
          <ac:spMkLst>
            <pc:docMk/>
            <pc:sldMk cId="1701812629" sldId="339"/>
            <ac:spMk id="3" creationId="{8BEB7F2F-C635-4A97-8DCC-A00969E38E4D}"/>
          </ac:spMkLst>
        </pc:spChg>
        <pc:picChg chg="add mod">
          <ac:chgData name="miriam zurera" userId="924fe8cd4a798293" providerId="LiveId" clId="{D5790786-49AC-4270-814F-9E7C731BCAA7}" dt="2022-01-11T18:10:16.957" v="3565" actId="1076"/>
          <ac:picMkLst>
            <pc:docMk/>
            <pc:sldMk cId="1701812629" sldId="339"/>
            <ac:picMk id="5" creationId="{7A181507-7F59-4757-B593-0B03133A4D01}"/>
          </ac:picMkLst>
        </pc:picChg>
        <pc:picChg chg="del">
          <ac:chgData name="miriam zurera" userId="924fe8cd4a798293" providerId="LiveId" clId="{D5790786-49AC-4270-814F-9E7C731BCAA7}" dt="2022-01-11T17:44:35.896" v="2324" actId="478"/>
          <ac:picMkLst>
            <pc:docMk/>
            <pc:sldMk cId="1701812629" sldId="339"/>
            <ac:picMk id="9" creationId="{EAD4A0E1-D8B8-44E7-8504-994C78B6A5B9}"/>
          </ac:picMkLst>
        </pc:picChg>
      </pc:sldChg>
      <pc:sldChg chg="addSp delSp modSp add mod">
        <pc:chgData name="miriam zurera" userId="924fe8cd4a798293" providerId="LiveId" clId="{D5790786-49AC-4270-814F-9E7C731BCAA7}" dt="2022-01-11T18:02:23.052" v="3234" actId="1076"/>
        <pc:sldMkLst>
          <pc:docMk/>
          <pc:sldMk cId="1487141300" sldId="340"/>
        </pc:sldMkLst>
        <pc:spChg chg="mod">
          <ac:chgData name="miriam zurera" userId="924fe8cd4a798293" providerId="LiveId" clId="{D5790786-49AC-4270-814F-9E7C731BCAA7}" dt="2022-01-11T18:02:09.179" v="3230" actId="14100"/>
          <ac:spMkLst>
            <pc:docMk/>
            <pc:sldMk cId="1487141300" sldId="340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1T18:02:12.476" v="3231" actId="1076"/>
          <ac:spMkLst>
            <pc:docMk/>
            <pc:sldMk cId="1487141300" sldId="340"/>
            <ac:spMk id="11" creationId="{C011FB41-F31F-4F64-9298-18B5631B2757}"/>
          </ac:spMkLst>
        </pc:spChg>
        <pc:spChg chg="add mod">
          <ac:chgData name="miriam zurera" userId="924fe8cd4a798293" providerId="LiveId" clId="{D5790786-49AC-4270-814F-9E7C731BCAA7}" dt="2022-01-11T18:02:23.052" v="3234" actId="1076"/>
          <ac:spMkLst>
            <pc:docMk/>
            <pc:sldMk cId="1487141300" sldId="340"/>
            <ac:spMk id="12" creationId="{EB7F4B48-6B54-4DA2-A8F5-7E4571799E24}"/>
          </ac:spMkLst>
        </pc:spChg>
        <pc:picChg chg="del">
          <ac:chgData name="miriam zurera" userId="924fe8cd4a798293" providerId="LiveId" clId="{D5790786-49AC-4270-814F-9E7C731BCAA7}" dt="2022-01-11T17:51:28.921" v="2406" actId="478"/>
          <ac:picMkLst>
            <pc:docMk/>
            <pc:sldMk cId="1487141300" sldId="340"/>
            <ac:picMk id="5" creationId="{7A181507-7F59-4757-B593-0B03133A4D01}"/>
          </ac:picMkLst>
        </pc:picChg>
        <pc:picChg chg="add del mod">
          <ac:chgData name="miriam zurera" userId="924fe8cd4a798293" providerId="LiveId" clId="{D5790786-49AC-4270-814F-9E7C731BCAA7}" dt="2022-01-11T18:01:39.699" v="3222" actId="478"/>
          <ac:picMkLst>
            <pc:docMk/>
            <pc:sldMk cId="1487141300" sldId="340"/>
            <ac:picMk id="8" creationId="{2F25E13A-A35B-483D-9928-744C9FA8EA3F}"/>
          </ac:picMkLst>
        </pc:picChg>
        <pc:picChg chg="add mod">
          <ac:chgData name="miriam zurera" userId="924fe8cd4a798293" providerId="LiveId" clId="{D5790786-49AC-4270-814F-9E7C731BCAA7}" dt="2022-01-11T18:02:06.412" v="3229" actId="1076"/>
          <ac:picMkLst>
            <pc:docMk/>
            <pc:sldMk cId="1487141300" sldId="340"/>
            <ac:picMk id="10" creationId="{62663E4D-A9F4-4DA7-BEB3-E9AADC5EA542}"/>
          </ac:picMkLst>
        </pc:picChg>
      </pc:sldChg>
      <pc:sldChg chg="new del">
        <pc:chgData name="miriam zurera" userId="924fe8cd4a798293" providerId="LiveId" clId="{D5790786-49AC-4270-814F-9E7C731BCAA7}" dt="2022-01-11T18:03:30.217" v="3236" actId="47"/>
        <pc:sldMkLst>
          <pc:docMk/>
          <pc:sldMk cId="1776092634" sldId="341"/>
        </pc:sldMkLst>
      </pc:sldChg>
      <pc:sldChg chg="addSp delSp modSp add mod ord">
        <pc:chgData name="miriam zurera" userId="924fe8cd4a798293" providerId="LiveId" clId="{D5790786-49AC-4270-814F-9E7C731BCAA7}" dt="2022-01-11T18:01:15.780" v="3203"/>
        <pc:sldMkLst>
          <pc:docMk/>
          <pc:sldMk cId="252462923" sldId="342"/>
        </pc:sldMkLst>
        <pc:spChg chg="mod">
          <ac:chgData name="miriam zurera" userId="924fe8cd4a798293" providerId="LiveId" clId="{D5790786-49AC-4270-814F-9E7C731BCAA7}" dt="2022-01-11T18:01:00.750" v="3198" actId="1038"/>
          <ac:spMkLst>
            <pc:docMk/>
            <pc:sldMk cId="252462923" sldId="342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7:55:19.168" v="2753" actId="478"/>
          <ac:spMkLst>
            <pc:docMk/>
            <pc:sldMk cId="252462923" sldId="342"/>
            <ac:spMk id="11" creationId="{C011FB41-F31F-4F64-9298-18B5631B2757}"/>
          </ac:spMkLst>
        </pc:spChg>
        <pc:spChg chg="add mod">
          <ac:chgData name="miriam zurera" userId="924fe8cd4a798293" providerId="LiveId" clId="{D5790786-49AC-4270-814F-9E7C731BCAA7}" dt="2022-01-11T18:01:06.124" v="3199" actId="1076"/>
          <ac:spMkLst>
            <pc:docMk/>
            <pc:sldMk cId="252462923" sldId="342"/>
            <ac:spMk id="13" creationId="{AEFFA4CB-2DCC-4FD4-B41F-6EFE3964D0AE}"/>
          </ac:spMkLst>
        </pc:spChg>
        <pc:picChg chg="add mod">
          <ac:chgData name="miriam zurera" userId="924fe8cd4a798293" providerId="LiveId" clId="{D5790786-49AC-4270-814F-9E7C731BCAA7}" dt="2022-01-11T18:01:06.124" v="3199" actId="1076"/>
          <ac:picMkLst>
            <pc:docMk/>
            <pc:sldMk cId="252462923" sldId="342"/>
            <ac:picMk id="5" creationId="{7BE074D1-A50A-4243-8737-A176ED9277B1}"/>
          </ac:picMkLst>
        </pc:picChg>
        <pc:picChg chg="del">
          <ac:chgData name="miriam zurera" userId="924fe8cd4a798293" providerId="LiveId" clId="{D5790786-49AC-4270-814F-9E7C731BCAA7}" dt="2022-01-11T17:55:14.609" v="2751" actId="478"/>
          <ac:picMkLst>
            <pc:docMk/>
            <pc:sldMk cId="252462923" sldId="342"/>
            <ac:picMk id="8" creationId="{2F25E13A-A35B-483D-9928-744C9FA8EA3F}"/>
          </ac:picMkLst>
        </pc:picChg>
        <pc:picChg chg="del">
          <ac:chgData name="miriam zurera" userId="924fe8cd4a798293" providerId="LiveId" clId="{D5790786-49AC-4270-814F-9E7C731BCAA7}" dt="2022-01-11T17:55:16.144" v="2752" actId="478"/>
          <ac:picMkLst>
            <pc:docMk/>
            <pc:sldMk cId="252462923" sldId="342"/>
            <ac:picMk id="10" creationId="{62663E4D-A9F4-4DA7-BEB3-E9AADC5EA542}"/>
          </ac:picMkLst>
        </pc:picChg>
        <pc:picChg chg="add del mod">
          <ac:chgData name="miriam zurera" userId="924fe8cd4a798293" providerId="LiveId" clId="{D5790786-49AC-4270-814F-9E7C731BCAA7}" dt="2022-01-11T18:00:14.351" v="3106" actId="478"/>
          <ac:picMkLst>
            <pc:docMk/>
            <pc:sldMk cId="252462923" sldId="342"/>
            <ac:picMk id="15" creationId="{79C9EA5F-CD14-4161-A4E4-3A1E8E394993}"/>
          </ac:picMkLst>
        </pc:picChg>
        <pc:picChg chg="add mod">
          <ac:chgData name="miriam zurera" userId="924fe8cd4a798293" providerId="LiveId" clId="{D5790786-49AC-4270-814F-9E7C731BCAA7}" dt="2022-01-11T18:01:06.124" v="3199" actId="1076"/>
          <ac:picMkLst>
            <pc:docMk/>
            <pc:sldMk cId="252462923" sldId="342"/>
            <ac:picMk id="17" creationId="{4E1D1BBB-B7AF-4C3A-92E8-4F464C5FAA16}"/>
          </ac:picMkLst>
        </pc:picChg>
        <pc:cxnChg chg="add del">
          <ac:chgData name="miriam zurera" userId="924fe8cd4a798293" providerId="LiveId" clId="{D5790786-49AC-4270-814F-9E7C731BCAA7}" dt="2022-01-11T17:57:03.897" v="2962" actId="478"/>
          <ac:cxnSpMkLst>
            <pc:docMk/>
            <pc:sldMk cId="252462923" sldId="342"/>
            <ac:cxnSpMk id="12" creationId="{7E29E14A-BDEB-479C-9B39-6DF9F372F49E}"/>
          </ac:cxnSpMkLst>
        </pc:cxnChg>
      </pc:sldChg>
      <pc:sldChg chg="addSp delSp modSp add mod">
        <pc:chgData name="miriam zurera" userId="924fe8cd4a798293" providerId="LiveId" clId="{D5790786-49AC-4270-814F-9E7C731BCAA7}" dt="2022-01-11T18:06:59.197" v="3386"/>
        <pc:sldMkLst>
          <pc:docMk/>
          <pc:sldMk cId="219515680" sldId="343"/>
        </pc:sldMkLst>
        <pc:spChg chg="mod">
          <ac:chgData name="miriam zurera" userId="924fe8cd4a798293" providerId="LiveId" clId="{D5790786-49AC-4270-814F-9E7C731BCAA7}" dt="2022-01-11T18:06:35.974" v="3379" actId="20577"/>
          <ac:spMkLst>
            <pc:docMk/>
            <pc:sldMk cId="219515680" sldId="343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8:03:41.184" v="3240" actId="478"/>
          <ac:spMkLst>
            <pc:docMk/>
            <pc:sldMk cId="219515680" sldId="343"/>
            <ac:spMk id="11" creationId="{C011FB41-F31F-4F64-9298-18B5631B2757}"/>
          </ac:spMkLst>
        </pc:spChg>
        <pc:spChg chg="del">
          <ac:chgData name="miriam zurera" userId="924fe8cd4a798293" providerId="LiveId" clId="{D5790786-49AC-4270-814F-9E7C731BCAA7}" dt="2022-01-11T18:03:38.630" v="3239" actId="478"/>
          <ac:spMkLst>
            <pc:docMk/>
            <pc:sldMk cId="219515680" sldId="343"/>
            <ac:spMk id="12" creationId="{EB7F4B48-6B54-4DA2-A8F5-7E4571799E24}"/>
          </ac:spMkLst>
        </pc:spChg>
        <pc:picChg chg="add mod">
          <ac:chgData name="miriam zurera" userId="924fe8cd4a798293" providerId="LiveId" clId="{D5790786-49AC-4270-814F-9E7C731BCAA7}" dt="2022-01-11T18:05:53.885" v="3269" actId="1076"/>
          <ac:picMkLst>
            <pc:docMk/>
            <pc:sldMk cId="219515680" sldId="343"/>
            <ac:picMk id="5" creationId="{0C5B648B-AB40-4A9F-8682-17F7C89E7621}"/>
          </ac:picMkLst>
        </pc:picChg>
        <pc:picChg chg="add mod">
          <ac:chgData name="miriam zurera" userId="924fe8cd4a798293" providerId="LiveId" clId="{D5790786-49AC-4270-814F-9E7C731BCAA7}" dt="2022-01-11T18:05:56.331" v="3270" actId="1076"/>
          <ac:picMkLst>
            <pc:docMk/>
            <pc:sldMk cId="219515680" sldId="343"/>
            <ac:picMk id="9" creationId="{AFD0BDD5-D4FF-422C-B0D4-5B4906E21876}"/>
          </ac:picMkLst>
        </pc:picChg>
        <pc:picChg chg="del">
          <ac:chgData name="miriam zurera" userId="924fe8cd4a798293" providerId="LiveId" clId="{D5790786-49AC-4270-814F-9E7C731BCAA7}" dt="2022-01-11T18:03:35.853" v="3238" actId="478"/>
          <ac:picMkLst>
            <pc:docMk/>
            <pc:sldMk cId="219515680" sldId="343"/>
            <ac:picMk id="10" creationId="{62663E4D-A9F4-4DA7-BEB3-E9AADC5EA542}"/>
          </ac:picMkLst>
        </pc:picChg>
        <pc:picChg chg="add mod">
          <ac:chgData name="miriam zurera" userId="924fe8cd4a798293" providerId="LiveId" clId="{D5790786-49AC-4270-814F-9E7C731BCAA7}" dt="2022-01-11T18:05:46.963" v="3268" actId="14100"/>
          <ac:picMkLst>
            <pc:docMk/>
            <pc:sldMk cId="219515680" sldId="343"/>
            <ac:picMk id="14" creationId="{39353BEC-DDC4-4363-B7BA-19A226A15421}"/>
          </ac:picMkLst>
        </pc:picChg>
        <pc:cxnChg chg="add mod">
          <ac:chgData name="miriam zurera" userId="924fe8cd4a798293" providerId="LiveId" clId="{D5790786-49AC-4270-814F-9E7C731BCAA7}" dt="2022-01-11T18:06:53.108" v="3384" actId="14100"/>
          <ac:cxnSpMkLst>
            <pc:docMk/>
            <pc:sldMk cId="219515680" sldId="343"/>
            <ac:cxnSpMk id="16" creationId="{2BE0F303-18E9-4CD4-8F1F-EBFCD546096B}"/>
          </ac:cxnSpMkLst>
        </pc:cxnChg>
        <pc:cxnChg chg="add mod">
          <ac:chgData name="miriam zurera" userId="924fe8cd4a798293" providerId="LiveId" clId="{D5790786-49AC-4270-814F-9E7C731BCAA7}" dt="2022-01-11T18:06:49.908" v="3383" actId="14100"/>
          <ac:cxnSpMkLst>
            <pc:docMk/>
            <pc:sldMk cId="219515680" sldId="343"/>
            <ac:cxnSpMk id="17" creationId="{1EB0F98E-09A2-407F-86C4-08311ECDC7FC}"/>
          </ac:cxnSpMkLst>
        </pc:cxnChg>
        <pc:cxnChg chg="add del mod">
          <ac:chgData name="miriam zurera" userId="924fe8cd4a798293" providerId="LiveId" clId="{D5790786-49AC-4270-814F-9E7C731BCAA7}" dt="2022-01-11T18:06:59.197" v="3386"/>
          <ac:cxnSpMkLst>
            <pc:docMk/>
            <pc:sldMk cId="219515680" sldId="343"/>
            <ac:cxnSpMk id="21" creationId="{873AF8D1-DE1B-435F-A0D2-3432A7448E60}"/>
          </ac:cxnSpMkLst>
        </pc:cxnChg>
      </pc:sldChg>
      <pc:sldChg chg="addSp delSp modSp add mod">
        <pc:chgData name="miriam zurera" userId="924fe8cd4a798293" providerId="LiveId" clId="{D5790786-49AC-4270-814F-9E7C731BCAA7}" dt="2022-01-11T18:07:46.047" v="3430" actId="20577"/>
        <pc:sldMkLst>
          <pc:docMk/>
          <pc:sldMk cId="1525570646" sldId="344"/>
        </pc:sldMkLst>
        <pc:spChg chg="mod">
          <ac:chgData name="miriam zurera" userId="924fe8cd4a798293" providerId="LiveId" clId="{D5790786-49AC-4270-814F-9E7C731BCAA7}" dt="2022-01-11T18:07:46.047" v="3430" actId="20577"/>
          <ac:spMkLst>
            <pc:docMk/>
            <pc:sldMk cId="1525570646" sldId="344"/>
            <ac:spMk id="3" creationId="{8BEB7F2F-C635-4A97-8DCC-A00969E38E4D}"/>
          </ac:spMkLst>
        </pc:spChg>
        <pc:picChg chg="del">
          <ac:chgData name="miriam zurera" userId="924fe8cd4a798293" providerId="LiveId" clId="{D5790786-49AC-4270-814F-9E7C731BCAA7}" dt="2022-01-11T18:07:30.577" v="3392" actId="478"/>
          <ac:picMkLst>
            <pc:docMk/>
            <pc:sldMk cId="1525570646" sldId="344"/>
            <ac:picMk id="5" creationId="{0C5B648B-AB40-4A9F-8682-17F7C89E7621}"/>
          </ac:picMkLst>
        </pc:picChg>
        <pc:picChg chg="add mod">
          <ac:chgData name="miriam zurera" userId="924fe8cd4a798293" providerId="LiveId" clId="{D5790786-49AC-4270-814F-9E7C731BCAA7}" dt="2022-01-11T18:07:38.180" v="3394" actId="1076"/>
          <ac:picMkLst>
            <pc:docMk/>
            <pc:sldMk cId="1525570646" sldId="344"/>
            <ac:picMk id="8" creationId="{8CD7A8E5-D7E3-4638-B881-DCAC18817006}"/>
          </ac:picMkLst>
        </pc:picChg>
        <pc:picChg chg="del">
          <ac:chgData name="miriam zurera" userId="924fe8cd4a798293" providerId="LiveId" clId="{D5790786-49AC-4270-814F-9E7C731BCAA7}" dt="2022-01-11T18:07:28.290" v="3391" actId="478"/>
          <ac:picMkLst>
            <pc:docMk/>
            <pc:sldMk cId="1525570646" sldId="344"/>
            <ac:picMk id="9" creationId="{AFD0BDD5-D4FF-422C-B0D4-5B4906E21876}"/>
          </ac:picMkLst>
        </pc:picChg>
        <pc:picChg chg="add del mod">
          <ac:chgData name="miriam zurera" userId="924fe8cd4a798293" providerId="LiveId" clId="{D5790786-49AC-4270-814F-9E7C731BCAA7}" dt="2022-01-11T18:07:26.082" v="3389" actId="478"/>
          <ac:picMkLst>
            <pc:docMk/>
            <pc:sldMk cId="1525570646" sldId="344"/>
            <ac:picMk id="11" creationId="{39E8D5E4-111A-4DAC-ACE6-A70985FD2956}"/>
          </ac:picMkLst>
        </pc:picChg>
        <pc:picChg chg="add del mod">
          <ac:chgData name="miriam zurera" userId="924fe8cd4a798293" providerId="LiveId" clId="{D5790786-49AC-4270-814F-9E7C731BCAA7}" dt="2022-01-11T18:07:26.082" v="3389" actId="478"/>
          <ac:picMkLst>
            <pc:docMk/>
            <pc:sldMk cId="1525570646" sldId="344"/>
            <ac:picMk id="12" creationId="{6F107CA8-E3E6-4BEE-96FD-77A116E98465}"/>
          </ac:picMkLst>
        </pc:picChg>
        <pc:picChg chg="del">
          <ac:chgData name="miriam zurera" userId="924fe8cd4a798293" providerId="LiveId" clId="{D5790786-49AC-4270-814F-9E7C731BCAA7}" dt="2022-01-11T18:07:26.082" v="3389" actId="478"/>
          <ac:picMkLst>
            <pc:docMk/>
            <pc:sldMk cId="1525570646" sldId="344"/>
            <ac:picMk id="14" creationId="{39353BEC-DDC4-4363-B7BA-19A226A15421}"/>
          </ac:picMkLst>
        </pc:picChg>
        <pc:cxnChg chg="del">
          <ac:chgData name="miriam zurera" userId="924fe8cd4a798293" providerId="LiveId" clId="{D5790786-49AC-4270-814F-9E7C731BCAA7}" dt="2022-01-11T18:07:26.082" v="3389" actId="478"/>
          <ac:cxnSpMkLst>
            <pc:docMk/>
            <pc:sldMk cId="1525570646" sldId="344"/>
            <ac:cxnSpMk id="16" creationId="{2BE0F303-18E9-4CD4-8F1F-EBFCD546096B}"/>
          </ac:cxnSpMkLst>
        </pc:cxnChg>
        <pc:cxnChg chg="del">
          <ac:chgData name="miriam zurera" userId="924fe8cd4a798293" providerId="LiveId" clId="{D5790786-49AC-4270-814F-9E7C731BCAA7}" dt="2022-01-11T18:07:26.082" v="3389" actId="478"/>
          <ac:cxnSpMkLst>
            <pc:docMk/>
            <pc:sldMk cId="1525570646" sldId="344"/>
            <ac:cxnSpMk id="17" creationId="{1EB0F98E-09A2-407F-86C4-08311ECDC7FC}"/>
          </ac:cxnSpMkLst>
        </pc:cxnChg>
      </pc:sldChg>
      <pc:sldChg chg="addSp delSp modSp add mod">
        <pc:chgData name="miriam zurera" userId="924fe8cd4a798293" providerId="LiveId" clId="{D5790786-49AC-4270-814F-9E7C731BCAA7}" dt="2022-01-11T18:09:17.179" v="3474" actId="1076"/>
        <pc:sldMkLst>
          <pc:docMk/>
          <pc:sldMk cId="1870715442" sldId="345"/>
        </pc:sldMkLst>
        <pc:spChg chg="mod">
          <ac:chgData name="miriam zurera" userId="924fe8cd4a798293" providerId="LiveId" clId="{D5790786-49AC-4270-814F-9E7C731BCAA7}" dt="2022-01-11T18:08:40.197" v="3463" actId="20577"/>
          <ac:spMkLst>
            <pc:docMk/>
            <pc:sldMk cId="1870715442" sldId="345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1T18:09:17.179" v="3474" actId="1076"/>
          <ac:spMkLst>
            <pc:docMk/>
            <pc:sldMk cId="1870715442" sldId="345"/>
            <ac:spMk id="11" creationId="{60F7D879-B193-45B2-886C-090AF007433E}"/>
          </ac:spMkLst>
        </pc:spChg>
        <pc:picChg chg="add mod">
          <ac:chgData name="miriam zurera" userId="924fe8cd4a798293" providerId="LiveId" clId="{D5790786-49AC-4270-814F-9E7C731BCAA7}" dt="2022-01-11T18:09:08.340" v="3472" actId="1076"/>
          <ac:picMkLst>
            <pc:docMk/>
            <pc:sldMk cId="1870715442" sldId="345"/>
            <ac:picMk id="5" creationId="{0DCA059C-0A6A-4A87-848E-8B004D78C7DF}"/>
          </ac:picMkLst>
        </pc:picChg>
        <pc:picChg chg="del">
          <ac:chgData name="miriam zurera" userId="924fe8cd4a798293" providerId="LiveId" clId="{D5790786-49AC-4270-814F-9E7C731BCAA7}" dt="2022-01-11T18:08:16.985" v="3432" actId="478"/>
          <ac:picMkLst>
            <pc:docMk/>
            <pc:sldMk cId="1870715442" sldId="345"/>
            <ac:picMk id="8" creationId="{8CD7A8E5-D7E3-4638-B881-DCAC18817006}"/>
          </ac:picMkLst>
        </pc:picChg>
        <pc:picChg chg="add mod">
          <ac:chgData name="miriam zurera" userId="924fe8cd4a798293" providerId="LiveId" clId="{D5790786-49AC-4270-814F-9E7C731BCAA7}" dt="2022-01-11T18:09:03.740" v="3470" actId="1076"/>
          <ac:picMkLst>
            <pc:docMk/>
            <pc:sldMk cId="1870715442" sldId="345"/>
            <ac:picMk id="10" creationId="{0B133092-3AE6-4838-AE46-279830493144}"/>
          </ac:picMkLst>
        </pc:picChg>
      </pc:sldChg>
      <pc:sldChg chg="addSp delSp modSp add mod">
        <pc:chgData name="miriam zurera" userId="924fe8cd4a798293" providerId="LiveId" clId="{D5790786-49AC-4270-814F-9E7C731BCAA7}" dt="2022-01-11T18:11:05.708" v="3634" actId="1076"/>
        <pc:sldMkLst>
          <pc:docMk/>
          <pc:sldMk cId="905837274" sldId="346"/>
        </pc:sldMkLst>
        <pc:spChg chg="mod">
          <ac:chgData name="miriam zurera" userId="924fe8cd4a798293" providerId="LiveId" clId="{D5790786-49AC-4270-814F-9E7C731BCAA7}" dt="2022-01-11T18:11:03.026" v="3633" actId="20577"/>
          <ac:spMkLst>
            <pc:docMk/>
            <pc:sldMk cId="905837274" sldId="346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8:09:44.389" v="3479" actId="478"/>
          <ac:spMkLst>
            <pc:docMk/>
            <pc:sldMk cId="905837274" sldId="346"/>
            <ac:spMk id="11" creationId="{60F7D879-B193-45B2-886C-090AF007433E}"/>
          </ac:spMkLst>
        </pc:spChg>
        <pc:picChg chg="del">
          <ac:chgData name="miriam zurera" userId="924fe8cd4a798293" providerId="LiveId" clId="{D5790786-49AC-4270-814F-9E7C731BCAA7}" dt="2022-01-11T18:09:40.278" v="3476" actId="478"/>
          <ac:picMkLst>
            <pc:docMk/>
            <pc:sldMk cId="905837274" sldId="346"/>
            <ac:picMk id="5" creationId="{0DCA059C-0A6A-4A87-848E-8B004D78C7DF}"/>
          </ac:picMkLst>
        </pc:picChg>
        <pc:picChg chg="add del mod">
          <ac:chgData name="miriam zurera" userId="924fe8cd4a798293" providerId="LiveId" clId="{D5790786-49AC-4270-814F-9E7C731BCAA7}" dt="2022-01-11T18:10:45.334" v="3571" actId="478"/>
          <ac:picMkLst>
            <pc:docMk/>
            <pc:sldMk cId="905837274" sldId="346"/>
            <ac:picMk id="8" creationId="{AF2A1D2C-1260-43CD-8796-1CB4E3DD011E}"/>
          </ac:picMkLst>
        </pc:picChg>
        <pc:picChg chg="del">
          <ac:chgData name="miriam zurera" userId="924fe8cd4a798293" providerId="LiveId" clId="{D5790786-49AC-4270-814F-9E7C731BCAA7}" dt="2022-01-11T18:09:44.759" v="3480" actId="478"/>
          <ac:picMkLst>
            <pc:docMk/>
            <pc:sldMk cId="905837274" sldId="346"/>
            <ac:picMk id="10" creationId="{0B133092-3AE6-4838-AE46-279830493144}"/>
          </ac:picMkLst>
        </pc:picChg>
        <pc:picChg chg="add mod">
          <ac:chgData name="miriam zurera" userId="924fe8cd4a798293" providerId="LiveId" clId="{D5790786-49AC-4270-814F-9E7C731BCAA7}" dt="2022-01-11T18:11:05.708" v="3634" actId="1076"/>
          <ac:picMkLst>
            <pc:docMk/>
            <pc:sldMk cId="905837274" sldId="346"/>
            <ac:picMk id="12" creationId="{331BC510-1A76-4CD8-AF8D-4757521644B4}"/>
          </ac:picMkLst>
        </pc:picChg>
      </pc:sldChg>
      <pc:sldChg chg="addSp delSp modSp add mod">
        <pc:chgData name="miriam zurera" userId="924fe8cd4a798293" providerId="LiveId" clId="{D5790786-49AC-4270-814F-9E7C731BCAA7}" dt="2022-01-11T18:14:21.187" v="3898" actId="1076"/>
        <pc:sldMkLst>
          <pc:docMk/>
          <pc:sldMk cId="2236017697" sldId="347"/>
        </pc:sldMkLst>
        <pc:spChg chg="mod">
          <ac:chgData name="miriam zurera" userId="924fe8cd4a798293" providerId="LiveId" clId="{D5790786-49AC-4270-814F-9E7C731BCAA7}" dt="2022-01-11T18:14:11.959" v="3896" actId="14100"/>
          <ac:spMkLst>
            <pc:docMk/>
            <pc:sldMk cId="2236017697" sldId="347"/>
            <ac:spMk id="3" creationId="{8BEB7F2F-C635-4A97-8DCC-A00969E38E4D}"/>
          </ac:spMkLst>
        </pc:spChg>
        <pc:picChg chg="add del mod">
          <ac:chgData name="miriam zurera" userId="924fe8cd4a798293" providerId="LiveId" clId="{D5790786-49AC-4270-814F-9E7C731BCAA7}" dt="2022-01-11T18:13:32.348" v="3820" actId="478"/>
          <ac:picMkLst>
            <pc:docMk/>
            <pc:sldMk cId="2236017697" sldId="347"/>
            <ac:picMk id="5" creationId="{5CA2B103-4D9B-4F01-885F-390343D476CD}"/>
          </ac:picMkLst>
        </pc:picChg>
        <pc:picChg chg="add mod">
          <ac:chgData name="miriam zurera" userId="924fe8cd4a798293" providerId="LiveId" clId="{D5790786-49AC-4270-814F-9E7C731BCAA7}" dt="2022-01-11T18:14:21.187" v="3898" actId="1076"/>
          <ac:picMkLst>
            <pc:docMk/>
            <pc:sldMk cId="2236017697" sldId="347"/>
            <ac:picMk id="9" creationId="{C0C87F0B-E4D4-447F-9909-D1D8462CBA8B}"/>
          </ac:picMkLst>
        </pc:picChg>
        <pc:picChg chg="add del">
          <ac:chgData name="miriam zurera" userId="924fe8cd4a798293" providerId="LiveId" clId="{D5790786-49AC-4270-814F-9E7C731BCAA7}" dt="2022-01-11T18:11:39.745" v="3638" actId="478"/>
          <ac:picMkLst>
            <pc:docMk/>
            <pc:sldMk cId="2236017697" sldId="347"/>
            <ac:picMk id="12" creationId="{331BC510-1A76-4CD8-AF8D-4757521644B4}"/>
          </ac:picMkLst>
        </pc:picChg>
      </pc:sldChg>
      <pc:sldChg chg="addSp delSp modSp add mod">
        <pc:chgData name="miriam zurera" userId="924fe8cd4a798293" providerId="LiveId" clId="{D5790786-49AC-4270-814F-9E7C731BCAA7}" dt="2022-01-11T18:16:00.780" v="4136" actId="14100"/>
        <pc:sldMkLst>
          <pc:docMk/>
          <pc:sldMk cId="2524211898" sldId="348"/>
        </pc:sldMkLst>
        <pc:spChg chg="mod">
          <ac:chgData name="miriam zurera" userId="924fe8cd4a798293" providerId="LiveId" clId="{D5790786-49AC-4270-814F-9E7C731BCAA7}" dt="2022-01-11T18:15:22.031" v="4123" actId="20577"/>
          <ac:spMkLst>
            <pc:docMk/>
            <pc:sldMk cId="2524211898" sldId="348"/>
            <ac:spMk id="3" creationId="{8BEB7F2F-C635-4A97-8DCC-A00969E38E4D}"/>
          </ac:spMkLst>
        </pc:spChg>
        <pc:picChg chg="add mod">
          <ac:chgData name="miriam zurera" userId="924fe8cd4a798293" providerId="LiveId" clId="{D5790786-49AC-4270-814F-9E7C731BCAA7}" dt="2022-01-11T18:15:33.540" v="4128" actId="1076"/>
          <ac:picMkLst>
            <pc:docMk/>
            <pc:sldMk cId="2524211898" sldId="348"/>
            <ac:picMk id="5" creationId="{1E5CF1A3-0879-4C69-BB86-E5B5183DCF05}"/>
          </ac:picMkLst>
        </pc:picChg>
        <pc:picChg chg="del">
          <ac:chgData name="miriam zurera" userId="924fe8cd4a798293" providerId="LiveId" clId="{D5790786-49AC-4270-814F-9E7C731BCAA7}" dt="2022-01-11T18:14:43.056" v="3900" actId="478"/>
          <ac:picMkLst>
            <pc:docMk/>
            <pc:sldMk cId="2524211898" sldId="348"/>
            <ac:picMk id="9" creationId="{C0C87F0B-E4D4-447F-9909-D1D8462CBA8B}"/>
          </ac:picMkLst>
        </pc:picChg>
        <pc:picChg chg="add mod">
          <ac:chgData name="miriam zurera" userId="924fe8cd4a798293" providerId="LiveId" clId="{D5790786-49AC-4270-814F-9E7C731BCAA7}" dt="2022-01-11T18:16:00.780" v="4136" actId="14100"/>
          <ac:picMkLst>
            <pc:docMk/>
            <pc:sldMk cId="2524211898" sldId="348"/>
            <ac:picMk id="10" creationId="{F54C90C5-57A3-41A9-976C-7BC8E5A9585F}"/>
          </ac:picMkLst>
        </pc:picChg>
      </pc:sldChg>
      <pc:sldChg chg="addSp delSp modSp add mod">
        <pc:chgData name="miriam zurera" userId="924fe8cd4a798293" providerId="LiveId" clId="{D5790786-49AC-4270-814F-9E7C731BCAA7}" dt="2022-01-11T18:29:36.309" v="5286" actId="1076"/>
        <pc:sldMkLst>
          <pc:docMk/>
          <pc:sldMk cId="3248924236" sldId="349"/>
        </pc:sldMkLst>
        <pc:spChg chg="mod">
          <ac:chgData name="miriam zurera" userId="924fe8cd4a798293" providerId="LiveId" clId="{D5790786-49AC-4270-814F-9E7C731BCAA7}" dt="2022-01-11T18:29:30.094" v="5285" actId="20577"/>
          <ac:spMkLst>
            <pc:docMk/>
            <pc:sldMk cId="3248924236" sldId="349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1T18:29:36.309" v="5286" actId="1076"/>
          <ac:spMkLst>
            <pc:docMk/>
            <pc:sldMk cId="3248924236" sldId="349"/>
            <ac:spMk id="12" creationId="{0385F3D1-019D-4068-8B7B-2FDEAA1DB7D9}"/>
          </ac:spMkLst>
        </pc:spChg>
        <pc:picChg chg="del">
          <ac:chgData name="miriam zurera" userId="924fe8cd4a798293" providerId="LiveId" clId="{D5790786-49AC-4270-814F-9E7C731BCAA7}" dt="2022-01-11T18:16:40.627" v="4246" actId="478"/>
          <ac:picMkLst>
            <pc:docMk/>
            <pc:sldMk cId="3248924236" sldId="349"/>
            <ac:picMk id="5" creationId="{1E5CF1A3-0879-4C69-BB86-E5B5183DCF05}"/>
          </ac:picMkLst>
        </pc:picChg>
        <pc:picChg chg="add mod">
          <ac:chgData name="miriam zurera" userId="924fe8cd4a798293" providerId="LiveId" clId="{D5790786-49AC-4270-814F-9E7C731BCAA7}" dt="2022-01-11T18:29:36.309" v="5286" actId="1076"/>
          <ac:picMkLst>
            <pc:docMk/>
            <pc:sldMk cId="3248924236" sldId="349"/>
            <ac:picMk id="8" creationId="{D0546F6C-371C-4C62-BABF-AF68A06FC10F}"/>
          </ac:picMkLst>
        </pc:picChg>
        <pc:picChg chg="del">
          <ac:chgData name="miriam zurera" userId="924fe8cd4a798293" providerId="LiveId" clId="{D5790786-49AC-4270-814F-9E7C731BCAA7}" dt="2022-01-11T18:16:41.119" v="4247" actId="478"/>
          <ac:picMkLst>
            <pc:docMk/>
            <pc:sldMk cId="3248924236" sldId="349"/>
            <ac:picMk id="10" creationId="{F54C90C5-57A3-41A9-976C-7BC8E5A9585F}"/>
          </ac:picMkLst>
        </pc:picChg>
        <pc:picChg chg="add mod">
          <ac:chgData name="miriam zurera" userId="924fe8cd4a798293" providerId="LiveId" clId="{D5790786-49AC-4270-814F-9E7C731BCAA7}" dt="2022-01-11T18:29:36.309" v="5286" actId="1076"/>
          <ac:picMkLst>
            <pc:docMk/>
            <pc:sldMk cId="3248924236" sldId="349"/>
            <ac:picMk id="11" creationId="{0F0CA90D-8351-4282-AF87-51CDE7C25BEF}"/>
          </ac:picMkLst>
        </pc:picChg>
        <pc:picChg chg="add mod">
          <ac:chgData name="miriam zurera" userId="924fe8cd4a798293" providerId="LiveId" clId="{D5790786-49AC-4270-814F-9E7C731BCAA7}" dt="2022-01-11T18:19:15.189" v="4436" actId="1076"/>
          <ac:picMkLst>
            <pc:docMk/>
            <pc:sldMk cId="3248924236" sldId="349"/>
            <ac:picMk id="14" creationId="{0033892C-8E24-42AD-849D-0C72C61EF1FC}"/>
          </ac:picMkLst>
        </pc:picChg>
      </pc:sldChg>
      <pc:sldChg chg="addSp delSp modSp add mod">
        <pc:chgData name="miriam zurera" userId="924fe8cd4a798293" providerId="LiveId" clId="{D5790786-49AC-4270-814F-9E7C731BCAA7}" dt="2022-01-11T18:20:57.093" v="4550" actId="1076"/>
        <pc:sldMkLst>
          <pc:docMk/>
          <pc:sldMk cId="4217292981" sldId="350"/>
        </pc:sldMkLst>
        <pc:spChg chg="mod">
          <ac:chgData name="miriam zurera" userId="924fe8cd4a798293" providerId="LiveId" clId="{D5790786-49AC-4270-814F-9E7C731BCAA7}" dt="2022-01-11T18:20:45.833" v="4544" actId="20577"/>
          <ac:spMkLst>
            <pc:docMk/>
            <pc:sldMk cId="4217292981" sldId="350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8:19:37.210" v="4439" actId="478"/>
          <ac:spMkLst>
            <pc:docMk/>
            <pc:sldMk cId="4217292981" sldId="350"/>
            <ac:spMk id="12" creationId="{0385F3D1-019D-4068-8B7B-2FDEAA1DB7D9}"/>
          </ac:spMkLst>
        </pc:spChg>
        <pc:picChg chg="add mod">
          <ac:chgData name="miriam zurera" userId="924fe8cd4a798293" providerId="LiveId" clId="{D5790786-49AC-4270-814F-9E7C731BCAA7}" dt="2022-01-11T18:20:57.093" v="4550" actId="1076"/>
          <ac:picMkLst>
            <pc:docMk/>
            <pc:sldMk cId="4217292981" sldId="350"/>
            <ac:picMk id="5" creationId="{9F8FE694-8B9D-4EE1-B01B-DE4E0AAEFF1A}"/>
          </ac:picMkLst>
        </pc:picChg>
        <pc:picChg chg="del mod">
          <ac:chgData name="miriam zurera" userId="924fe8cd4a798293" providerId="LiveId" clId="{D5790786-49AC-4270-814F-9E7C731BCAA7}" dt="2022-01-11T18:19:37.210" v="4439" actId="478"/>
          <ac:picMkLst>
            <pc:docMk/>
            <pc:sldMk cId="4217292981" sldId="350"/>
            <ac:picMk id="8" creationId="{D0546F6C-371C-4C62-BABF-AF68A06FC10F}"/>
          </ac:picMkLst>
        </pc:picChg>
        <pc:picChg chg="del">
          <ac:chgData name="miriam zurera" userId="924fe8cd4a798293" providerId="LiveId" clId="{D5790786-49AC-4270-814F-9E7C731BCAA7}" dt="2022-01-11T18:19:37.210" v="4439" actId="478"/>
          <ac:picMkLst>
            <pc:docMk/>
            <pc:sldMk cId="4217292981" sldId="350"/>
            <ac:picMk id="11" creationId="{0F0CA90D-8351-4282-AF87-51CDE7C25BEF}"/>
          </ac:picMkLst>
        </pc:picChg>
        <pc:picChg chg="del">
          <ac:chgData name="miriam zurera" userId="924fe8cd4a798293" providerId="LiveId" clId="{D5790786-49AC-4270-814F-9E7C731BCAA7}" dt="2022-01-11T18:19:37.210" v="4439" actId="478"/>
          <ac:picMkLst>
            <pc:docMk/>
            <pc:sldMk cId="4217292981" sldId="350"/>
            <ac:picMk id="14" creationId="{0033892C-8E24-42AD-849D-0C72C61EF1FC}"/>
          </ac:picMkLst>
        </pc:picChg>
      </pc:sldChg>
      <pc:sldChg chg="addSp delSp modSp add mod">
        <pc:chgData name="miriam zurera" userId="924fe8cd4a798293" providerId="LiveId" clId="{D5790786-49AC-4270-814F-9E7C731BCAA7}" dt="2022-01-11T18:23:59.668" v="4702" actId="1076"/>
        <pc:sldMkLst>
          <pc:docMk/>
          <pc:sldMk cId="131875865" sldId="351"/>
        </pc:sldMkLst>
        <pc:spChg chg="mod">
          <ac:chgData name="miriam zurera" userId="924fe8cd4a798293" providerId="LiveId" clId="{D5790786-49AC-4270-814F-9E7C731BCAA7}" dt="2022-01-11T18:21:51.800" v="4668" actId="20577"/>
          <ac:spMkLst>
            <pc:docMk/>
            <pc:sldMk cId="131875865" sldId="351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1T18:23:59.668" v="4702" actId="1076"/>
          <ac:spMkLst>
            <pc:docMk/>
            <pc:sldMk cId="131875865" sldId="351"/>
            <ac:spMk id="13" creationId="{B8C795D5-B29F-4FFE-9B77-2468F3E673E3}"/>
          </ac:spMkLst>
        </pc:spChg>
        <pc:spChg chg="add mod">
          <ac:chgData name="miriam zurera" userId="924fe8cd4a798293" providerId="LiveId" clId="{D5790786-49AC-4270-814F-9E7C731BCAA7}" dt="2022-01-11T18:23:52.892" v="4699" actId="1076"/>
          <ac:spMkLst>
            <pc:docMk/>
            <pc:sldMk cId="131875865" sldId="351"/>
            <ac:spMk id="14" creationId="{43023CD4-25F1-406E-8DB2-9E37F49C58B8}"/>
          </ac:spMkLst>
        </pc:spChg>
        <pc:picChg chg="del">
          <ac:chgData name="miriam zurera" userId="924fe8cd4a798293" providerId="LiveId" clId="{D5790786-49AC-4270-814F-9E7C731BCAA7}" dt="2022-01-11T18:21:55.581" v="4669" actId="478"/>
          <ac:picMkLst>
            <pc:docMk/>
            <pc:sldMk cId="131875865" sldId="351"/>
            <ac:picMk id="5" creationId="{9F8FE694-8B9D-4EE1-B01B-DE4E0AAEFF1A}"/>
          </ac:picMkLst>
        </pc:picChg>
        <pc:picChg chg="add mod">
          <ac:chgData name="miriam zurera" userId="924fe8cd4a798293" providerId="LiveId" clId="{D5790786-49AC-4270-814F-9E7C731BCAA7}" dt="2022-01-11T18:22:36.165" v="4679" actId="1076"/>
          <ac:picMkLst>
            <pc:docMk/>
            <pc:sldMk cId="131875865" sldId="351"/>
            <ac:picMk id="8" creationId="{B045E094-EF3E-4D0E-B99F-AA936ED7188A}"/>
          </ac:picMkLst>
        </pc:picChg>
        <pc:picChg chg="add mod">
          <ac:chgData name="miriam zurera" userId="924fe8cd4a798293" providerId="LiveId" clId="{D5790786-49AC-4270-814F-9E7C731BCAA7}" dt="2022-01-11T18:22:45.725" v="4682" actId="1076"/>
          <ac:picMkLst>
            <pc:docMk/>
            <pc:sldMk cId="131875865" sldId="351"/>
            <ac:picMk id="10" creationId="{7778A91A-5E5C-4910-98B6-9C50B47E2572}"/>
          </ac:picMkLst>
        </pc:picChg>
        <pc:picChg chg="add mod">
          <ac:chgData name="miriam zurera" userId="924fe8cd4a798293" providerId="LiveId" clId="{D5790786-49AC-4270-814F-9E7C731BCAA7}" dt="2022-01-11T18:23:14.711" v="4688" actId="1076"/>
          <ac:picMkLst>
            <pc:docMk/>
            <pc:sldMk cId="131875865" sldId="351"/>
            <ac:picMk id="12" creationId="{49CD833B-772E-4923-9752-71164D53794B}"/>
          </ac:picMkLst>
        </pc:picChg>
      </pc:sldChg>
      <pc:sldChg chg="addSp delSp modSp add mod">
        <pc:chgData name="miriam zurera" userId="924fe8cd4a798293" providerId="LiveId" clId="{D5790786-49AC-4270-814F-9E7C731BCAA7}" dt="2022-01-11T18:26:09.589" v="4906" actId="1076"/>
        <pc:sldMkLst>
          <pc:docMk/>
          <pc:sldMk cId="3947344160" sldId="352"/>
        </pc:sldMkLst>
        <pc:spChg chg="mod">
          <ac:chgData name="miriam zurera" userId="924fe8cd4a798293" providerId="LiveId" clId="{D5790786-49AC-4270-814F-9E7C731BCAA7}" dt="2022-01-11T18:26:05.403" v="4905" actId="20577"/>
          <ac:spMkLst>
            <pc:docMk/>
            <pc:sldMk cId="3947344160" sldId="352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8:24:48.261" v="4748" actId="478"/>
          <ac:spMkLst>
            <pc:docMk/>
            <pc:sldMk cId="3947344160" sldId="352"/>
            <ac:spMk id="13" creationId="{B8C795D5-B29F-4FFE-9B77-2468F3E673E3}"/>
          </ac:spMkLst>
        </pc:spChg>
        <pc:spChg chg="del">
          <ac:chgData name="miriam zurera" userId="924fe8cd4a798293" providerId="LiveId" clId="{D5790786-49AC-4270-814F-9E7C731BCAA7}" dt="2022-01-11T18:24:47.544" v="4747" actId="478"/>
          <ac:spMkLst>
            <pc:docMk/>
            <pc:sldMk cId="3947344160" sldId="352"/>
            <ac:spMk id="14" creationId="{43023CD4-25F1-406E-8DB2-9E37F49C58B8}"/>
          </ac:spMkLst>
        </pc:spChg>
        <pc:picChg chg="add mod">
          <ac:chgData name="miriam zurera" userId="924fe8cd4a798293" providerId="LiveId" clId="{D5790786-49AC-4270-814F-9E7C731BCAA7}" dt="2022-01-11T18:26:09.589" v="4906" actId="1076"/>
          <ac:picMkLst>
            <pc:docMk/>
            <pc:sldMk cId="3947344160" sldId="352"/>
            <ac:picMk id="5" creationId="{381B012F-9180-48EE-8104-404A9D675508}"/>
          </ac:picMkLst>
        </pc:picChg>
        <pc:picChg chg="del">
          <ac:chgData name="miriam zurera" userId="924fe8cd4a798293" providerId="LiveId" clId="{D5790786-49AC-4270-814F-9E7C731BCAA7}" dt="2022-01-11T18:24:46.617" v="4746" actId="478"/>
          <ac:picMkLst>
            <pc:docMk/>
            <pc:sldMk cId="3947344160" sldId="352"/>
            <ac:picMk id="8" creationId="{B045E094-EF3E-4D0E-B99F-AA936ED7188A}"/>
          </ac:picMkLst>
        </pc:picChg>
        <pc:picChg chg="del">
          <ac:chgData name="miriam zurera" userId="924fe8cd4a798293" providerId="LiveId" clId="{D5790786-49AC-4270-814F-9E7C731BCAA7}" dt="2022-01-11T18:24:49.288" v="4750" actId="478"/>
          <ac:picMkLst>
            <pc:docMk/>
            <pc:sldMk cId="3947344160" sldId="352"/>
            <ac:picMk id="10" creationId="{7778A91A-5E5C-4910-98B6-9C50B47E2572}"/>
          </ac:picMkLst>
        </pc:picChg>
        <pc:picChg chg="add mod">
          <ac:chgData name="miriam zurera" userId="924fe8cd4a798293" providerId="LiveId" clId="{D5790786-49AC-4270-814F-9E7C731BCAA7}" dt="2022-01-11T18:25:26.412" v="4759" actId="1076"/>
          <ac:picMkLst>
            <pc:docMk/>
            <pc:sldMk cId="3947344160" sldId="352"/>
            <ac:picMk id="11" creationId="{E9B077D3-0429-4950-84BF-2A3FA12FB322}"/>
          </ac:picMkLst>
        </pc:picChg>
        <pc:picChg chg="del">
          <ac:chgData name="miriam zurera" userId="924fe8cd4a798293" providerId="LiveId" clId="{D5790786-49AC-4270-814F-9E7C731BCAA7}" dt="2022-01-11T18:24:48.862" v="4749" actId="478"/>
          <ac:picMkLst>
            <pc:docMk/>
            <pc:sldMk cId="3947344160" sldId="352"/>
            <ac:picMk id="12" creationId="{49CD833B-772E-4923-9752-71164D53794B}"/>
          </ac:picMkLst>
        </pc:picChg>
      </pc:sldChg>
      <pc:sldChg chg="addSp delSp modSp add mod">
        <pc:chgData name="miriam zurera" userId="924fe8cd4a798293" providerId="LiveId" clId="{D5790786-49AC-4270-814F-9E7C731BCAA7}" dt="2022-01-11T18:28:15.561" v="5128" actId="22"/>
        <pc:sldMkLst>
          <pc:docMk/>
          <pc:sldMk cId="1626270194" sldId="353"/>
        </pc:sldMkLst>
        <pc:spChg chg="mod">
          <ac:chgData name="miriam zurera" userId="924fe8cd4a798293" providerId="LiveId" clId="{D5790786-49AC-4270-814F-9E7C731BCAA7}" dt="2022-01-11T18:27:14.799" v="5107" actId="20577"/>
          <ac:spMkLst>
            <pc:docMk/>
            <pc:sldMk cId="1626270194" sldId="353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1T18:28:09.724" v="5126" actId="1076"/>
          <ac:spMkLst>
            <pc:docMk/>
            <pc:sldMk cId="1626270194" sldId="353"/>
            <ac:spMk id="12" creationId="{A096C26A-BE4A-4C06-B55B-265C2FC0B67B}"/>
          </ac:spMkLst>
        </pc:spChg>
        <pc:picChg chg="del">
          <ac:chgData name="miriam zurera" userId="924fe8cd4a798293" providerId="LiveId" clId="{D5790786-49AC-4270-814F-9E7C731BCAA7}" dt="2022-01-11T18:27:18.698" v="5110" actId="478"/>
          <ac:picMkLst>
            <pc:docMk/>
            <pc:sldMk cId="1626270194" sldId="353"/>
            <ac:picMk id="5" creationId="{381B012F-9180-48EE-8104-404A9D675508}"/>
          </ac:picMkLst>
        </pc:picChg>
        <pc:picChg chg="add mod">
          <ac:chgData name="miriam zurera" userId="924fe8cd4a798293" providerId="LiveId" clId="{D5790786-49AC-4270-814F-9E7C731BCAA7}" dt="2022-01-11T18:27:40.413" v="5118" actId="1076"/>
          <ac:picMkLst>
            <pc:docMk/>
            <pc:sldMk cId="1626270194" sldId="353"/>
            <ac:picMk id="8" creationId="{3447D953-A75B-4F92-90A2-214B793445FE}"/>
          </ac:picMkLst>
        </pc:picChg>
        <pc:picChg chg="add mod">
          <ac:chgData name="miriam zurera" userId="924fe8cd4a798293" providerId="LiveId" clId="{D5790786-49AC-4270-814F-9E7C731BCAA7}" dt="2022-01-11T18:28:07.054" v="5125" actId="1076"/>
          <ac:picMkLst>
            <pc:docMk/>
            <pc:sldMk cId="1626270194" sldId="353"/>
            <ac:picMk id="10" creationId="{2831CA0A-5E83-4809-9BED-F33E59DDE0E2}"/>
          </ac:picMkLst>
        </pc:picChg>
        <pc:picChg chg="del mod">
          <ac:chgData name="miriam zurera" userId="924fe8cd4a798293" providerId="LiveId" clId="{D5790786-49AC-4270-814F-9E7C731BCAA7}" dt="2022-01-11T18:27:17.136" v="5109" actId="478"/>
          <ac:picMkLst>
            <pc:docMk/>
            <pc:sldMk cId="1626270194" sldId="353"/>
            <ac:picMk id="11" creationId="{E9B077D3-0429-4950-84BF-2A3FA12FB322}"/>
          </ac:picMkLst>
        </pc:picChg>
        <pc:picChg chg="add del">
          <ac:chgData name="miriam zurera" userId="924fe8cd4a798293" providerId="LiveId" clId="{D5790786-49AC-4270-814F-9E7C731BCAA7}" dt="2022-01-11T18:28:15.561" v="5128" actId="22"/>
          <ac:picMkLst>
            <pc:docMk/>
            <pc:sldMk cId="1626270194" sldId="353"/>
            <ac:picMk id="14" creationId="{7C5A88ED-F25C-492D-A105-FB071D1B8381}"/>
          </ac:picMkLst>
        </pc:picChg>
      </pc:sldChg>
      <pc:sldChg chg="addSp delSp modSp add mod">
        <pc:chgData name="miriam zurera" userId="924fe8cd4a798293" providerId="LiveId" clId="{D5790786-49AC-4270-814F-9E7C731BCAA7}" dt="2022-01-11T18:35:11.645" v="5677" actId="1076"/>
        <pc:sldMkLst>
          <pc:docMk/>
          <pc:sldMk cId="4091736090" sldId="354"/>
        </pc:sldMkLst>
        <pc:spChg chg="mod">
          <ac:chgData name="miriam zurera" userId="924fe8cd4a798293" providerId="LiveId" clId="{D5790786-49AC-4270-814F-9E7C731BCAA7}" dt="2022-01-11T18:33:04.527" v="5427" actId="20577"/>
          <ac:spMkLst>
            <pc:docMk/>
            <pc:sldMk cId="4091736090" sldId="354"/>
            <ac:spMk id="3" creationId="{8BEB7F2F-C635-4A97-8DCC-A00969E38E4D}"/>
          </ac:spMkLst>
        </pc:spChg>
        <pc:spChg chg="del">
          <ac:chgData name="miriam zurera" userId="924fe8cd4a798293" providerId="LiveId" clId="{D5790786-49AC-4270-814F-9E7C731BCAA7}" dt="2022-01-11T18:28:20.926" v="5131" actId="478"/>
          <ac:spMkLst>
            <pc:docMk/>
            <pc:sldMk cId="4091736090" sldId="354"/>
            <ac:spMk id="12" creationId="{A096C26A-BE4A-4C06-B55B-265C2FC0B67B}"/>
          </ac:spMkLst>
        </pc:spChg>
        <pc:spChg chg="add mod">
          <ac:chgData name="miriam zurera" userId="924fe8cd4a798293" providerId="LiveId" clId="{D5790786-49AC-4270-814F-9E7C731BCAA7}" dt="2022-01-11T18:33:50.588" v="5435" actId="14100"/>
          <ac:spMkLst>
            <pc:docMk/>
            <pc:sldMk cId="4091736090" sldId="354"/>
            <ac:spMk id="13" creationId="{A5CD11F0-4744-414A-86AD-7E1CE8B6ADF5}"/>
          </ac:spMkLst>
        </pc:spChg>
        <pc:spChg chg="add mod">
          <ac:chgData name="miriam zurera" userId="924fe8cd4a798293" providerId="LiveId" clId="{D5790786-49AC-4270-814F-9E7C731BCAA7}" dt="2022-01-11T18:35:11.645" v="5677" actId="1076"/>
          <ac:spMkLst>
            <pc:docMk/>
            <pc:sldMk cId="4091736090" sldId="354"/>
            <ac:spMk id="16" creationId="{40B10A4E-5E58-463A-B908-9B773C361519}"/>
          </ac:spMkLst>
        </pc:spChg>
        <pc:picChg chg="add mod">
          <ac:chgData name="miriam zurera" userId="924fe8cd4a798293" providerId="LiveId" clId="{D5790786-49AC-4270-814F-9E7C731BCAA7}" dt="2022-01-11T18:32:31.532" v="5329" actId="1076"/>
          <ac:picMkLst>
            <pc:docMk/>
            <pc:sldMk cId="4091736090" sldId="354"/>
            <ac:picMk id="5" creationId="{CEA008A2-1775-4912-8181-41186C5180F1}"/>
          </ac:picMkLst>
        </pc:picChg>
        <pc:picChg chg="del">
          <ac:chgData name="miriam zurera" userId="924fe8cd4a798293" providerId="LiveId" clId="{D5790786-49AC-4270-814F-9E7C731BCAA7}" dt="2022-01-11T18:28:19.094" v="5130" actId="478"/>
          <ac:picMkLst>
            <pc:docMk/>
            <pc:sldMk cId="4091736090" sldId="354"/>
            <ac:picMk id="8" creationId="{3447D953-A75B-4F92-90A2-214B793445FE}"/>
          </ac:picMkLst>
        </pc:picChg>
        <pc:picChg chg="del">
          <ac:chgData name="miriam zurera" userId="924fe8cd4a798293" providerId="LiveId" clId="{D5790786-49AC-4270-814F-9E7C731BCAA7}" dt="2022-01-11T18:28:21.323" v="5132" actId="478"/>
          <ac:picMkLst>
            <pc:docMk/>
            <pc:sldMk cId="4091736090" sldId="354"/>
            <ac:picMk id="10" creationId="{2831CA0A-5E83-4809-9BED-F33E59DDE0E2}"/>
          </ac:picMkLst>
        </pc:picChg>
        <pc:picChg chg="add mod">
          <ac:chgData name="miriam zurera" userId="924fe8cd4a798293" providerId="LiveId" clId="{D5790786-49AC-4270-814F-9E7C731BCAA7}" dt="2022-01-11T18:34:11.827" v="5439" actId="1076"/>
          <ac:picMkLst>
            <pc:docMk/>
            <pc:sldMk cId="4091736090" sldId="354"/>
            <ac:picMk id="11" creationId="{1E0C6936-F64B-404E-B23D-F97560514B8B}"/>
          </ac:picMkLst>
        </pc:picChg>
        <pc:picChg chg="add mod">
          <ac:chgData name="miriam zurera" userId="924fe8cd4a798293" providerId="LiveId" clId="{D5790786-49AC-4270-814F-9E7C731BCAA7}" dt="2022-01-11T18:34:10.541" v="5438" actId="1076"/>
          <ac:picMkLst>
            <pc:docMk/>
            <pc:sldMk cId="4091736090" sldId="354"/>
            <ac:picMk id="15" creationId="{D7ABF57B-D5BD-4AA4-9A14-27663FBBAB0B}"/>
          </ac:picMkLst>
        </pc:picChg>
      </pc:sldChg>
      <pc:sldChg chg="addSp delSp modSp add mod">
        <pc:chgData name="miriam zurera" userId="924fe8cd4a798293" providerId="LiveId" clId="{D5790786-49AC-4270-814F-9E7C731BCAA7}" dt="2022-01-12T17:12:59.157" v="5966" actId="1076"/>
        <pc:sldMkLst>
          <pc:docMk/>
          <pc:sldMk cId="2654544446" sldId="355"/>
        </pc:sldMkLst>
        <pc:spChg chg="mod">
          <ac:chgData name="miriam zurera" userId="924fe8cd4a798293" providerId="LiveId" clId="{D5790786-49AC-4270-814F-9E7C731BCAA7}" dt="2022-01-12T17:12:05.530" v="5767" actId="20577"/>
          <ac:spMkLst>
            <pc:docMk/>
            <pc:sldMk cId="2654544446" sldId="355"/>
            <ac:spMk id="2" creationId="{2059C352-AE07-4480-A2FC-B31826B8DCED}"/>
          </ac:spMkLst>
        </pc:spChg>
        <pc:spChg chg="add del mod">
          <ac:chgData name="miriam zurera" userId="924fe8cd4a798293" providerId="LiveId" clId="{D5790786-49AC-4270-814F-9E7C731BCAA7}" dt="2022-01-12T17:11:15.298" v="5724" actId="478"/>
          <ac:spMkLst>
            <pc:docMk/>
            <pc:sldMk cId="2654544446" sldId="355"/>
            <ac:spMk id="3" creationId="{8BEB7F2F-C635-4A97-8DCC-A00969E38E4D}"/>
          </ac:spMkLst>
        </pc:spChg>
        <pc:spChg chg="add mod">
          <ac:chgData name="miriam zurera" userId="924fe8cd4a798293" providerId="LiveId" clId="{D5790786-49AC-4270-814F-9E7C731BCAA7}" dt="2022-01-12T17:12:59.157" v="5966" actId="1076"/>
          <ac:spMkLst>
            <pc:docMk/>
            <pc:sldMk cId="2654544446" sldId="355"/>
            <ac:spMk id="4" creationId="{78573D22-ED12-4AF4-B4C4-D3C4BE075B7A}"/>
          </ac:spMkLst>
        </pc:spChg>
        <pc:spChg chg="del">
          <ac:chgData name="miriam zurera" userId="924fe8cd4a798293" providerId="LiveId" clId="{D5790786-49AC-4270-814F-9E7C731BCAA7}" dt="2022-01-12T17:10:32.733" v="5710" actId="478"/>
          <ac:spMkLst>
            <pc:docMk/>
            <pc:sldMk cId="2654544446" sldId="355"/>
            <ac:spMk id="13" creationId="{A5CD11F0-4744-414A-86AD-7E1CE8B6ADF5}"/>
          </ac:spMkLst>
        </pc:spChg>
        <pc:spChg chg="del">
          <ac:chgData name="miriam zurera" userId="924fe8cd4a798293" providerId="LiveId" clId="{D5790786-49AC-4270-814F-9E7C731BCAA7}" dt="2022-01-12T17:10:34.773" v="5712" actId="478"/>
          <ac:spMkLst>
            <pc:docMk/>
            <pc:sldMk cId="2654544446" sldId="355"/>
            <ac:spMk id="16" creationId="{40B10A4E-5E58-463A-B908-9B773C361519}"/>
          </ac:spMkLst>
        </pc:spChg>
        <pc:picChg chg="del">
          <ac:chgData name="miriam zurera" userId="924fe8cd4a798293" providerId="LiveId" clId="{D5790786-49AC-4270-814F-9E7C731BCAA7}" dt="2022-01-12T17:10:31.136" v="5708" actId="478"/>
          <ac:picMkLst>
            <pc:docMk/>
            <pc:sldMk cId="2654544446" sldId="355"/>
            <ac:picMk id="5" creationId="{CEA008A2-1775-4912-8181-41186C5180F1}"/>
          </ac:picMkLst>
        </pc:picChg>
        <pc:picChg chg="del">
          <ac:chgData name="miriam zurera" userId="924fe8cd4a798293" providerId="LiveId" clId="{D5790786-49AC-4270-814F-9E7C731BCAA7}" dt="2022-01-12T17:10:33.202" v="5711" actId="478"/>
          <ac:picMkLst>
            <pc:docMk/>
            <pc:sldMk cId="2654544446" sldId="355"/>
            <ac:picMk id="11" creationId="{1E0C6936-F64B-404E-B23D-F97560514B8B}"/>
          </ac:picMkLst>
        </pc:picChg>
        <pc:picChg chg="add mod">
          <ac:chgData name="miriam zurera" userId="924fe8cd4a798293" providerId="LiveId" clId="{D5790786-49AC-4270-814F-9E7C731BCAA7}" dt="2022-01-12T17:12:56.653" v="5965" actId="1076"/>
          <ac:picMkLst>
            <pc:docMk/>
            <pc:sldMk cId="2654544446" sldId="355"/>
            <ac:picMk id="12" creationId="{88DAFE66-F55D-4D9C-A04E-30495513EB58}"/>
          </ac:picMkLst>
        </pc:picChg>
        <pc:picChg chg="del">
          <ac:chgData name="miriam zurera" userId="924fe8cd4a798293" providerId="LiveId" clId="{D5790786-49AC-4270-814F-9E7C731BCAA7}" dt="2022-01-12T17:10:31.850" v="5709" actId="478"/>
          <ac:picMkLst>
            <pc:docMk/>
            <pc:sldMk cId="2654544446" sldId="355"/>
            <ac:picMk id="15" creationId="{D7ABF57B-D5BD-4AA4-9A14-27663FBBAB0B}"/>
          </ac:picMkLst>
        </pc:picChg>
      </pc:sldChg>
      <pc:sldChg chg="addSp delSp modSp add mod">
        <pc:chgData name="miriam zurera" userId="924fe8cd4a798293" providerId="LiveId" clId="{D5790786-49AC-4270-814F-9E7C731BCAA7}" dt="2022-01-12T17:13:33.773" v="5982" actId="14100"/>
        <pc:sldMkLst>
          <pc:docMk/>
          <pc:sldMk cId="1585527531" sldId="356"/>
        </pc:sldMkLst>
        <pc:spChg chg="mod">
          <ac:chgData name="miriam zurera" userId="924fe8cd4a798293" providerId="LiveId" clId="{D5790786-49AC-4270-814F-9E7C731BCAA7}" dt="2022-01-12T17:13:24.045" v="5977" actId="20577"/>
          <ac:spMkLst>
            <pc:docMk/>
            <pc:sldMk cId="1585527531" sldId="356"/>
            <ac:spMk id="2" creationId="{2059C352-AE07-4480-A2FC-B31826B8DCED}"/>
          </ac:spMkLst>
        </pc:spChg>
        <pc:spChg chg="del">
          <ac:chgData name="miriam zurera" userId="924fe8cd4a798293" providerId="LiveId" clId="{D5790786-49AC-4270-814F-9E7C731BCAA7}" dt="2022-01-12T17:13:26.845" v="5978" actId="478"/>
          <ac:spMkLst>
            <pc:docMk/>
            <pc:sldMk cId="1585527531" sldId="356"/>
            <ac:spMk id="4" creationId="{78573D22-ED12-4AF4-B4C4-D3C4BE075B7A}"/>
          </ac:spMkLst>
        </pc:spChg>
        <pc:picChg chg="add mod">
          <ac:chgData name="miriam zurera" userId="924fe8cd4a798293" providerId="LiveId" clId="{D5790786-49AC-4270-814F-9E7C731BCAA7}" dt="2022-01-12T17:13:33.773" v="5982" actId="14100"/>
          <ac:picMkLst>
            <pc:docMk/>
            <pc:sldMk cId="1585527531" sldId="356"/>
            <ac:picMk id="8" creationId="{4C8B7C4B-3034-4CBE-BD29-286B961EF5EE}"/>
          </ac:picMkLst>
        </pc:picChg>
        <pc:picChg chg="del">
          <ac:chgData name="miriam zurera" userId="924fe8cd4a798293" providerId="LiveId" clId="{D5790786-49AC-4270-814F-9E7C731BCAA7}" dt="2022-01-12T17:13:28.217" v="5979" actId="478"/>
          <ac:picMkLst>
            <pc:docMk/>
            <pc:sldMk cId="1585527531" sldId="356"/>
            <ac:picMk id="12" creationId="{88DAFE66-F55D-4D9C-A04E-30495513EB58}"/>
          </ac:picMkLst>
        </pc:picChg>
      </pc:sldChg>
      <pc:sldChg chg="add del">
        <pc:chgData name="miriam zurera" userId="924fe8cd4a798293" providerId="LiveId" clId="{D5790786-49AC-4270-814F-9E7C731BCAA7}" dt="2022-01-12T17:13:13.092" v="5967" actId="47"/>
        <pc:sldMkLst>
          <pc:docMk/>
          <pc:sldMk cId="3490589104" sldId="356"/>
        </pc:sldMkLst>
      </pc:sldChg>
      <pc:sldChg chg="addSp delSp modSp add mod">
        <pc:chgData name="miriam zurera" userId="924fe8cd4a798293" providerId="LiveId" clId="{D5790786-49AC-4270-814F-9E7C731BCAA7}" dt="2022-01-12T17:14:02.405" v="6012" actId="1076"/>
        <pc:sldMkLst>
          <pc:docMk/>
          <pc:sldMk cId="58036002" sldId="357"/>
        </pc:sldMkLst>
        <pc:spChg chg="mod">
          <ac:chgData name="miriam zurera" userId="924fe8cd4a798293" providerId="LiveId" clId="{D5790786-49AC-4270-814F-9E7C731BCAA7}" dt="2022-01-12T17:13:53.221" v="6006" actId="20577"/>
          <ac:spMkLst>
            <pc:docMk/>
            <pc:sldMk cId="58036002" sldId="357"/>
            <ac:spMk id="2" creationId="{2059C352-AE07-4480-A2FC-B31826B8DCED}"/>
          </ac:spMkLst>
        </pc:spChg>
        <pc:picChg chg="del">
          <ac:chgData name="miriam zurera" userId="924fe8cd4a798293" providerId="LiveId" clId="{D5790786-49AC-4270-814F-9E7C731BCAA7}" dt="2022-01-12T17:13:54.592" v="6007" actId="478"/>
          <ac:picMkLst>
            <pc:docMk/>
            <pc:sldMk cId="58036002" sldId="357"/>
            <ac:picMk id="8" creationId="{4C8B7C4B-3034-4CBE-BD29-286B961EF5EE}"/>
          </ac:picMkLst>
        </pc:picChg>
        <pc:picChg chg="add mod">
          <ac:chgData name="miriam zurera" userId="924fe8cd4a798293" providerId="LiveId" clId="{D5790786-49AC-4270-814F-9E7C731BCAA7}" dt="2022-01-12T17:14:02.405" v="6012" actId="1076"/>
          <ac:picMkLst>
            <pc:docMk/>
            <pc:sldMk cId="58036002" sldId="357"/>
            <ac:picMk id="9" creationId="{39ECCC82-FC9C-4155-ABFF-3EE16DEB29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9F921B4-5E38-4965-8B73-91A039F2EA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584F91-942F-436D-A1F6-5B9FE8CE2A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B5EECD-FC23-4C42-A395-BCEE51F5FA7C}" type="datetime1">
              <a:rPr lang="es-ES"/>
              <a:pPr lvl="0"/>
              <a:t>12/01/2022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347E0A3-7651-44E9-93F5-4C91B88F6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0B7FE0A-4DBD-4A8C-8191-C89E0B8C569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8588C-3F0A-4BD7-90BF-9E32FFC5AE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412D-EBD7-4C3B-A410-46D23B3106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2F905BB-20C5-412B-8503-A723A1C5D8B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1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FA2030-A6F1-4F39-8117-05E22C2AE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396F1C8-55D3-4591-8C87-E008B7D99E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1A9B0-79C4-4A3B-8A20-A22ABC7E60D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DA44A1-BC28-4A1D-AD28-851CA06E55ED}" type="slidenum">
              <a:t>4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44D-60FE-48E1-B329-79F687ED89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200" y="2386739"/>
            <a:ext cx="8991596" cy="1645920"/>
          </a:xfrm>
          <a:ln w="38103" cap="sq">
            <a:solidFill>
              <a:srgbClr val="404040"/>
            </a:solidFill>
            <a:prstDash val="solid"/>
            <a:miter/>
          </a:ln>
        </p:spPr>
        <p:txBody>
          <a:bodyPr lIns="274320" rIns="274320"/>
          <a:lstStyle>
            <a:lvl1pPr>
              <a:defRPr sz="3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345D2-6036-4C0A-902E-C2A4B1E9F3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08" cy="1239889"/>
          </a:xfrm>
        </p:spPr>
        <p:txBody>
          <a:bodyPr anchorCtr="1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87DECC6-FEA0-4AA6-A0BA-E0DD51ACD3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9C9A98E-A59F-42C2-80D2-C30B9CC28F46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8527BB-19DB-4F05-B2EE-B9D1CD03D0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FB8699A-29CB-41CE-ACC5-11406A5DFC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F3D8FE-9865-48CE-A49E-632D00CDA98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7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DB25-CC1E-41AF-B952-18103345AA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11560-2C29-46D0-A2B9-6FA5E2F0DA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7191-6EC3-403B-81A6-F86F3E1E92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E6A2C3-9D7B-46E0-BCF8-A12AB4A3CACD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7D95-602F-4BF4-A95D-AD179C0A4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31F6-3F91-40E0-80E5-5E9FD2CE0E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B3D735-1E56-497C-B30A-0E26AEF294F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1959-65AB-4A9F-A89C-DF113443D9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3113" y="937259"/>
            <a:ext cx="1298603" cy="498348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ACC1-47D4-4499-A7E5-0BA75C7827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231136" y="937259"/>
            <a:ext cx="6198489" cy="498348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6050-8AB3-4FBC-82D0-1F93E682DC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90761-46CD-4519-9F5B-08D5DC96CADD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F68B-E034-4295-818C-EB3329DAF6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2B9E-E979-4D62-927A-37955E3B0C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8BF22-0E5E-45D6-B9E4-0A778123FF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3B5F-E3C0-4BBE-A89B-ACABC02C83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D35B-01E7-420A-AC66-1AA0ED8553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F2B6775-ACC6-404C-9F9D-AF6FBB04F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A570B8-2A1E-466E-9170-DE3E4984D3F5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EE57F3C-42C8-4C84-A049-B250726BA0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5424757-8CC5-4C6B-A486-BC4C3F23AC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1067E6-672F-477A-906D-79C9A82B396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6A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02E8-1ABF-4F3E-958D-25BAD1653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386739"/>
            <a:ext cx="8991596" cy="1645920"/>
          </a:xfrm>
          <a:ln w="38103" cap="sq">
            <a:solidFill>
              <a:srgbClr val="404040"/>
            </a:solidFill>
            <a:prstDash val="solid"/>
            <a:miter/>
          </a:ln>
        </p:spPr>
        <p:txBody>
          <a:bodyPr lIns="274320" rIns="274320"/>
          <a:lstStyle>
            <a:lvl1pPr>
              <a:defRPr sz="3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04A5-1FD4-4D6F-95D3-BB4410345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5194" y="4352461"/>
            <a:ext cx="6801608" cy="1265081"/>
          </a:xfrm>
        </p:spPr>
        <p:txBody>
          <a:bodyPr anchorCtr="1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5E7AC83-DA4D-4292-99C4-CC3708EFD2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F91FAD6F-2335-4111-A3D8-173519CB821E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D1236E-89AD-42E1-A5CC-0742BA22FD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FDBD28-6119-42F0-9696-B67C2AC30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5C1AE-5755-4E4B-A265-4221174A3E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FFE3-8D21-486A-89BD-882D0DFE6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C565-EE1F-4032-BE4C-126EAFD819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1912" y="2638044"/>
            <a:ext cx="4271775" cy="310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1D177-A6BF-4183-9932-58A930B5A37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38319" y="2638044"/>
            <a:ext cx="4270248" cy="310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FEB72C76-ACF0-4558-A182-CF9894B9FE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350DB3-EDC2-4175-B3D1-2DDBE9D83B1F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41EABA35-32EC-4805-8716-BFDE25D3F1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64ADEC53-16AB-4F88-99A5-BA8A95F52D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B95256-B53E-4CFD-A2C8-433492530F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576E8EA-3C0D-4EA8-BC05-F1FDF6805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3439" y="2313432"/>
            <a:ext cx="4270248" cy="704088"/>
          </a:xfrm>
        </p:spPr>
        <p:txBody>
          <a:bodyPr anchor="b" anchorCtr="1"/>
          <a:lstStyle>
            <a:lvl1pPr marL="0" indent="0" algn="ctr">
              <a:buNone/>
              <a:defRPr sz="1900" cap="all" spc="100">
                <a:solidFill>
                  <a:srgbClr val="6B889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B150F8-CE20-4B67-BA39-DC855C342C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83439" y="3143250"/>
            <a:ext cx="4270248" cy="25967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B482C39-EFA1-4422-A2AF-4FA2DB17037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38319" y="3143250"/>
            <a:ext cx="4253487" cy="25967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632C8-513D-4A72-8BB0-181560FB98E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38319" y="2313432"/>
            <a:ext cx="4270248" cy="704088"/>
          </a:xfrm>
        </p:spPr>
        <p:txBody>
          <a:bodyPr anchor="b" anchorCtr="1"/>
          <a:lstStyle>
            <a:lvl1pPr marL="0" indent="0" algn="ctr">
              <a:buNone/>
              <a:defRPr sz="1900" cap="all" spc="100">
                <a:solidFill>
                  <a:srgbClr val="6B889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566CEED-1207-4EC4-9C17-EBF8CE9562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748C5A-EDDC-49FB-B2B6-431B8E80EC85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AE9BEB-71C0-43FE-9F16-D41482939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30ED56A8-BE79-48B2-B930-C6B12BCC86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4E81F-463E-47FD-8B47-24931253774B}" type="slidenum">
              <a:t>‹Nº›</a:t>
            </a:fld>
            <a:endParaRPr lang="en-US"/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5E10B9B-BEFA-4D0C-AE12-F335A3A46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5B47-A64E-4565-A99A-2D93E8B856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1923B-0823-4434-852A-C077469003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66BE2E-A447-4CE4-AAC5-E039A3619B47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3915E-5ECC-4408-8587-8409D4B287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AE38-1496-4E63-ABC8-12034470F0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F99A35-D493-4E75-8434-FCA0FFD482D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1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6360-58D6-4142-B535-8C4D20CAF7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19E65D-749A-4CAF-BE3F-DFC6FBE7D1C9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E158A-1D1E-486A-9AB5-08A917D6CB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357C-9666-4817-824C-1F510B037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C0552E-CE1B-420E-AADB-EB3E41019FB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407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FB2C4AB-9210-4D6F-A569-CB0EF73E14C1}"/>
              </a:ext>
            </a:extLst>
          </p:cNvPr>
          <p:cNvSpPr/>
          <p:nvPr/>
        </p:nvSpPr>
        <p:spPr>
          <a:xfrm>
            <a:off x="0" y="0"/>
            <a:ext cx="6096003" cy="6858000"/>
          </a:xfrm>
          <a:prstGeom prst="rect">
            <a:avLst/>
          </a:prstGeom>
          <a:solidFill>
            <a:srgbClr val="9BAFB5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E5849D-5A79-41E3-849E-CC5ECB81A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9" cy="11415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88C15-1BD8-4784-9410-EF478A1593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36083" y="804672"/>
            <a:ext cx="4815843" cy="5248656"/>
          </a:xfr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169D24-B11F-4F89-A4F2-03FEE2415A2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15568" y="3549920"/>
            <a:ext cx="3794759" cy="2194038"/>
          </a:xfrm>
        </p:spPr>
        <p:txBody>
          <a:bodyPr anchorCtr="1"/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A7AAEFF8-A078-49D2-AFB6-2EB1D54104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B542DA-B9D9-4937-846D-F37856FB0485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F81E2DD-380A-46E2-ABDC-EFB8B42B3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804672" y="6236207"/>
            <a:ext cx="5124800" cy="3200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3B1AD4E-DBF6-45A9-967F-5DA8448830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550F4D-7C88-4D71-A435-26EE59C4FF6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07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9F8C8999-C5FB-4D9C-AE13-9817F697119B}"/>
              </a:ext>
            </a:extLst>
          </p:cNvPr>
          <p:cNvSpPr/>
          <p:nvPr/>
        </p:nvSpPr>
        <p:spPr>
          <a:xfrm>
            <a:off x="0" y="0"/>
            <a:ext cx="6096003" cy="6858000"/>
          </a:xfrm>
          <a:prstGeom prst="rect">
            <a:avLst/>
          </a:prstGeom>
          <a:solidFill>
            <a:srgbClr val="9BAFB5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BD6953-26EA-45C6-AF41-7D0956409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521" y="2243827"/>
            <a:ext cx="4494998" cy="1134642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9CBE6CB-D466-4CA1-98B5-6E7AC322CE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096003" y="0"/>
            <a:ext cx="6102092" cy="6858000"/>
          </a:xfrm>
          <a:solidFill>
            <a:srgbClr val="BFBFBF"/>
          </a:solid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CD2E11C-D636-4766-A5E9-037DF85300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15568" y="3549920"/>
            <a:ext cx="3794759" cy="2194038"/>
          </a:xfrm>
        </p:spPr>
        <p:txBody>
          <a:bodyPr anchorCtr="1"/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B4869217-D1A0-4210-8D5D-719FAD2335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</a:defRPr>
            </a:lvl1pPr>
          </a:lstStyle>
          <a:p>
            <a:pPr lvl="0"/>
            <a:fld id="{0CFA4A7B-F1D1-4801-9FD5-8E41EE1300DA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B84330F-349D-4183-974C-4E45C1FDD7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804672" y="6236207"/>
            <a:ext cx="5124800" cy="3200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C62F763-1D45-4FD7-8DC4-0723E98B7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CE7F1E-3F08-4FAE-8C67-180D325703D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5F92-37D0-43D7-AD14-68007F9F7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4" cy="1188720"/>
          </a:xfrm>
          <a:prstGeom prst="rect">
            <a:avLst/>
          </a:prstGeom>
          <a:solidFill>
            <a:srgbClr val="FFFFFF"/>
          </a:solidFill>
          <a:ln w="31747" cap="sq">
            <a:solidFill>
              <a:srgbClr val="404040"/>
            </a:solidFill>
            <a:prstDash val="solid"/>
            <a:miter/>
          </a:ln>
        </p:spPr>
        <p:txBody>
          <a:bodyPr vert="horz" wrap="square" lIns="182880" tIns="182880" rIns="182880" bIns="182880" anchor="ctr" anchorCtr="1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A518A-8CBF-44EF-97B2-7A5718910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4" cy="3101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CE11-89F2-431E-A15B-9B1231EE0DA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821430" y="6238814"/>
            <a:ext cx="2753743" cy="3239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defRPr>
            </a:lvl1pPr>
          </a:lstStyle>
          <a:p>
            <a:pPr lvl="0"/>
            <a:fld id="{88DA0EE5-2AB1-4FE5-A18E-4A224F1B4FF3}" type="datetime1">
              <a:rPr lang="en-US"/>
              <a:pPr lvl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D3F4-0CF9-4B8E-844F-735EECF51F7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600200" y="6236207"/>
            <a:ext cx="5901190" cy="32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166A-C570-4850-8A31-BFFA4D0276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758921" y="6217920"/>
            <a:ext cx="365760" cy="365760"/>
          </a:xfrm>
          <a:prstGeom prst="rect">
            <a:avLst/>
          </a:prstGeom>
          <a:solidFill>
            <a:srgbClr val="1D1D1D">
              <a:alpha val="70000"/>
            </a:srgbClr>
          </a:solidFill>
          <a:ln>
            <a:noFill/>
          </a:ln>
        </p:spPr>
        <p:txBody>
          <a:bodyPr vert="horz" wrap="square" lIns="18288" tIns="45720" rIns="18288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pPr lvl="0"/>
            <a:fld id="{06306660-14CA-447B-AB08-2B076A0879D5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2800" b="0" i="0" u="none" strike="noStrike" kern="1200" cap="all" spc="200" baseline="0">
          <a:solidFill>
            <a:srgbClr val="262626"/>
          </a:solidFill>
          <a:uFillTx/>
          <a:latin typeface="Gill Sans MT"/>
        </a:defRPr>
      </a:lvl1pPr>
    </p:titleStyle>
    <p:bodyStyle>
      <a:lvl1pPr marL="228600" marR="0" lvl="0" indent="-22860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BAFB5"/>
        </a:buClr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262626"/>
          </a:solidFill>
          <a:uFillTx/>
          <a:latin typeface="Gill Sans MT"/>
        </a:defRPr>
      </a:lvl1pPr>
      <a:lvl2pPr marL="457200" marR="0" lvl="1" indent="-22860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BAFB5"/>
        </a:buClr>
        <a:buSzPct val="100000"/>
        <a:buFont typeface="Arial" pitchFamily="34"/>
        <a:buChar char="•"/>
        <a:tabLst/>
        <a:defRPr lang="es-ES" sz="1600" b="0" i="0" u="none" strike="noStrike" kern="1200" cap="none" spc="0" baseline="0">
          <a:solidFill>
            <a:srgbClr val="262626"/>
          </a:solidFill>
          <a:uFillTx/>
          <a:latin typeface="Gill Sans MT"/>
        </a:defRPr>
      </a:lvl2pPr>
      <a:lvl3pPr marL="685800" marR="0" lvl="2" indent="-22860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BAFB5"/>
        </a:buClr>
        <a:buSzPct val="100000"/>
        <a:buFont typeface="Arial" pitchFamily="34"/>
        <a:buChar char="•"/>
        <a:tabLst/>
        <a:defRPr lang="es-ES" sz="1600" b="0" i="0" u="none" strike="noStrike" kern="1200" cap="none" spc="0" baseline="0">
          <a:solidFill>
            <a:srgbClr val="262626"/>
          </a:solidFill>
          <a:uFillTx/>
          <a:latin typeface="Gill Sans MT"/>
        </a:defRPr>
      </a:lvl3pPr>
      <a:lvl4pPr marL="914400" marR="0" lvl="3" indent="-22860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BAFB5"/>
        </a:buClr>
        <a:buSzPct val="100000"/>
        <a:buFont typeface="Arial" pitchFamily="34"/>
        <a:buChar char="•"/>
        <a:tabLst/>
        <a:defRPr lang="es-ES" sz="1600" b="0" i="0" u="none" strike="noStrike" kern="1200" cap="none" spc="0" baseline="0">
          <a:solidFill>
            <a:srgbClr val="262626"/>
          </a:solidFill>
          <a:uFillTx/>
          <a:latin typeface="Gill Sans MT"/>
        </a:defRPr>
      </a:lvl4pPr>
      <a:lvl5pPr marL="1143000" marR="0" lvl="4" indent="-22860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BAFB5"/>
        </a:buClr>
        <a:buSzPct val="100000"/>
        <a:buFont typeface="Arial" pitchFamily="34"/>
        <a:buChar char="•"/>
        <a:tabLst/>
        <a:defRPr lang="es-ES" sz="1600" b="0" i="0" u="none" strike="noStrike" kern="1200" cap="none" spc="0" baseline="0">
          <a:solidFill>
            <a:srgbClr val="262626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5AE75A0-DDB2-411F-ACC6-9E399E28C13C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92C79-F46C-485E-B0D5-742E1A4C2F4B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 dirty="0"/>
              <a:t>ITERACIÓN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1820EB-F775-4B5D-BDE0-2EB4021944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67877" y="4352544"/>
            <a:ext cx="7130262" cy="1239889"/>
          </a:xfrm>
        </p:spPr>
        <p:txBody>
          <a:bodyPr/>
          <a:lstStyle/>
          <a:p>
            <a:pPr lvl="0"/>
            <a:r>
              <a:rPr lang="es-ES" sz="1500"/>
              <a:t>Luis Felipe Dávalos Martín, Jesús Gonzalez, Paula Lurueña Díez y Alfonso Muñoz García 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2217954-3006-4CC0-BBDE-7798EB7236E1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44498" y="1872705"/>
            <a:ext cx="11065715" cy="988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Para el acceso a la aplicación, es necesario introducir el usuario y contraseña. Este usuario es único y se genera automáticamente al darlo de alta en la aplicación.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2796E06-EB7D-4934-BF86-6E7E65A9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54" y="3049892"/>
            <a:ext cx="7837891" cy="35494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66A1F8F-B69A-46B8-8ED4-B42A12FC3A66}"/>
              </a:ext>
            </a:extLst>
          </p:cNvPr>
          <p:cNvSpPr txBox="1"/>
          <p:nvPr/>
        </p:nvSpPr>
        <p:spPr>
          <a:xfrm>
            <a:off x="544498" y="1313892"/>
            <a:ext cx="11360455" cy="369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A continuación vamos a ver de forma resumida la funcionalidad de la aplicación para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20350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505189"/>
            <a:ext cx="11065715" cy="16577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VISTA DE LA APLICACIÓN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Dependiendo del rol que tenga asignado el usuario, podrá realizar unas acciones u otras en la aplicación.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s-ES" dirty="0">
              <a:solidFill>
                <a:srgbClr val="000000"/>
              </a:solidFill>
              <a:effectLst/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s-ES" dirty="0">
              <a:solidFill>
                <a:srgbClr val="000000"/>
              </a:solidFill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Por ejemplo, aquí podemos ver que el rol de director puede hacer otras acciones diferentes al rol de socio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FFBE15-1485-4F13-9EB2-2C97A236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4"/>
          <a:stretch/>
        </p:blipFill>
        <p:spPr>
          <a:xfrm>
            <a:off x="6352402" y="3695050"/>
            <a:ext cx="5552552" cy="23228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59538C-A117-4DF3-A259-542BF11F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0" y="3695050"/>
            <a:ext cx="5769284" cy="23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63142" y="1384916"/>
            <a:ext cx="11065715" cy="16321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CONTROL DE ROLES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Para evitar el acceso a acciones que el usuario no debe poder realizar, se ha utilizado el componente </a:t>
            </a:r>
            <a:r>
              <a:rPr lang="es-ES" dirty="0" err="1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ES" dirty="0" err="1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CakePHP</a:t>
            </a: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 para limitar el acceso según el rol del usuario mediante el controlador de cada apartado de la aplicación.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s-ES" dirty="0">
              <a:solidFill>
                <a:srgbClr val="000000"/>
              </a:solidFill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Si un socio por ejemplo intenta acceder a añadir un usuario, le aparecerá un mensaje de error: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D4A0E1-D8B8-44E7-8504-994C78B6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12" y="3258306"/>
            <a:ext cx="8349064" cy="34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63142" y="1384916"/>
            <a:ext cx="11065715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El director puede realizar las siguientes acciones: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181507-7F59-4757-B593-0B03133A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07" y="2336764"/>
            <a:ext cx="9502386" cy="38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09833" y="1266844"/>
            <a:ext cx="11084359" cy="1284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Al añadir un usuario y elegir el rol, se generará el usuario de acceso a la aplicación y nos llevará al formulario para completar los datos del usuario. Por ejemplo, añadimos un usuario recepcionista y automáticamente nos genera el usuario SSC-12-R y nos dirige al formulario para introducir los datos del recepcionista: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E074D1-A50A-4243-8737-A176ED92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43" y="3183902"/>
            <a:ext cx="4942662" cy="303217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EFFA4CB-2DCC-4FD4-B41F-6EFE3964D0AE}"/>
              </a:ext>
            </a:extLst>
          </p:cNvPr>
          <p:cNvSpPr/>
          <p:nvPr/>
        </p:nvSpPr>
        <p:spPr>
          <a:xfrm>
            <a:off x="5731809" y="4254619"/>
            <a:ext cx="754144" cy="67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E1D1BBB-B7AF-4C3A-92E8-4F464C5F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7" y="2806382"/>
            <a:ext cx="4935545" cy="39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63143" y="1384916"/>
            <a:ext cx="10821603" cy="988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También podemos seleccionar un rol para ver los usuarios existentes. Puede ver todos los datos de los usuarios, editarlos o eliminarlos. 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663E4D-A9F4-4DA7-BEB3-E9AADC5E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09" y="2705775"/>
            <a:ext cx="6161037" cy="3215629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C011FB41-F31F-4F64-9298-18B5631B2757}"/>
              </a:ext>
            </a:extLst>
          </p:cNvPr>
          <p:cNvSpPr txBox="1"/>
          <p:nvPr/>
        </p:nvSpPr>
        <p:spPr>
          <a:xfrm>
            <a:off x="657411" y="3943872"/>
            <a:ext cx="5119131" cy="3697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Ejemplo de la vista de entrenadores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B7F4B48-6B54-4DA2-A8F5-7E4571799E24}"/>
              </a:ext>
            </a:extLst>
          </p:cNvPr>
          <p:cNvSpPr/>
          <p:nvPr/>
        </p:nvSpPr>
        <p:spPr>
          <a:xfrm>
            <a:off x="4411745" y="3861148"/>
            <a:ext cx="650449" cy="53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4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63144" y="1384916"/>
            <a:ext cx="5639694" cy="988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Añadir tipos de actividad y programar el horario de las mismas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5B648B-AB40-4A9F-8682-17F7C89E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9" y="2760089"/>
            <a:ext cx="5839127" cy="184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D0BDD5-D4FF-422C-B0D4-5B4906E2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71" y="656945"/>
            <a:ext cx="4876686" cy="30239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353BEC-DDC4-4363-B7BA-19A226A1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64" y="3743081"/>
            <a:ext cx="4842049" cy="297666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E0F303-18E9-4CD4-8F1F-EBFCD546096B}"/>
              </a:ext>
            </a:extLst>
          </p:cNvPr>
          <p:cNvCxnSpPr>
            <a:cxnSpLocks/>
          </p:cNvCxnSpPr>
          <p:nvPr/>
        </p:nvCxnSpPr>
        <p:spPr>
          <a:xfrm flipV="1">
            <a:off x="6270086" y="2813901"/>
            <a:ext cx="498078" cy="33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EB0F98E-09A2-407F-86C4-08311ECDC7FC}"/>
              </a:ext>
            </a:extLst>
          </p:cNvPr>
          <p:cNvCxnSpPr>
            <a:cxnSpLocks/>
          </p:cNvCxnSpPr>
          <p:nvPr/>
        </p:nvCxnSpPr>
        <p:spPr>
          <a:xfrm>
            <a:off x="6270086" y="4044099"/>
            <a:ext cx="498078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63144" y="1384916"/>
            <a:ext cx="5639694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Gestionar los servicios adicionales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D7A8E5-D7E3-4638-B881-DCAC1881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18" y="2678991"/>
            <a:ext cx="7928040" cy="3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7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5639694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DIRECTOR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Generar los informes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CA059C-0A6A-4A87-848E-8B004D78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2780907"/>
            <a:ext cx="5263135" cy="24824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133092-3AE6-4838-AE46-2798304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43" y="1923478"/>
            <a:ext cx="5241149" cy="4103016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0F7D879-B193-45B2-886C-090AF007433E}"/>
              </a:ext>
            </a:extLst>
          </p:cNvPr>
          <p:cNvSpPr/>
          <p:nvPr/>
        </p:nvSpPr>
        <p:spPr>
          <a:xfrm>
            <a:off x="5924898" y="3761295"/>
            <a:ext cx="437769" cy="44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1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6" y="1384916"/>
            <a:ext cx="7176473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SOCIO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El socio puede realizar las siguientes acciones: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1BC510-1A76-4CD8-AF8D-47575216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509738"/>
            <a:ext cx="1049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8484-B623-484E-AA25-F3061593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z="2800" dirty="0"/>
              <a:t>INDICE</a:t>
            </a: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3DCB61B8-7CC7-44AB-9065-D89EA16EEFF6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DD9C78EC-202D-4560-A36D-8642C9AEF887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B4591CC-EADB-4F3E-B4F8-7AFADFAD00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8787" y="3644188"/>
            <a:ext cx="3794759" cy="21940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8E922E83-8360-4924-A060-83F78E95BBF8}"/>
              </a:ext>
            </a:extLst>
          </p:cNvPr>
          <p:cNvSpPr txBox="1">
            <a:spLocks/>
          </p:cNvSpPr>
          <p:nvPr/>
        </p:nvSpPr>
        <p:spPr>
          <a:xfrm>
            <a:off x="7145768" y="1976059"/>
            <a:ext cx="3186009" cy="2424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ct val="100000"/>
              <a:buFont typeface="Arial" pitchFamily="34"/>
              <a:buNone/>
              <a:tabLst/>
              <a:defRPr lang="es-ES" sz="1500" b="0" i="0" u="none" strike="noStrike" kern="1200" cap="none" spc="0" baseline="0">
                <a:solidFill>
                  <a:srgbClr val="FFFFFF"/>
                </a:solidFill>
                <a:uFillTx/>
                <a:latin typeface="Gill Sans MT"/>
              </a:defRPr>
            </a:lvl1pPr>
            <a:lvl2pPr marL="457200" marR="0" lvl="1" indent="-2286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ct val="100000"/>
              <a:buFont typeface="Arial" pitchFamily="34"/>
              <a:buChar char="•"/>
              <a:tabLst/>
              <a:defRPr lang="es-ES" sz="1600" b="0" i="0" u="none" strike="noStrike" kern="1200" cap="none" spc="0" baseline="0">
                <a:solidFill>
                  <a:srgbClr val="262626"/>
                </a:solidFill>
                <a:uFillTx/>
                <a:latin typeface="Gill Sans MT"/>
              </a:defRPr>
            </a:lvl2pPr>
            <a:lvl3pPr marL="685800" marR="0" lvl="2" indent="-2286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ct val="100000"/>
              <a:buFont typeface="Arial" pitchFamily="34"/>
              <a:buChar char="•"/>
              <a:tabLst/>
              <a:defRPr lang="es-ES" sz="1600" b="0" i="0" u="none" strike="noStrike" kern="1200" cap="none" spc="0" baseline="0">
                <a:solidFill>
                  <a:srgbClr val="262626"/>
                </a:solidFill>
                <a:uFillTx/>
                <a:latin typeface="Gill Sans MT"/>
              </a:defRPr>
            </a:lvl3pPr>
            <a:lvl4pPr marL="914400" marR="0" lvl="3" indent="-2286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ct val="100000"/>
              <a:buFont typeface="Arial" pitchFamily="34"/>
              <a:buChar char="•"/>
              <a:tabLst/>
              <a:defRPr lang="es-ES" sz="1600" b="0" i="0" u="none" strike="noStrike" kern="1200" cap="none" spc="0" baseline="0">
                <a:solidFill>
                  <a:srgbClr val="262626"/>
                </a:solidFill>
                <a:uFillTx/>
                <a:latin typeface="Gill Sans MT"/>
              </a:defRPr>
            </a:lvl4pPr>
            <a:lvl5pPr marL="1143000" marR="0" lvl="4" indent="-2286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Pct val="100000"/>
              <a:buFont typeface="Arial" pitchFamily="34"/>
              <a:buChar char="•"/>
              <a:tabLst/>
              <a:defRPr lang="es-ES" sz="1600" b="0" i="0" u="none" strike="noStrike" kern="1200" cap="none" spc="0" baseline="0">
                <a:solidFill>
                  <a:srgbClr val="262626"/>
                </a:solidFill>
                <a:uFillTx/>
                <a:latin typeface="Gill Sans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50000"/>
              </a:lnSpc>
              <a:buFont typeface="Arial" pitchFamily="34"/>
              <a:buChar char="•"/>
            </a:pPr>
            <a:r>
              <a:rPr lang="es-ES" sz="1900">
                <a:solidFill>
                  <a:srgbClr val="000000"/>
                </a:solidFill>
              </a:rPr>
              <a:t>Diagrama C4 Model</a:t>
            </a:r>
          </a:p>
          <a:p>
            <a:pPr marL="228600" indent="-228600" algn="l">
              <a:lnSpc>
                <a:spcPct val="150000"/>
              </a:lnSpc>
              <a:buFont typeface="Arial" pitchFamily="34"/>
              <a:buChar char="•"/>
            </a:pPr>
            <a:r>
              <a:rPr lang="es-ES" sz="1900">
                <a:solidFill>
                  <a:srgbClr val="000000"/>
                </a:solidFill>
              </a:rPr>
              <a:t>Desarrollo del prototipo</a:t>
            </a:r>
          </a:p>
          <a:p>
            <a:pPr marL="228600" indent="-228600" algn="l">
              <a:lnSpc>
                <a:spcPct val="150000"/>
              </a:lnSpc>
              <a:buFont typeface="Arial" pitchFamily="34"/>
              <a:buChar char="•"/>
            </a:pPr>
            <a:r>
              <a:rPr lang="es-ES" sz="1900">
                <a:solidFill>
                  <a:srgbClr val="000000"/>
                </a:solidFill>
              </a:rPr>
              <a:t>Informes JIRA</a:t>
            </a:r>
            <a:endParaRPr lang="es-ES" sz="1900" dirty="0">
              <a:solidFill>
                <a:srgbClr val="000000"/>
              </a:solidFill>
            </a:endParaRP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20C4DE2-9A9F-4ADB-9AEE-C444B6F4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988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SOCIO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Ver las actividades disponibles y apuntarse. El sistema comprueba la disponibilidad del aforo de la sala y si se ha superado no permite apuntarse.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C87F0B-E4D4-447F-9909-D1D8462C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06" y="2633127"/>
            <a:ext cx="6656944" cy="4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988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SOCIO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Resumen de las actividades que ha realizado, donde puede valorar al monitor y un botón que simula la pulsera para controlar la asistencia a la actividad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5CF1A3-0879-4C69-BB86-E5B5183D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2846254"/>
            <a:ext cx="5319826" cy="32774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4C90C5-57A3-41A9-976C-7BC8E5A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38" y="2842798"/>
            <a:ext cx="5407376" cy="3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1284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SOCIO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Solicita un entrenador personal para el día. El sistema comprueba los entrenadores que pertenecen al centro del usuario y asigna el que tiene más horas libres. Comprueba que haya disponibilidad en el horario solicitado. Además, si ya tiene un entrenador asignado, no puede volver a solicitarlo. 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546F6C-371C-4C62-BABF-AF68A06F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" y="2809156"/>
            <a:ext cx="5583343" cy="1536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0CA90D-8351-4282-AF87-51CDE7C2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56" y="2814540"/>
            <a:ext cx="4741580" cy="1506913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385F3D1-019D-4068-8B7B-2FDEAA1DB7D9}"/>
              </a:ext>
            </a:extLst>
          </p:cNvPr>
          <p:cNvSpPr/>
          <p:nvPr/>
        </p:nvSpPr>
        <p:spPr>
          <a:xfrm>
            <a:off x="6231220" y="3374989"/>
            <a:ext cx="474586" cy="38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033892C-8E24-42AD-849D-0C72C61EF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90" y="4484994"/>
            <a:ext cx="6052259" cy="22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SOCIO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Apuntarse a los servicios adicionales que hay en su centro y darlos de baja: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8FE694-8B9D-4EE1-B01B-DE4E0AAE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24" y="2336764"/>
            <a:ext cx="6627751" cy="43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9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LIMPIADOR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El usuario con rol limpiador puede ver la zona que tiene asignada o intercambiar el turno con otro usuario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45E094-EF3E-4D0E-B99F-AA936ED7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92" y="2147668"/>
            <a:ext cx="6590055" cy="15917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78A91A-5E5C-4910-98B6-9C50B47E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87" y="4091049"/>
            <a:ext cx="3912222" cy="25303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9CD833B-772E-4923-9752-71164D537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51" y="3972764"/>
            <a:ext cx="4716787" cy="2766951"/>
          </a:xfrm>
          <a:prstGeom prst="rect">
            <a:avLst/>
          </a:prstGeom>
        </p:spPr>
      </p:pic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B8C795D5-B29F-4FFE-9B77-2468F3E673E3}"/>
              </a:ext>
            </a:extLst>
          </p:cNvPr>
          <p:cNvSpPr/>
          <p:nvPr/>
        </p:nvSpPr>
        <p:spPr>
          <a:xfrm rot="5400000">
            <a:off x="8923910" y="3487686"/>
            <a:ext cx="636012" cy="334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43023CD4-25F1-406E-8DB2-9E37F49C58B8}"/>
              </a:ext>
            </a:extLst>
          </p:cNvPr>
          <p:cNvSpPr/>
          <p:nvPr/>
        </p:nvSpPr>
        <p:spPr>
          <a:xfrm rot="5400000" flipV="1">
            <a:off x="2586172" y="3233804"/>
            <a:ext cx="844376" cy="518477"/>
          </a:xfrm>
          <a:prstGeom prst="bentArrow">
            <a:avLst>
              <a:gd name="adj1" fmla="val 25000"/>
              <a:gd name="adj2" fmla="val 2944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MONITOR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Puede ver las actividades asignadas, fecha, horario, sala y ocupación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1B012F-9180-48EE-8104-404A9D67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7" y="2336764"/>
            <a:ext cx="7887285" cy="149238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B077D3-0429-4950-84BF-2A3FA12F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75" y="3868291"/>
            <a:ext cx="6698850" cy="2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11298866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ENTRENADOR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Puede ver los socios asignados en ese </a:t>
            </a:r>
            <a:r>
              <a:rPr lang="es-ES" dirty="0" err="1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endParaRPr lang="es-ES" dirty="0">
              <a:solidFill>
                <a:srgbClr val="000000"/>
              </a:solidFill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47D953-A75B-4F92-90A2-214B7934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30" y="2147668"/>
            <a:ext cx="8404340" cy="16348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31CA0A-5E83-4809-9BED-F33E59DD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13" y="4229273"/>
            <a:ext cx="6541969" cy="2487622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096C26A-BE4A-4C06-B55B-265C2FC0B67B}"/>
              </a:ext>
            </a:extLst>
          </p:cNvPr>
          <p:cNvSpPr/>
          <p:nvPr/>
        </p:nvSpPr>
        <p:spPr>
          <a:xfrm>
            <a:off x="5865040" y="3780431"/>
            <a:ext cx="461913" cy="346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27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FUNCIONALIDADES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81787" y="1384916"/>
            <a:ext cx="5320695" cy="12844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ROL ENTRENADOR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Para anular una cita, el entrenador introduce un motivo. Esto genera una notificación al director para que pueda asignar un nuevo entrenador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008A2-1775-4912-8181-41186C51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0669"/>
            <a:ext cx="5615436" cy="2391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0C6936-F64B-404E-B23D-F9756051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" y="3585382"/>
            <a:ext cx="8258273" cy="527444"/>
          </a:xfrm>
          <a:prstGeom prst="rect">
            <a:avLst/>
          </a:prstGeom>
        </p:spPr>
      </p:pic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A5CD11F0-4744-414A-86AD-7E1CE8B6ADF5}"/>
              </a:ext>
            </a:extLst>
          </p:cNvPr>
          <p:cNvSpPr/>
          <p:nvPr/>
        </p:nvSpPr>
        <p:spPr>
          <a:xfrm rot="16200000" flipH="1">
            <a:off x="4881984" y="2398093"/>
            <a:ext cx="678730" cy="15060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7ABF57B-D5BD-4AA4-9A14-27663FBB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066" y="4302748"/>
            <a:ext cx="5615436" cy="2498611"/>
          </a:xfrm>
          <a:prstGeom prst="rect">
            <a:avLst/>
          </a:prstGeom>
        </p:spPr>
      </p:pic>
      <p:sp>
        <p:nvSpPr>
          <p:cNvPr id="16" name="CuadroTexto 4">
            <a:extLst>
              <a:ext uri="{FF2B5EF4-FFF2-40B4-BE49-F238E27FC236}">
                <a16:creationId xmlns:a16="http://schemas.microsoft.com/office/drawing/2014/main" id="{40B10A4E-5E58-463A-B908-9B773C361519}"/>
              </a:ext>
            </a:extLst>
          </p:cNvPr>
          <p:cNvSpPr txBox="1"/>
          <p:nvPr/>
        </p:nvSpPr>
        <p:spPr>
          <a:xfrm>
            <a:off x="581786" y="4883831"/>
            <a:ext cx="5320695" cy="9624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El director podrá asignar un sustituto. Sigue el mismo método de asignación, pero excluyendo al entrenador que ha anulado la cita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52FAEBE-54FF-4697-9EF5-78B0AA3987D9}"/>
              </a:ext>
            </a:extLst>
          </p:cNvPr>
          <p:cNvSpPr/>
          <p:nvPr/>
        </p:nvSpPr>
        <p:spPr>
          <a:xfrm>
            <a:off x="6290733" y="3490502"/>
            <a:ext cx="1684867" cy="6223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73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A6F4-62EE-4686-BE39-A9539D05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837" y="2547992"/>
            <a:ext cx="4448710" cy="1171254"/>
          </a:xfrm>
        </p:spPr>
        <p:txBody>
          <a:bodyPr/>
          <a:lstStyle/>
          <a:p>
            <a:pPr lvl="0"/>
            <a:r>
              <a:rPr lang="es-ES" sz="2800" dirty="0"/>
              <a:t>INFORMES JIRA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C6A5233-E7E4-4D2A-A53C-B7E1EEF061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684133" y="2547992"/>
            <a:ext cx="4801805" cy="1931544"/>
          </a:xfrm>
        </p:spPr>
        <p:txBody>
          <a:bodyPr anchorCtr="0"/>
          <a:lstStyle/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Extracción de informes de JIRA</a:t>
            </a: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s-ES" sz="1900" dirty="0">
              <a:solidFill>
                <a:srgbClr val="000000"/>
              </a:solidFill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0348BA23-4B57-43BE-909D-CFBAA6472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7812" y="3917399"/>
            <a:ext cx="3794759" cy="441537"/>
          </a:xfrm>
        </p:spPr>
        <p:txBody>
          <a:bodyPr anchorCtr="1"/>
          <a:lstStyle/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2B3AC2-76AD-46E6-AF9D-96A7D7C41F10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FA6F008-400D-4FD4-856F-30428D55A294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34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INFORME ROADMAP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8DAFE66-F55D-4D9C-A04E-30495513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2426187"/>
            <a:ext cx="10293102" cy="41125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573D22-ED12-4AF4-B4C4-D3C4BE075B7A}"/>
              </a:ext>
            </a:extLst>
          </p:cNvPr>
          <p:cNvSpPr txBox="1"/>
          <p:nvPr/>
        </p:nvSpPr>
        <p:spPr>
          <a:xfrm>
            <a:off x="581787" y="1384916"/>
            <a:ext cx="1040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mantenido el sistema de organización de las anteriores iteraciones. </a:t>
            </a:r>
          </a:p>
          <a:p>
            <a:endParaRPr lang="es-ES" dirty="0"/>
          </a:p>
          <a:p>
            <a:r>
              <a:rPr lang="es-ES" dirty="0"/>
              <a:t>Para esta iteración, hemos creado una nueva EPIC donde hemos asignado las tareas:</a:t>
            </a:r>
          </a:p>
        </p:txBody>
      </p:sp>
    </p:spTree>
    <p:extLst>
      <p:ext uri="{BB962C8B-B14F-4D97-AF65-F5344CB8AC3E}">
        <p14:creationId xmlns:p14="http://schemas.microsoft.com/office/powerpoint/2010/main" val="265454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A6F4-62EE-4686-BE39-A9539D05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837" y="2547992"/>
            <a:ext cx="4448710" cy="1171254"/>
          </a:xfrm>
        </p:spPr>
        <p:txBody>
          <a:bodyPr/>
          <a:lstStyle/>
          <a:p>
            <a:pPr lvl="0"/>
            <a:r>
              <a:rPr lang="es-ES" sz="2800" dirty="0"/>
              <a:t>MODELO DE DISEÑO:</a:t>
            </a:r>
            <a:br>
              <a:rPr lang="es-ES" sz="2800" dirty="0"/>
            </a:br>
            <a:r>
              <a:rPr lang="es-ES" sz="2800" dirty="0"/>
              <a:t>C4 MODEL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C6A5233-E7E4-4D2A-A53C-B7E1EEF061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50121" y="1787702"/>
            <a:ext cx="4801805" cy="4323735"/>
          </a:xfrm>
        </p:spPr>
        <p:txBody>
          <a:bodyPr anchorCtr="0"/>
          <a:lstStyle/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Nivel 1- Contexto</a:t>
            </a: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Nivel II - Contenedores</a:t>
            </a: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Nivel III - Componentes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0348BA23-4B57-43BE-909D-CFBAA6472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7812" y="3917399"/>
            <a:ext cx="3794759" cy="441537"/>
          </a:xfrm>
        </p:spPr>
        <p:txBody>
          <a:bodyPr anchorCtr="1"/>
          <a:lstStyle/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2B3AC2-76AD-46E6-AF9D-96A7D7C41F10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FA6F008-400D-4FD4-856F-30428D55A294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INFORME VELOCIDAD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C8B7C4B-3034-4CBE-BD29-286B961E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1567493"/>
            <a:ext cx="10541842" cy="49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7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396825"/>
            <a:ext cx="4641922" cy="727971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INFORME FLUJO ACUMULADO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39ECCC82-FC9C-4155-ABFF-3EE16DEB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1949786"/>
            <a:ext cx="11026036" cy="39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F34CCF-9199-4ADB-A2B3-05539AB0DDDE}"/>
              </a:ext>
            </a:extLst>
          </p:cNvPr>
          <p:cNvSpPr txBox="1">
            <a:spLocks/>
          </p:cNvSpPr>
          <p:nvPr/>
        </p:nvSpPr>
        <p:spPr>
          <a:xfrm>
            <a:off x="5138657" y="2847267"/>
            <a:ext cx="6508845" cy="9588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 compatLnSpc="1">
            <a:normAutofit/>
          </a:bodyPr>
          <a:lstStyle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2000" b="0" i="0" u="none" strike="noStrike" cap="all" spc="200" baseline="0">
                <a:solidFill>
                  <a:srgbClr val="262626"/>
                </a:solidFill>
                <a:uFillTx/>
                <a:latin typeface="Gill Sans MT"/>
              </a:defRPr>
            </a:lvl1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Amasis MT Pro Black" panose="020B0604020202020204" pitchFamily="18" charset="0"/>
                <a:ea typeface="+mj-ea"/>
                <a:cs typeface="+mj-cs"/>
              </a:rPr>
              <a:t>¡GRACIAS!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áfico 5" descr="Signo de interrogación con relleno sólido">
            <a:extLst>
              <a:ext uri="{FF2B5EF4-FFF2-40B4-BE49-F238E27FC236}">
                <a16:creationId xmlns:a16="http://schemas.microsoft.com/office/drawing/2014/main" id="{CD701F16-8C56-4FA4-9F58-FF05BFF4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41" y="1752438"/>
            <a:ext cx="2876637" cy="3148553"/>
          </a:xfrm>
          <a:prstGeom prst="rect">
            <a:avLst/>
          </a:prstGeom>
          <a:effectLst/>
        </p:spPr>
      </p:pic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9AA47145-3E79-4D92-AD80-8DA1FC903306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6C28FA4B-8703-458D-9F44-7749A8DB546B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28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D71DD7-9919-4BDB-8BCA-DAF44C2D4A14}"/>
              </a:ext>
            </a:extLst>
          </p:cNvPr>
          <p:cNvSpPr txBox="1">
            <a:spLocks/>
          </p:cNvSpPr>
          <p:nvPr/>
        </p:nvSpPr>
        <p:spPr>
          <a:xfrm>
            <a:off x="3450619" y="5625476"/>
            <a:ext cx="5290760" cy="761057"/>
          </a:xfrm>
          <a:prstGeom prst="rect">
            <a:avLst/>
          </a:prstGeom>
          <a:solidFill>
            <a:srgbClr val="FFFFFF"/>
          </a:solidFill>
          <a:ln w="31747" cap="sq">
            <a:solidFill>
              <a:srgbClr val="404040"/>
            </a:solidFill>
            <a:prstDash val="solid"/>
            <a:miter/>
          </a:ln>
        </p:spPr>
        <p:txBody>
          <a:bodyPr vert="horz" wrap="square" lIns="182880" tIns="182880" rIns="182880" bIns="182880" anchor="ctr" anchorCtr="1" compatLnSpc="1">
            <a:normAutofit/>
          </a:bodyPr>
          <a:lstStyle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2000" b="0" i="0" u="none" strike="noStrike" cap="all" spc="200" baseline="0">
                <a:solidFill>
                  <a:srgbClr val="262626"/>
                </a:solidFill>
                <a:uFillTx/>
                <a:latin typeface="Gill Sans MT"/>
              </a:defRPr>
            </a:lvl1pPr>
          </a:lstStyle>
          <a:p>
            <a:r>
              <a:rPr lang="en-US" dirty="0"/>
              <a:t>NIVEL I CONTEXTO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C502A99B-F03D-4FE0-8718-F981A76BF8B9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13224642-2E6F-4AD9-9039-F7E17ED340C1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03537C9-D9EA-4416-A6AB-F25A6BCD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7" y="1049869"/>
            <a:ext cx="6917266" cy="4176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DAF1AB8-D34B-4CED-856E-F86D7D750068}"/>
              </a:ext>
            </a:extLst>
          </p:cNvPr>
          <p:cNvSpPr txBox="1">
            <a:spLocks/>
          </p:cNvSpPr>
          <p:nvPr/>
        </p:nvSpPr>
        <p:spPr>
          <a:xfrm>
            <a:off x="3293651" y="5674251"/>
            <a:ext cx="5604696" cy="805398"/>
          </a:xfrm>
          <a:prstGeom prst="rect">
            <a:avLst/>
          </a:prstGeom>
          <a:solidFill>
            <a:srgbClr val="FFFFFF"/>
          </a:solidFill>
          <a:ln w="31747" cap="sq">
            <a:solidFill>
              <a:srgbClr val="404040"/>
            </a:solidFill>
            <a:prstDash val="solid"/>
            <a:miter/>
          </a:ln>
        </p:spPr>
        <p:txBody>
          <a:bodyPr vert="horz" wrap="square" lIns="182880" tIns="182880" rIns="182880" bIns="182880" anchor="ctr" anchorCtr="1" compatLnSpc="1">
            <a:normAutofit/>
          </a:bodyPr>
          <a:lstStyle>
            <a:defPPr>
              <a:defRPr lang="es-E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cap="all" spc="200" baseline="0">
                <a:solidFill>
                  <a:srgbClr val="262626"/>
                </a:solidFill>
                <a:uFillTx/>
                <a:latin typeface="Gill Sans MT"/>
              </a:defRPr>
            </a:lvl1pPr>
          </a:lstStyle>
          <a:p>
            <a:r>
              <a:rPr lang="en-US" dirty="0"/>
              <a:t>NIVEL II  CONTENEDORES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E7790B9-5BB0-47BA-A36E-38B5C1BC35DA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18F5CED2-194D-4C4E-A1C6-57ED8D79BFDC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A0B2B62-2CED-4BEE-8C30-984ACF03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8" b="2621"/>
          <a:stretch/>
        </p:blipFill>
        <p:spPr>
          <a:xfrm>
            <a:off x="2624320" y="1109134"/>
            <a:ext cx="6274027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5A0EDCE-E6CB-40E5-BDBF-9BE0FBF6AAEA}"/>
              </a:ext>
            </a:extLst>
          </p:cNvPr>
          <p:cNvSpPr txBox="1">
            <a:spLocks/>
          </p:cNvSpPr>
          <p:nvPr/>
        </p:nvSpPr>
        <p:spPr>
          <a:xfrm>
            <a:off x="7646274" y="2908983"/>
            <a:ext cx="3857128" cy="1040034"/>
          </a:xfrm>
          <a:prstGeom prst="rect">
            <a:avLst/>
          </a:prstGeom>
          <a:solidFill>
            <a:srgbClr val="FFFFFF"/>
          </a:solidFill>
          <a:ln w="31747" cap="sq">
            <a:solidFill>
              <a:srgbClr val="404040"/>
            </a:solidFill>
            <a:prstDash val="solid"/>
            <a:miter/>
          </a:ln>
        </p:spPr>
        <p:txBody>
          <a:bodyPr vert="horz" wrap="square" lIns="182880" tIns="182880" rIns="182880" bIns="182880" anchor="ctr" anchorCtr="1" compatLnSpc="1">
            <a:normAutofit/>
          </a:bodyPr>
          <a:lstStyle>
            <a:defPPr>
              <a:defRPr lang="es-E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cap="all" spc="200" baseline="0">
                <a:solidFill>
                  <a:srgbClr val="262626"/>
                </a:solidFill>
                <a:uFillTx/>
                <a:latin typeface="Gill Sans MT"/>
              </a:defRPr>
            </a:lvl1pPr>
          </a:lstStyle>
          <a:p>
            <a:r>
              <a:rPr lang="en-US" dirty="0"/>
              <a:t>NIVEL III </a:t>
            </a:r>
          </a:p>
          <a:p>
            <a:r>
              <a:rPr lang="en-US" dirty="0"/>
              <a:t>COMPONENTES (API)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BD3BA974-38DE-43C7-AAF3-54C060BCEB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1059DB5-D00E-4E0B-9721-8CEDC450BD30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2C71418-4C13-429C-985C-3FFF216C7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t="2200" r="4957"/>
          <a:stretch/>
        </p:blipFill>
        <p:spPr>
          <a:xfrm>
            <a:off x="431800" y="717939"/>
            <a:ext cx="6646334" cy="54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5A0EDCE-E6CB-40E5-BDBF-9BE0FBF6AAEA}"/>
              </a:ext>
            </a:extLst>
          </p:cNvPr>
          <p:cNvSpPr txBox="1">
            <a:spLocks/>
          </p:cNvSpPr>
          <p:nvPr/>
        </p:nvSpPr>
        <p:spPr>
          <a:xfrm>
            <a:off x="7646274" y="2908983"/>
            <a:ext cx="3857128" cy="1040034"/>
          </a:xfrm>
          <a:prstGeom prst="rect">
            <a:avLst/>
          </a:prstGeom>
          <a:solidFill>
            <a:srgbClr val="FFFFFF"/>
          </a:solidFill>
          <a:ln w="31747" cap="sq">
            <a:solidFill>
              <a:srgbClr val="404040"/>
            </a:solidFill>
            <a:prstDash val="solid"/>
            <a:miter/>
          </a:ln>
        </p:spPr>
        <p:txBody>
          <a:bodyPr vert="horz" wrap="square" lIns="182880" tIns="182880" rIns="182880" bIns="182880" anchor="ctr" anchorCtr="1" compatLnSpc="1">
            <a:normAutofit/>
          </a:bodyPr>
          <a:lstStyle>
            <a:defPPr>
              <a:defRPr lang="es-E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cap="all" spc="200" baseline="0">
                <a:solidFill>
                  <a:srgbClr val="262626"/>
                </a:solidFill>
                <a:uFillTx/>
                <a:latin typeface="Gill Sans MT"/>
              </a:defRPr>
            </a:lvl1pPr>
          </a:lstStyle>
          <a:p>
            <a:r>
              <a:rPr lang="en-US" dirty="0"/>
              <a:t>NIVEL III </a:t>
            </a:r>
          </a:p>
          <a:p>
            <a:r>
              <a:rPr lang="en-US" dirty="0"/>
              <a:t>COMPONENTES (APP)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BD3BA974-38DE-43C7-AAF3-54C060BCEB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1059DB5-D00E-4E0B-9721-8CEDC450BD30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615C9A7-1706-4767-99FE-7BBD649F0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t="12817" r="7046" b="5964"/>
          <a:stretch/>
        </p:blipFill>
        <p:spPr>
          <a:xfrm>
            <a:off x="456376" y="1156479"/>
            <a:ext cx="6759749" cy="4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A6F4-62EE-4686-BE39-A9539D05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837" y="2547992"/>
            <a:ext cx="4448710" cy="1171254"/>
          </a:xfrm>
        </p:spPr>
        <p:txBody>
          <a:bodyPr/>
          <a:lstStyle/>
          <a:p>
            <a:pPr lvl="0"/>
            <a:r>
              <a:rPr lang="es-ES" sz="2800" dirty="0"/>
              <a:t>DESARROLLO DEL PROTOTIPO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EC6A5233-E7E4-4D2A-A53C-B7E1EEF061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40694" y="2167847"/>
            <a:ext cx="4801805" cy="1931544"/>
          </a:xfrm>
        </p:spPr>
        <p:txBody>
          <a:bodyPr anchorCtr="0"/>
          <a:lstStyle/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Herramientas utilizadas</a:t>
            </a: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000000"/>
                </a:solidFill>
              </a:rPr>
              <a:t>Funcionalidades</a:t>
            </a:r>
          </a:p>
          <a:p>
            <a:pPr marL="342900" lvl="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s-ES" sz="1900" dirty="0">
              <a:solidFill>
                <a:srgbClr val="000000"/>
              </a:solidFill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0348BA23-4B57-43BE-909D-CFBAA6472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7812" y="3917399"/>
            <a:ext cx="3794759" cy="441537"/>
          </a:xfrm>
        </p:spPr>
        <p:txBody>
          <a:bodyPr anchorCtr="1"/>
          <a:lstStyle/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2B3AC2-76AD-46E6-AF9D-96A7D7C41F10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FA6F008-400D-4FD4-856F-30428D55A294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86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9C352-AE07-4480-A2FC-B31826B8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787" y="664093"/>
            <a:ext cx="5756869" cy="902823"/>
          </a:xfrm>
        </p:spPr>
        <p:txBody>
          <a:bodyPr>
            <a:normAutofit/>
          </a:bodyPr>
          <a:lstStyle/>
          <a:p>
            <a:pPr lvl="0"/>
            <a:r>
              <a:rPr lang="es-ES" sz="2000" dirty="0"/>
              <a:t>HERRAMIENTAS UTILIZADAS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EB7F2F-C635-4A97-8DCC-A00969E38E4D}"/>
              </a:ext>
            </a:extLst>
          </p:cNvPr>
          <p:cNvSpPr txBox="1"/>
          <p:nvPr/>
        </p:nvSpPr>
        <p:spPr>
          <a:xfrm>
            <a:off x="538746" y="1901115"/>
            <a:ext cx="6936709" cy="16577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Para el desarrollo del pro</a:t>
            </a: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totipo hemos optado por utilizar: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Lenguaje: </a:t>
            </a:r>
            <a:r>
              <a:rPr lang="es-ES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PHP orientado a objetos.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s-ES" dirty="0" err="1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CakePHP</a:t>
            </a:r>
            <a:r>
              <a:rPr lang="es-ES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 con modelo MVC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BBDD: </a:t>
            </a: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XAMPP: </a:t>
            </a:r>
            <a:r>
              <a:rPr lang="es-ES" dirty="0">
                <a:solidFill>
                  <a:srgbClr val="000000"/>
                </a:solidFill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Distribución de apache para crear un servidor local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814644C-12DE-47FD-BCE5-DEE2004E0E6E}"/>
              </a:ext>
            </a:extLst>
          </p:cNvPr>
          <p:cNvSpPr/>
          <p:nvPr/>
        </p:nvSpPr>
        <p:spPr>
          <a:xfrm rot="10800000">
            <a:off x="11647502" y="-1"/>
            <a:ext cx="544497" cy="1313893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BAA26CF-601C-48D6-A122-F3266A4C53DE}"/>
              </a:ext>
            </a:extLst>
          </p:cNvPr>
          <p:cNvSpPr/>
          <p:nvPr/>
        </p:nvSpPr>
        <p:spPr>
          <a:xfrm rot="10800000">
            <a:off x="11904954" y="-1"/>
            <a:ext cx="287044" cy="1384917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408094-37AA-403C-B461-162ACFCB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57" y="2015615"/>
            <a:ext cx="1771650" cy="790575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24EDC1D2-C312-41B1-9D54-BBF5AC0CE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36" y="1994160"/>
            <a:ext cx="1580695" cy="833487"/>
          </a:xfrm>
          <a:prstGeom prst="rect">
            <a:avLst/>
          </a:prstGeom>
        </p:spPr>
      </p:pic>
      <p:pic>
        <p:nvPicPr>
          <p:cNvPr id="24" name="Imagen 23" descr="Logotipo&#10;&#10;Descripción generada automáticamente">
            <a:extLst>
              <a:ext uri="{FF2B5EF4-FFF2-40B4-BE49-F238E27FC236}">
                <a16:creationId xmlns:a16="http://schemas.microsoft.com/office/drawing/2014/main" id="{D55DF8CF-F8B1-49B6-B00B-D793F914C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82" y="904603"/>
            <a:ext cx="1715678" cy="890587"/>
          </a:xfrm>
          <a:prstGeom prst="rect">
            <a:avLst/>
          </a:prstGeom>
        </p:spPr>
      </p:pic>
      <p:pic>
        <p:nvPicPr>
          <p:cNvPr id="26" name="Imagen 25" descr="Forma&#10;&#10;Descripción generada automáticamente con confianza media">
            <a:extLst>
              <a:ext uri="{FF2B5EF4-FFF2-40B4-BE49-F238E27FC236}">
                <a16:creationId xmlns:a16="http://schemas.microsoft.com/office/drawing/2014/main" id="{E4A82C1C-81B3-4104-AA45-1D0AB289C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5" y="3026615"/>
            <a:ext cx="2445458" cy="637634"/>
          </a:xfrm>
          <a:prstGeom prst="rect">
            <a:avLst/>
          </a:prstGeom>
        </p:spPr>
      </p:pic>
      <p:sp>
        <p:nvSpPr>
          <p:cNvPr id="27" name="CuadroTexto 4">
            <a:extLst>
              <a:ext uri="{FF2B5EF4-FFF2-40B4-BE49-F238E27FC236}">
                <a16:creationId xmlns:a16="http://schemas.microsoft.com/office/drawing/2014/main" id="{CB933AF2-DBBE-4985-967D-6CE7A4837D53}"/>
              </a:ext>
            </a:extLst>
          </p:cNvPr>
          <p:cNvSpPr txBox="1"/>
          <p:nvPr/>
        </p:nvSpPr>
        <p:spPr>
          <a:xfrm>
            <a:off x="581787" y="4992418"/>
            <a:ext cx="8906861" cy="6917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effectLst/>
                <a:latin typeface="Gill Sans MT"/>
                <a:ea typeface="Times New Roman" panose="02020603050405020304" pitchFamily="18" charset="0"/>
                <a:cs typeface="Times New Roman" panose="02020603050405020304" pitchFamily="18" charset="0"/>
              </a:rPr>
              <a:t>También hemos utilizado HTML y CSS, para darle un diseño más personalizado a la aplicación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s-ES" dirty="0">
              <a:solidFill>
                <a:srgbClr val="000000"/>
              </a:solidFill>
              <a:latin typeface="Gill Sans M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D9C2512D-5102-4376-9198-63F8451F9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76" y="4593143"/>
            <a:ext cx="1752404" cy="11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869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8B5563CC80A8418F5E3262ED8AE6F0" ma:contentTypeVersion="7" ma:contentTypeDescription="Crear nuevo documento." ma:contentTypeScope="" ma:versionID="77209791e76d622cff937a1da75d9412">
  <xsd:schema xmlns:xsd="http://www.w3.org/2001/XMLSchema" xmlns:xs="http://www.w3.org/2001/XMLSchema" xmlns:p="http://schemas.microsoft.com/office/2006/metadata/properties" xmlns:ns3="782d51de-8087-4cfe-b53c-f9adce6f1c72" targetNamespace="http://schemas.microsoft.com/office/2006/metadata/properties" ma:root="true" ma:fieldsID="82c383c3e96227f7da43a3d153c95ed1" ns3:_="">
    <xsd:import namespace="782d51de-8087-4cfe-b53c-f9adce6f1c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d51de-8087-4cfe-b53c-f9adce6f1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56FBA-A900-4514-B082-C59355139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0F4F01-BEA1-4391-A3B0-6D5FB08F5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d51de-8087-4cfe-b53c-f9adce6f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8FE472-A5C0-4CD9-9944-9D57CF121E0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782d51de-8087-4cfe-b53c-f9adce6f1c7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696</Words>
  <Application>Microsoft Office PowerPoint</Application>
  <PresentationFormat>Panorámica</PresentationFormat>
  <Paragraphs>98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Amasis MT Pro Black</vt:lpstr>
      <vt:lpstr>Arial</vt:lpstr>
      <vt:lpstr>Calibri</vt:lpstr>
      <vt:lpstr>Gill Sans MT</vt:lpstr>
      <vt:lpstr>Wingdings</vt:lpstr>
      <vt:lpstr>Paquete</vt:lpstr>
      <vt:lpstr>ITERACIÓN III</vt:lpstr>
      <vt:lpstr>INDICE</vt:lpstr>
      <vt:lpstr>MODELO DE DISEÑO: C4 MODEL</vt:lpstr>
      <vt:lpstr>Presentación de PowerPoint</vt:lpstr>
      <vt:lpstr>Presentación de PowerPoint</vt:lpstr>
      <vt:lpstr>Presentación de PowerPoint</vt:lpstr>
      <vt:lpstr>Presentación de PowerPoint</vt:lpstr>
      <vt:lpstr>DESARROLLO DEL PROTOTIPO</vt:lpstr>
      <vt:lpstr>HERRAMIENTAS UTILIZADAS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INFORMES JIRA</vt:lpstr>
      <vt:lpstr>INFORME ROADMAP</vt:lpstr>
      <vt:lpstr>INFORME VELOCIDAD</vt:lpstr>
      <vt:lpstr>INFORME FLUJO ACUMULADO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</dc:title>
  <dc:creator>Lurueña Díez Paula</dc:creator>
  <cp:lastModifiedBy>González Vidal Jesús Javier</cp:lastModifiedBy>
  <cp:revision>14</cp:revision>
  <dcterms:created xsi:type="dcterms:W3CDTF">2021-11-09T19:03:10Z</dcterms:created>
  <dcterms:modified xsi:type="dcterms:W3CDTF">2022-01-12T19:59:05Z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0x010100AF8B5563CC80A8418F5E3262ED8AE6F0</vt:lpwstr>
  </property>
</Properties>
</file>