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6A1-6350-4BA8-821E-03E80557AC43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6033-3FE1-40C2-9A70-310ABD04DBB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Алгоритм </a:t>
            </a:r>
            <a:r>
              <a:rPr lang="ru-RU" b="1" dirty="0" err="1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жана</a:t>
            </a:r>
            <a:r>
              <a:rPr lang="ru-RU" b="1" dirty="0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аткаруучулар</a:t>
            </a:r>
            <a:endParaRPr lang="ru-RU" b="1" dirty="0">
              <a:solidFill>
                <a:srgbClr val="FF00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2571744"/>
            <a:ext cx="6400800" cy="175260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FF0000"/>
                </a:solidFill>
              </a:rPr>
              <a:t>6-класс</a:t>
            </a:r>
            <a:endParaRPr lang="ru-RU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714356"/>
            <a:ext cx="7143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берилген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командаларды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аткарганга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жөндөмдүү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тобу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жаныбар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техникалык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түзүлүш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285728"/>
            <a:ext cx="8143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кандай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болушат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Эң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жөнөкөй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аткаруучунун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монитордун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корпусундагы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булагын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өчүрүп-күйгүзүүчү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баскычты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эсептесе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болот.</a:t>
            </a:r>
          </a:p>
        </p:txBody>
      </p:sp>
      <p:pic>
        <p:nvPicPr>
          <p:cNvPr id="1026" name="Picture 2" descr="http://www.ruscomp.ru/image/shop/catalog/11004265/20062487/1493483210_d0616a92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32696"/>
            <a:ext cx="5286412" cy="3885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татаалыраак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болуп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заманбап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жуугуч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машинаны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эсептесек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болот,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электрондук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эсине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инженерлер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тарабынан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иштелип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чыккан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жууй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түрдүү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программалар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салынган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tiralnaya-mashina-lg-fh0b8nd4-5-1280x9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Автоматтуу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түзүлуштөрдүн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эң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өркүндөтүлгөн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аткаруучусу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роботтор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эсептелет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Автоматташтырылган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өндүрүштөрдө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татаал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тетикти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бат,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катасыз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сапаттуу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манипулятордой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алышы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күмөндүү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https://www.fantasianew.ru/wa-data/public/shop/products/79/51/15179/images/25651/25651.9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3013066" cy="2778716"/>
          </a:xfrm>
          <a:prstGeom prst="rect">
            <a:avLst/>
          </a:prstGeom>
          <a:noFill/>
        </p:spPr>
      </p:pic>
      <p:pic>
        <p:nvPicPr>
          <p:cNvPr id="16388" name="Picture 4" descr="https://www.fantasianew.ru/wa-data/public/shop/products/46/36/23646/images/48669/48669.9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2898538" cy="2786082"/>
          </a:xfrm>
          <a:prstGeom prst="rect">
            <a:avLst/>
          </a:prstGeom>
          <a:noFill/>
        </p:spPr>
      </p:pic>
      <p:pic>
        <p:nvPicPr>
          <p:cNvPr id="16392" name="Picture 8" descr="https://rc-today.ru/UserFiles/Image/5a/59/radioupravlyaemii_robot_longshore_limited_xtrem_bots_agent_svet_i_zvukovie_effekti_xt30037_59ea06d03a095_6276_b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7572" y="2739994"/>
            <a:ext cx="2832146" cy="2832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Аткаруучунун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дагы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мисалы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компьютер.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Анын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айырмалоочу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мүнөзү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универсалдуулугу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9458" name="Picture 2" descr="https://do.ngs.ru/preview/do/06ac877062497e76a2a829b74263cf02_1495448285_1000_6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28507"/>
            <a:ext cx="5500726" cy="3729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latin typeface="Burkut" pitchFamily="34" charset="0"/>
                <a:cs typeface="Burkut" pitchFamily="34" charset="0"/>
              </a:rPr>
              <a:t>Аткаруучулардын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эки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тибин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smtClean="0">
                <a:latin typeface="Burkut" pitchFamily="34" charset="0"/>
                <a:cs typeface="Burkut" pitchFamily="34" charset="0"/>
              </a:rPr>
              <a:t>бар: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формалдуу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формалдуу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dirty="0" err="1">
                <a:latin typeface="Burkut" pitchFamily="34" charset="0"/>
                <a:cs typeface="Burkut" pitchFamily="34" charset="0"/>
              </a:rPr>
              <a:t>эмес</a:t>
            </a:r>
            <a:r>
              <a:rPr lang="ru-RU" sz="4400" dirty="0">
                <a:latin typeface="Burkut" pitchFamily="34" charset="0"/>
                <a:cs typeface="Burkut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28599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Формалдуу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аткаруучу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окшош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команданы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дайыма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бирдей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>
                <a:latin typeface="Burkut" pitchFamily="34" charset="0"/>
                <a:cs typeface="Burkut" pitchFamily="34" charset="0"/>
              </a:rPr>
              <a:t>аткарат</a:t>
            </a:r>
            <a:r>
              <a:rPr lang="ru-RU" sz="3600" dirty="0">
                <a:latin typeface="Burkut" pitchFamily="34" charset="0"/>
                <a:cs typeface="Burkut" pitchFamily="34" charset="0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07194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Формалдуу</a:t>
            </a:r>
            <a:r>
              <a:rPr lang="ru-RU" sz="3200" dirty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эмес</a:t>
            </a:r>
            <a:r>
              <a:rPr lang="ru-RU" sz="3200" dirty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аткаруучу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мындай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командаларды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ар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башкача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аткарып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>
                <a:latin typeface="Burkut" pitchFamily="34" charset="0"/>
                <a:cs typeface="Burkut" pitchFamily="34" charset="0"/>
              </a:rPr>
              <a:t>коюшу</a:t>
            </a:r>
            <a:r>
              <a:rPr lang="ru-RU" sz="32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мүмкүн</a:t>
            </a:r>
            <a:endParaRPr lang="ru-RU" sz="32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21vek.by/img/galleries/57/98/sony_nwze384p_88549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7114"/>
            <a:ext cx="3857620" cy="5510886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0" y="214290"/>
            <a:ext cx="385762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err="1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Формалдуу</a:t>
            </a:r>
            <a:endParaRPr lang="ru-RU" sz="4400" dirty="0">
              <a:solidFill>
                <a:srgbClr val="FF0000"/>
              </a:solidFill>
              <a:latin typeface="Burkut" pitchFamily="34" charset="0"/>
              <a:cs typeface="Burkut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944" y="1357297"/>
            <a:ext cx="3674055" cy="550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кругленный прямоугольник 4"/>
          <p:cNvSpPr/>
          <p:nvPr/>
        </p:nvSpPr>
        <p:spPr>
          <a:xfrm>
            <a:off x="5429256" y="214290"/>
            <a:ext cx="371474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Формалдуу</a:t>
            </a:r>
            <a:r>
              <a:rPr lang="ru-RU" sz="3600" dirty="0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эмес</a:t>
            </a:r>
            <a:endParaRPr lang="ru-RU" sz="3600" dirty="0">
              <a:solidFill>
                <a:srgbClr val="FF0000"/>
              </a:solidFill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Экран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Burkut</vt:lpstr>
      <vt:lpstr>Calibri</vt:lpstr>
      <vt:lpstr>Times New Roman</vt:lpstr>
      <vt:lpstr>Тема Office</vt:lpstr>
      <vt:lpstr>Алгоритм жана аткаруучулар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жана аткаруучулар</dc:title>
  <dc:creator>1212</dc:creator>
  <cp:lastModifiedBy>Шайыр</cp:lastModifiedBy>
  <cp:revision>4</cp:revision>
  <dcterms:created xsi:type="dcterms:W3CDTF">2018-10-09T23:55:51Z</dcterms:created>
  <dcterms:modified xsi:type="dcterms:W3CDTF">2020-11-26T00:21:52Z</dcterms:modified>
</cp:coreProperties>
</file>