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97" r:id="rId4"/>
    <p:sldId id="285" r:id="rId5"/>
    <p:sldId id="286" r:id="rId6"/>
    <p:sldId id="292" r:id="rId7"/>
    <p:sldId id="314" r:id="rId8"/>
    <p:sldId id="316" r:id="rId9"/>
    <p:sldId id="315" r:id="rId10"/>
    <p:sldId id="288" r:id="rId11"/>
    <p:sldId id="317" r:id="rId12"/>
    <p:sldId id="318" r:id="rId13"/>
    <p:sldId id="312" r:id="rId14"/>
    <p:sldId id="287" r:id="rId15"/>
    <p:sldId id="299" r:id="rId16"/>
    <p:sldId id="310" r:id="rId17"/>
    <p:sldId id="311" r:id="rId18"/>
    <p:sldId id="28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>
        <p:scale>
          <a:sx n="89" d="100"/>
          <a:sy n="89" d="100"/>
        </p:scale>
        <p:origin x="-84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7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0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10" Type="http://schemas.openxmlformats.org/officeDocument/2006/relationships/image" Target="../media/image32.gif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85728"/>
            <a:ext cx="36039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9" name="Picture 5" descr="E:\картинки2\информатика\11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28934"/>
            <a:ext cx="3857652" cy="2980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928934"/>
            <a:ext cx="3810000" cy="2928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2641301" cy="42148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2285984" y="214290"/>
            <a:ext cx="521497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“Алгоритм” термини</a:t>
            </a:r>
            <a:endParaRPr lang="ru-RU" sz="3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1142984"/>
            <a:ext cx="5715040" cy="4929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термини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биздин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замандын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787- 850-жылдары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Өзбекстандын 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Хорезм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шаарында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төрөлүп жашап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өткөн улуу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математик,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биринчи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жолу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көп орундуу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сандар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иштөөнүн арифметикалык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ыкмасын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киргизген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Мухаммед ибн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Муса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аль -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Хорезминин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латынча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аталышынан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келип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чыккан</a:t>
            </a:r>
            <a:r>
              <a:rPr lang="ru-RU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6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аль-Хорезми</a:t>
            </a:r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ky-KG" sz="2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латынча</a:t>
            </a:r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Algorithmi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А), Б)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А),В)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А),Г) 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Баардыгы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1214422"/>
            <a:ext cx="8358246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Алгоритмди аткаруучу катары ким болушу мүмкүн?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E:\kartinki\kartinki\ART\бизнес\SMILE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2685972"/>
            <a:ext cx="1000132" cy="1533193"/>
          </a:xfrm>
          <a:prstGeom prst="rect">
            <a:avLst/>
          </a:prstGeom>
          <a:noFill/>
        </p:spPr>
      </p:pic>
      <p:pic>
        <p:nvPicPr>
          <p:cNvPr id="3075" name="Picture 3" descr="E:\kartinki\kartinki\ART\собаки\GOLDEN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2714620"/>
            <a:ext cx="1026574" cy="1714512"/>
          </a:xfrm>
          <a:prstGeom prst="rect">
            <a:avLst/>
          </a:prstGeom>
          <a:noFill/>
        </p:spPr>
      </p:pic>
      <p:pic>
        <p:nvPicPr>
          <p:cNvPr id="3076" name="Picture 4" descr="E:\kartinki\kartinki\ART\компьютер\SERVER3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643182"/>
            <a:ext cx="1785950" cy="1670013"/>
          </a:xfrm>
          <a:prstGeom prst="rect">
            <a:avLst/>
          </a:prstGeom>
          <a:noFill/>
        </p:spPr>
      </p:pic>
      <p:pic>
        <p:nvPicPr>
          <p:cNvPr id="3077" name="Picture 5" descr="E:\kartinki\kartinki\ART\техника3\WASHER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2743270"/>
            <a:ext cx="1606914" cy="1471548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642910" y="2357430"/>
            <a:ext cx="178595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Адам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71736" y="2357430"/>
            <a:ext cx="178595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Жаныбар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500562" y="2357430"/>
            <a:ext cx="214314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Компьютер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858016" y="2357430"/>
            <a:ext cx="1785950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Техника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714348" y="3929066"/>
            <a:ext cx="500066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2714612" y="3929066"/>
            <a:ext cx="500066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500562" y="3929066"/>
            <a:ext cx="500066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929454" y="3929066"/>
            <a:ext cx="500066" cy="4286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428596" y="785794"/>
            <a:ext cx="8358246" cy="128588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Аткаруучу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түзүлгөн  алгоритмди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аткаруучу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объект</a:t>
            </a:r>
            <a:endParaRPr lang="ru-RU" sz="32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451456" y="428604"/>
            <a:ext cx="2415510" cy="428628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Аныктама</a:t>
            </a:r>
            <a:r>
              <a:rPr lang="ru-R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428596" y="3643314"/>
            <a:ext cx="8358246" cy="2428892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Аткаруучунун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командалар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системасы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(АКС)  –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ошол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аткаруучу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жасай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ала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турган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түшүнө туган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бардык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командалардын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жыйындысы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214555"/>
            <a:ext cx="1412349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E:\картинки2\информатика\abitur03_03(5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214554"/>
            <a:ext cx="1414460" cy="928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1" name="Picture 5" descr="E:\картинки2\игрушки\Toy_Ca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2214554"/>
            <a:ext cx="1428736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3" name="Picture 7" descr="E:\картинки2\игрушки\vertolet-silverlit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5141" y="2214555"/>
            <a:ext cx="1285884" cy="897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28596" y="3286124"/>
            <a:ext cx="2415510" cy="428628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Аныктама</a:t>
            </a:r>
            <a:r>
              <a:rPr lang="ru-R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076" name="Picture 4" descr="E:\картинки2\algoritm\220px-Gas_fla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85728"/>
            <a:ext cx="2357454" cy="1571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E:\картинки2\algoritm\rda12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57166"/>
            <a:ext cx="2286016" cy="1500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9" name="Picture 7" descr="E:\картинки2\algoritm\113253a2384a550f28781198d2b197b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2214554"/>
            <a:ext cx="2188113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0" name="Picture 8" descr="E:\картинки2\algoritm\candlin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4357694"/>
            <a:ext cx="2362812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1" name="Picture 9" descr="E:\картинки2\algoritm\0028-020-JAichnits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4357694"/>
            <a:ext cx="2500330" cy="1714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>
            <a:off x="3143240" y="1928802"/>
            <a:ext cx="3143272" cy="2357454"/>
          </a:xfrm>
          <a:prstGeom prst="round2DiagRect">
            <a:avLst>
              <a:gd name="adj1" fmla="val 16667"/>
              <a:gd name="adj2" fmla="val 45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Жумуртка бышыруу алгоритми</a:t>
            </a:r>
          </a:p>
          <a:p>
            <a:pPr algn="ctr"/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 descr="E:\картинки2\algoritm\omlety_i_yaichnits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20" y="2214554"/>
            <a:ext cx="2334150" cy="1750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E:\kartinki\kartinki\анимационные картинки\еда\edaa-34.gif"/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14744" y="3143248"/>
            <a:ext cx="2495550" cy="1143000"/>
          </a:xfrm>
          <a:prstGeom prst="rect">
            <a:avLst/>
          </a:prstGeom>
          <a:noFill/>
        </p:spPr>
      </p:pic>
      <p:sp>
        <p:nvSpPr>
          <p:cNvPr id="22" name="Стрелка вправо 21"/>
          <p:cNvSpPr/>
          <p:nvPr/>
        </p:nvSpPr>
        <p:spPr>
          <a:xfrm>
            <a:off x="3786182" y="928670"/>
            <a:ext cx="1571636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29520" y="1857364"/>
            <a:ext cx="35719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393801" y="3893347"/>
            <a:ext cx="50006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0800000">
            <a:off x="3857621" y="5000636"/>
            <a:ext cx="1500197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6200000">
            <a:off x="1893075" y="3964785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2643174" y="2786058"/>
            <a:ext cx="500066" cy="35719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5720" y="1071546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 Газды күйгүз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1643050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2. Сковородканы газга кой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85720" y="2214554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3. Сковородка ысыганда ага май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5720" y="278605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4. Жумуртканы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85720" y="3357562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5. Жумуртканы  чагып сковородкага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5720" y="3929066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6. Даамдуулукка туз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5720" y="4500570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7. Жумуртка бышканча күт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85720" y="5072074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8. Жумуртка бышканда аны тарелкга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85720" y="564357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9. Газды өчүр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85720" y="28572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Жумуртка бышыруунун алгоритми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(рецепт)</a:t>
            </a:r>
            <a:endParaRPr lang="ru-RU" sz="28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857356" y="214290"/>
          <a:ext cx="51816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4" imgW="1269720" imgH="419040" progId="Equation.3">
                  <p:embed/>
                </p:oleObj>
              </mc:Choice>
              <mc:Fallback>
                <p:oleObj name="Формула" r:id="rId4" imgW="12697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14290"/>
                        <a:ext cx="5181600" cy="1709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14282" y="2786058"/>
            <a:ext cx="864399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320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дан 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220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ны кемитип, жыйыныгын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3357562"/>
            <a:ext cx="864399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ди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ке көбөйтүп,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3929066"/>
            <a:ext cx="864399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145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ке 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228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ди кошуп,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4282" y="4500570"/>
            <a:ext cx="864399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4.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А2 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ни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кө бөлүп,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5072074"/>
            <a:ext cx="864399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төн 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27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ни кемитип,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14282" y="5643578"/>
            <a:ext cx="864399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Демек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биз күткөн жыйынтык сан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2071678"/>
            <a:ext cx="8001056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4000" dirty="0" smtClean="0">
                <a:latin typeface="Arial" pitchFamily="34" charset="0"/>
                <a:cs typeface="Arial" pitchFamily="34" charset="0"/>
              </a:rPr>
              <a:t>Эсепти чыгаруу алгоритми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В) 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Г)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844" y="2857496"/>
            <a:ext cx="8858312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А).</a:t>
            </a:r>
            <a:r>
              <a:rPr lang="ky-KG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Түн-кө 1м, чыгышка 3м, түш-кө 1 м, чыгышка 2м</a:t>
            </a:r>
            <a:endParaRPr lang="ru-RU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E:\картинки2\algoritm\73cbcf98349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642918"/>
            <a:ext cx="1291512" cy="1285884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1928794" y="214290"/>
            <a:ext cx="5214974" cy="2571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rot="16200000" flipH="1">
            <a:off x="3144034" y="1500174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9" idx="3"/>
            <a:endCxn id="19" idx="1"/>
          </p:cNvCxnSpPr>
          <p:nvPr/>
        </p:nvCxnSpPr>
        <p:spPr>
          <a:xfrm flipH="1">
            <a:off x="1928794" y="1500174"/>
            <a:ext cx="52149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928794" y="2143116"/>
            <a:ext cx="52149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928794" y="857232"/>
            <a:ext cx="52149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16200000" flipH="1">
            <a:off x="2499503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16200000" flipH="1">
            <a:off x="1858150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16200000" flipH="1">
            <a:off x="1215208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3786976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16200000" flipH="1">
            <a:off x="4501356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rot="16200000" flipH="1">
            <a:off x="5144298" y="1499380"/>
            <a:ext cx="257176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E:\картинки2\algoritm\bo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857231"/>
            <a:ext cx="642942" cy="612593"/>
          </a:xfrm>
          <a:prstGeom prst="rect">
            <a:avLst/>
          </a:prstGeom>
          <a:noFill/>
        </p:spPr>
      </p:pic>
      <p:cxnSp>
        <p:nvCxnSpPr>
          <p:cNvPr id="43" name="Прямая соединительная линия 42"/>
          <p:cNvCxnSpPr/>
          <p:nvPr/>
        </p:nvCxnSpPr>
        <p:spPr>
          <a:xfrm>
            <a:off x="2500298" y="857232"/>
            <a:ext cx="642942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2500298" y="214290"/>
            <a:ext cx="642942" cy="5715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400" b="1" dirty="0" smtClean="0">
                <a:solidFill>
                  <a:srgbClr val="FF0000"/>
                </a:solidFill>
              </a:rPr>
              <a:t>1 м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28860" y="2071678"/>
            <a:ext cx="142876" cy="14287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357950" y="1428736"/>
            <a:ext cx="142876" cy="14287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00166" y="1000108"/>
            <a:ext cx="35719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1472" y="1785926"/>
            <a:ext cx="78581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Тш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844" y="1000108"/>
            <a:ext cx="35719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2910" y="142852"/>
            <a:ext cx="71438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Тн</a:t>
            </a:r>
            <a:endParaRPr lang="ru-RU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5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7" y="1571612"/>
            <a:ext cx="500067" cy="500066"/>
          </a:xfrm>
          <a:prstGeom prst="rect">
            <a:avLst/>
          </a:prstGeom>
          <a:noFill/>
        </p:spPr>
      </p:pic>
      <p:pic>
        <p:nvPicPr>
          <p:cNvPr id="52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0" y="1571612"/>
            <a:ext cx="476291" cy="500066"/>
          </a:xfrm>
          <a:prstGeom prst="rect">
            <a:avLst/>
          </a:prstGeom>
          <a:noFill/>
        </p:spPr>
      </p:pic>
      <p:pic>
        <p:nvPicPr>
          <p:cNvPr id="53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1646" y="917912"/>
            <a:ext cx="571504" cy="571504"/>
          </a:xfrm>
          <a:prstGeom prst="rect">
            <a:avLst/>
          </a:prstGeom>
          <a:noFill/>
        </p:spPr>
      </p:pic>
      <p:pic>
        <p:nvPicPr>
          <p:cNvPr id="54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43504" y="928670"/>
            <a:ext cx="547729" cy="571504"/>
          </a:xfrm>
          <a:prstGeom prst="rect">
            <a:avLst/>
          </a:prstGeom>
          <a:noFill/>
        </p:spPr>
      </p:pic>
      <p:pic>
        <p:nvPicPr>
          <p:cNvPr id="55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00827" y="1549666"/>
            <a:ext cx="571504" cy="593449"/>
          </a:xfrm>
          <a:prstGeom prst="rect">
            <a:avLst/>
          </a:prstGeom>
          <a:noFill/>
        </p:spPr>
      </p:pic>
      <p:pic>
        <p:nvPicPr>
          <p:cNvPr id="56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2" y="2214554"/>
            <a:ext cx="476291" cy="500066"/>
          </a:xfrm>
          <a:prstGeom prst="rect">
            <a:avLst/>
          </a:prstGeom>
          <a:noFill/>
        </p:spPr>
      </p:pic>
      <p:pic>
        <p:nvPicPr>
          <p:cNvPr id="57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4" y="1571612"/>
            <a:ext cx="476291" cy="500066"/>
          </a:xfrm>
          <a:prstGeom prst="rect">
            <a:avLst/>
          </a:prstGeom>
          <a:noFill/>
        </p:spPr>
      </p:pic>
      <p:pic>
        <p:nvPicPr>
          <p:cNvPr id="60" name="Picture 7" descr="E:\картинки2\algoritm\vol_31rasteniya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285728"/>
            <a:ext cx="476291" cy="500066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42844" y="3429000"/>
            <a:ext cx="8858312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Б).</a:t>
            </a:r>
            <a:r>
              <a:rPr lang="ky-KG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Түн-кө 1м, чыг-ка 4м, түн-кө 1 м, чыг-ка 2м, түш-кө 1м</a:t>
            </a:r>
            <a:endParaRPr lang="ru-RU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844" y="4000504"/>
            <a:ext cx="8858312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В).</a:t>
            </a:r>
            <a:r>
              <a:rPr lang="ky-KG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Түн-кө 1м, чыг-ка 1м, түш-кө 1 м, чыг-ка 4м, бат-ка1м</a:t>
            </a:r>
            <a:endParaRPr lang="ru-RU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Прямая соединительная линия 63"/>
          <p:cNvCxnSpPr>
            <a:endCxn id="45" idx="0"/>
          </p:cNvCxnSpPr>
          <p:nvPr/>
        </p:nvCxnSpPr>
        <p:spPr>
          <a:xfrm rot="5400000">
            <a:off x="2214546" y="1785926"/>
            <a:ext cx="57150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500298" y="1500174"/>
            <a:ext cx="257176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5400000">
            <a:off x="4750595" y="1178703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072066" y="857232"/>
            <a:ext cx="135732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5400000">
            <a:off x="6108711" y="1177909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4" name="Picture 6" descr="E:\картинки2\algoritm\cartoon-pirat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57356" y="1928802"/>
            <a:ext cx="653435" cy="847930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7358082" y="785794"/>
            <a:ext cx="143180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Кенч</a:t>
            </a:r>
            <a:endParaRPr lang="ru-RU" sz="4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762E-6 L -2.5E-6 -0.09462 " pathEditMode="relative" ptsTypes="AA">
                                      <p:cBhvr>
                                        <p:cTn id="24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9462 L 0.28351 -0.09462 " pathEditMode="relative" ptsTypes="AA">
                                      <p:cBhvr>
                                        <p:cTn id="27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09462 L 0.28351 -0.18899 " pathEditMode="relative" ptsTypes="AA">
                                      <p:cBhvr>
                                        <p:cTn id="3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18899 L 0.43299 -0.18899 " pathEditMode="relative" ptsTypes="AA">
                                      <p:cBhvr>
                                        <p:cTn id="33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99 -0.18899 L 0.43299 -0.09462 " pathEditMode="relative" ptsTypes="AA">
                                      <p:cBhvr>
                                        <p:cTn id="3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85720" y="285728"/>
            <a:ext cx="850112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Бул алгоритм кайсы теңдемени көрсөтөт?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64357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4</a:t>
            </a:r>
            <a:endParaRPr lang="ru-RU" sz="2400" b="1" dirty="0"/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572140"/>
            <a:ext cx="3643338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x+2)*2 + (x-2)*2=0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8" y="4786322"/>
            <a:ext cx="3629484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x+2)*4 – (x-2)*4=0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57358" y="5572140"/>
            <a:ext cx="3629484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x+2)*4 + (x-2)*2=0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107154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ке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кош,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00034" y="485776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786322"/>
            <a:ext cx="3643338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x+2)*4 – (x-2)*2=0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596" y="1643050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ди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көбөйтүп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2214554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тен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кемит,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2786058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тү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ге көбөйт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3357562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кош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392906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ти нөлгө барабарла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5984" y="285728"/>
            <a:ext cx="4786346" cy="919401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Υй тапшырма</a:t>
            </a:r>
            <a:endParaRPr lang="ru-RU" sz="4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14414" y="1643050"/>
            <a:ext cx="6858048" cy="392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Υйдөн</a:t>
            </a:r>
            <a:r>
              <a:rPr lang="ru-RU" sz="32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«эң жакшы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окуучу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болууга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жетишүүнүн алгоритмин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түзүп келгиле</a:t>
            </a:r>
            <a:endParaRPr lang="ru-RU" sz="32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 descr="E:\картинки2\ученики\95790c5129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143380"/>
            <a:ext cx="1285884" cy="1717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5" name="Picture 3" descr="E:\картинки2\ученики\fa853715c7e5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214422"/>
            <a:ext cx="1357322" cy="158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7" name="Picture 5" descr="E:\картинки2\ученики\Статья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1214422"/>
            <a:ext cx="1260863" cy="1487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8" name="Picture 6" descr="E:\картинки2\ученики\original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4143380"/>
            <a:ext cx="1236527" cy="171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214678" y="214290"/>
            <a:ext cx="2571768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1-</a:t>
            </a:r>
            <a:r>
              <a:rPr lang="ky-KG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28992" y="1142984"/>
            <a:ext cx="5143536" cy="29289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y-KG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Физика сабагында кубулуштардын жана процесстердин</a:t>
            </a: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информациялык моделдери көбүнчө кандай формада түзүлөт? 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endParaRPr lang="ru-RU" sz="2800" dirty="0"/>
          </a:p>
        </p:txBody>
      </p:sp>
      <p:sp>
        <p:nvSpPr>
          <p:cNvPr id="16" name="Блок-схема: узел 15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7" name="Блок-схема: узел 16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8" name="Блок-схема: узел 17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5157359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Оозеки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1071538" y="5572140"/>
            <a:ext cx="3571900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1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Таблицалык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6" name="Picture 2" descr="E:\kartinki\kartinki\химия\1278479411_fizika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142984"/>
            <a:ext cx="2357454" cy="2928958"/>
          </a:xfrm>
          <a:prstGeom prst="rect">
            <a:avLst/>
          </a:prstGeom>
          <a:noFill/>
        </p:spPr>
      </p:pic>
      <p:pic>
        <p:nvPicPr>
          <p:cNvPr id="1027" name="Picture 3" descr="E:\kartinki\kartinki\химия\fizik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000240"/>
            <a:ext cx="1785950" cy="1071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Блок-схема: знак завершения 18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Сигнал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143504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Символдук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 descr="E:\kartinki\kartinki\химия\fizik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857628"/>
            <a:ext cx="928694" cy="21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20" grpId="0" animBg="1"/>
      <p:bldP spid="19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14290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-</a:t>
            </a:r>
            <a:r>
              <a:rPr lang="ru-RU" sz="48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В)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Г)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3071810"/>
            <a:ext cx="821537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 информациялык моделдердин ичинен </a:t>
            </a:r>
            <a:r>
              <a:rPr lang="ky-KG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архитекторду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кызыктырган маалымат кайсынысы?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E:\картинки2\дома\sunda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14422"/>
            <a:ext cx="2285984" cy="17859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075" name="Picture 3" descr="E:\картинки2\дома\1283220713_lp9uggakjerbvwx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1214422"/>
            <a:ext cx="1785949" cy="17859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076" name="Picture 4" descr="E:\картинки2\дома\47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1214422"/>
            <a:ext cx="2214578" cy="17859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077" name="Picture 5" descr="E:\картинки2\дома\2411etl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1214422"/>
            <a:ext cx="1625580" cy="17859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Овал 18"/>
          <p:cNvSpPr/>
          <p:nvPr/>
        </p:nvSpPr>
        <p:spPr>
          <a:xfrm>
            <a:off x="285720" y="2500306"/>
            <a:ext cx="571504" cy="5000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2786050" y="2500306"/>
            <a:ext cx="571504" cy="5000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714876" y="2500306"/>
            <a:ext cx="571504" cy="5000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643702" y="2500306"/>
            <a:ext cx="571504" cy="50006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57554" y="357166"/>
            <a:ext cx="2201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ТЕМА: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643050"/>
            <a:ext cx="8215370" cy="1643074"/>
          </a:xfrm>
          <a:prstGeom prst="rect">
            <a:avLst/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y-KG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Алгоритм түшүнүгү</a:t>
            </a:r>
            <a:endParaRPr kumimoji="0" lang="ru-RU" sz="6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5362" name="Picture 2" descr="E:\картинки2\информатика\komputeri-58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286124"/>
            <a:ext cx="4714908" cy="267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6778950" cy="96797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571472" y="2643182"/>
            <a:ext cx="8143932" cy="2857520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 түшүнүгү</a:t>
            </a:r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менен кеңири</a:t>
            </a:r>
          </a:p>
          <a:p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  таанышасыңар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жашоо-турмуштагы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маанисин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аныктайсыңар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428736"/>
            <a:ext cx="1143008" cy="1125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2" name="Picture 2" descr="C:\Documents and Settings\Администратор\Рабочий стол\5974958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5" y="142852"/>
            <a:ext cx="8858312" cy="6215106"/>
          </a:xfrm>
          <a:prstGeom prst="rect">
            <a:avLst/>
          </a:prstGeom>
          <a:noFill/>
        </p:spPr>
      </p:pic>
      <p:sp>
        <p:nvSpPr>
          <p:cNvPr id="5" name="Овал 4"/>
          <p:cNvSpPr/>
          <p:nvPr/>
        </p:nvSpPr>
        <p:spPr>
          <a:xfrm>
            <a:off x="1071538" y="5143512"/>
            <a:ext cx="71438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857224" y="5000636"/>
            <a:ext cx="928694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500034" y="4500570"/>
            <a:ext cx="1428760" cy="14287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572396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01024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799073">
            <a:off x="7999759" y="2174927"/>
            <a:ext cx="145404" cy="41457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Арка 9"/>
          <p:cNvSpPr/>
          <p:nvPr/>
        </p:nvSpPr>
        <p:spPr>
          <a:xfrm rot="10800000">
            <a:off x="7572396" y="2428868"/>
            <a:ext cx="571504" cy="214314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Трапеция 10"/>
          <p:cNvSpPr/>
          <p:nvPr/>
        </p:nvSpPr>
        <p:spPr>
          <a:xfrm>
            <a:off x="7390356" y="928670"/>
            <a:ext cx="928694" cy="1071570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715272" y="321468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715272" y="3643314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715272" y="464344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29652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715140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429652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 rot="21050511">
            <a:off x="6429388" y="785794"/>
            <a:ext cx="928694" cy="5428494"/>
            <a:chOff x="3714744" y="786588"/>
            <a:chExt cx="928694" cy="542849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143372" y="1785926"/>
              <a:ext cx="142876" cy="442915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rot="16200000" flipH="1">
              <a:off x="3178959" y="1464455"/>
              <a:ext cx="1500198" cy="4286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6200000" flipH="1">
              <a:off x="3321835" y="1464455"/>
              <a:ext cx="1428760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16200000" flipH="1">
              <a:off x="3393273" y="1464455"/>
              <a:ext cx="1428760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3464711" y="1535893"/>
              <a:ext cx="1500198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5400000">
              <a:off x="3571868" y="1500174"/>
              <a:ext cx="1500198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rot="5400000">
              <a:off x="3679025" y="1464455"/>
              <a:ext cx="1571636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Скругленный прямоугольник 36"/>
            <p:cNvSpPr/>
            <p:nvPr/>
          </p:nvSpPr>
          <p:spPr>
            <a:xfrm>
              <a:off x="4071934" y="2214554"/>
              <a:ext cx="285752" cy="285752"/>
            </a:xfrm>
            <a:prstGeom prst="round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Овал 14"/>
          <p:cNvSpPr/>
          <p:nvPr/>
        </p:nvSpPr>
        <p:spPr>
          <a:xfrm>
            <a:off x="6715140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71895E-7 L 0.72153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62156E-6 L 0.50521 0.006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0" y="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21 0.00671 C 0.50555 -0.02105 0.50521 -0.05112 0.51285 -0.07749 C 0.51614 -0.08998 0.52066 -0.09854 0.52465 -0.11011 C 0.53125 -0.12815 0.52413 -0.1145 0.53021 -0.12561 C 0.53316 -0.14226 0.53802 -0.15892 0.54219 -0.17534 C 0.54427 -0.19732 0.5408 -0.226 0.55 -0.24566 C 0.55104 -0.25931 0.55104 -0.27527 0.55694 -0.2866 C 0.56024 -0.30927 0.5651 -0.33194 0.58368 -0.33981 C 0.5901 -0.34559 0.59757 -0.34675 0.60521 -0.34999 C 0.61753 -0.34883 0.63021 -0.34814 0.64271 -0.34652 C 0.65156 -0.34559 0.65851 -0.33657 0.66684 -0.3331 C 0.67118 -0.32732 0.67587 -0.32015 0.68142 -0.3176 C 0.68889 -0.31043 0.69514 -0.30187 0.70295 -0.2954 C 0.70868 -0.28406 0.70677 -0.28846 0.71007 -0.28175 " pathEditMode="relative" rAng="0" ptsTypes="fffffffffffff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1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28244E-6 L 0.4776 0.0023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0" y="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41 -0.0037 C 0.49636 -0.17465 0.49931 -0.34559 0.53403 -0.42123 C 0.56858 -0.49641 0.67309 -0.45223 0.70105 -0.45778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5" grpId="3" animBg="1"/>
      <p:bldP spid="4" grpId="1" animBg="1"/>
      <p:bldP spid="4" grpId="2" animBg="1"/>
      <p:bldP spid="4" grpId="3" animBg="1"/>
      <p:bldP spid="3" grpId="0" animBg="1"/>
      <p:bldP spid="3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5857884" y="214290"/>
            <a:ext cx="3143272" cy="614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071538" y="5143512"/>
            <a:ext cx="71438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857224" y="5000636"/>
            <a:ext cx="928694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500034" y="4500570"/>
            <a:ext cx="1428760" cy="14287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572396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01024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799073">
            <a:off x="7999759" y="2174927"/>
            <a:ext cx="145404" cy="41457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Арка 9"/>
          <p:cNvSpPr/>
          <p:nvPr/>
        </p:nvSpPr>
        <p:spPr>
          <a:xfrm rot="10800000">
            <a:off x="7572396" y="2428868"/>
            <a:ext cx="571504" cy="214314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Трапеция 10"/>
          <p:cNvSpPr/>
          <p:nvPr/>
        </p:nvSpPr>
        <p:spPr>
          <a:xfrm>
            <a:off x="7390356" y="928670"/>
            <a:ext cx="928694" cy="1071570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715272" y="321468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715272" y="3643314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715272" y="464344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29652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715140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429652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 rot="21050511">
            <a:off x="6429388" y="785794"/>
            <a:ext cx="928694" cy="5428494"/>
            <a:chOff x="3714744" y="786588"/>
            <a:chExt cx="928694" cy="542849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143372" y="1785926"/>
              <a:ext cx="142876" cy="442915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6200000" flipH="1">
              <a:off x="3178959" y="1464455"/>
              <a:ext cx="1500198" cy="4286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6200000" flipH="1">
              <a:off x="3321835" y="1464455"/>
              <a:ext cx="1428760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6200000" flipH="1">
              <a:off x="3393273" y="1464455"/>
              <a:ext cx="1428760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5400000">
              <a:off x="3464711" y="1535893"/>
              <a:ext cx="1500198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3571868" y="1500174"/>
              <a:ext cx="1500198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5400000">
              <a:off x="3679025" y="1464455"/>
              <a:ext cx="1571636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Скругленный прямоугольник 27"/>
            <p:cNvSpPr/>
            <p:nvPr/>
          </p:nvSpPr>
          <p:spPr>
            <a:xfrm>
              <a:off x="4071934" y="2214554"/>
              <a:ext cx="285752" cy="285752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Овал 14"/>
          <p:cNvSpPr/>
          <p:nvPr/>
        </p:nvSpPr>
        <p:spPr>
          <a:xfrm>
            <a:off x="6715140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357158" y="214290"/>
            <a:ext cx="507209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Алгоритми</a:t>
            </a:r>
            <a:endParaRPr lang="ru-RU" sz="3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285720" y="714356"/>
            <a:ext cx="507209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.Карды тоголотуп чоң тоголок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с двумя вырезанными противолежащими углами 41"/>
          <p:cNvSpPr/>
          <p:nvPr/>
        </p:nvSpPr>
        <p:spPr>
          <a:xfrm>
            <a:off x="214282" y="1500174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Андан кичине тоголок жасап биринчинин үстүнө кой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с двумя вырезанными противолежащими углами 42"/>
          <p:cNvSpPr/>
          <p:nvPr/>
        </p:nvSpPr>
        <p:spPr>
          <a:xfrm>
            <a:off x="214282" y="2285992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Үчүнчүсүн тоголоктоп экинчинин үстүнө кой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Прямоугольник с двумя вырезанными противолежащими углами 43"/>
          <p:cNvSpPr/>
          <p:nvPr/>
        </p:nvSpPr>
        <p:spPr>
          <a:xfrm>
            <a:off x="214282" y="3071810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Көздөрүн, мурдун, оозун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Прямоугольник с двумя вырезанными противолежащими углами 44"/>
          <p:cNvSpPr/>
          <p:nvPr/>
        </p:nvSpPr>
        <p:spPr>
          <a:xfrm>
            <a:off x="285720" y="3857628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Башына чака кийгиз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Прямоугольник с двумя вырезанными противолежащими углами 45"/>
          <p:cNvSpPr/>
          <p:nvPr/>
        </p:nvSpPr>
        <p:spPr>
          <a:xfrm>
            <a:off x="285720" y="4357694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Эки колун, эки бутун жаса 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с двумя вырезанными противолежащими углами 46"/>
          <p:cNvSpPr/>
          <p:nvPr/>
        </p:nvSpPr>
        <p:spPr>
          <a:xfrm>
            <a:off x="285720" y="5500702"/>
            <a:ext cx="5429288" cy="78581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Бир колуна шыпыргы кармат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с двумя вырезанными противолежащими углами 47"/>
          <p:cNvSpPr/>
          <p:nvPr/>
        </p:nvSpPr>
        <p:spPr>
          <a:xfrm>
            <a:off x="285720" y="4857760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Топчуларын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71895E-7 L 0.72153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0" y="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62156E-6 L 0.50521 0.006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0" y="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21 0.00671 C 0.50555 -0.02105 0.50521 -0.05112 0.51285 -0.07749 C 0.51614 -0.08998 0.52066 -0.09854 0.52465 -0.11011 C 0.53125 -0.12815 0.52413 -0.1145 0.53021 -0.12561 C 0.53316 -0.14226 0.53802 -0.15892 0.54219 -0.17534 C 0.54427 -0.19732 0.5408 -0.226 0.55 -0.24566 C 0.55104 -0.25931 0.55104 -0.27527 0.55694 -0.2866 C 0.56024 -0.30927 0.5651 -0.33194 0.58368 -0.33981 C 0.5901 -0.34559 0.59757 -0.34675 0.60521 -0.34999 C 0.61753 -0.34883 0.63021 -0.34814 0.64271 -0.34652 C 0.65156 -0.34559 0.65851 -0.33657 0.66684 -0.3331 C 0.67118 -0.32732 0.67587 -0.32015 0.68142 -0.3176 C 0.68889 -0.31043 0.69514 -0.30187 0.70295 -0.2954 C 0.70868 -0.28406 0.70677 -0.28846 0.71007 -0.28175 " pathEditMode="relative" rAng="0" ptsTypes="fffffffffffff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17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28244E-6 L 0.4776 0.00231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0" y="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41 -0.0037 C 0.49636 -0.17465 0.49931 -0.34559 0.53403 -0.42123 C 0.56858 -0.49641 0.67309 -0.45223 0.70105 -0.45778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246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2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1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2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7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200"/>
                            </p:stCondLst>
                            <p:childTnLst>
                              <p:par>
                                <p:cTn id="9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7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" grpId="0" animBg="1"/>
      <p:bldP spid="4" grpId="1" animBg="1"/>
      <p:bldP spid="4" grpId="2" animBg="1"/>
      <p:bldP spid="3" grpId="0" animBg="1"/>
      <p:bldP spid="3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Сураныч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Теория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План 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Сунуш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1281058"/>
            <a:ext cx="835824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 бул кандайдыр бир аракеттерди жасоого болгон...?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643182"/>
            <a:ext cx="1928826" cy="1899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428596" y="714356"/>
            <a:ext cx="8358246" cy="3357586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 –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көздөгөн максатка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жетүүгө 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коюлган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маселени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чечүүгө багытталган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аракеттердин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ырааттуулугун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ашыруу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үчүн  </a:t>
            </a:r>
            <a:r>
              <a:rPr lang="ru-RU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аткаруучуга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берилген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так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түшүнүктүү буйрук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көрсөтмө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план)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451456" y="428604"/>
            <a:ext cx="2415510" cy="428628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Аныктама</a:t>
            </a:r>
            <a:r>
              <a:rPr lang="ru-R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428596" y="4429132"/>
            <a:ext cx="8358246" cy="164307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Алгоритмдештирүү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алгоритмди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аракеттердин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планы)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түзүү процесси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</TotalTime>
  <Words>597</Words>
  <Application>Microsoft Office PowerPoint</Application>
  <PresentationFormat>Экран (4:3)</PresentationFormat>
  <Paragraphs>162</Paragraphs>
  <Slides>18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Admin</cp:lastModifiedBy>
  <cp:revision>1204</cp:revision>
  <dcterms:created xsi:type="dcterms:W3CDTF">2011-07-20T10:28:55Z</dcterms:created>
  <dcterms:modified xsi:type="dcterms:W3CDTF">2019-06-02T17:15:21Z</dcterms:modified>
</cp:coreProperties>
</file>