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7" r:id="rId5"/>
    <p:sldId id="262" r:id="rId6"/>
    <p:sldId id="263" r:id="rId7"/>
    <p:sldId id="266" r:id="rId8"/>
    <p:sldId id="265" r:id="rId9"/>
    <p:sldId id="267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32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75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8390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1324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84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657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55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99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34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0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13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9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880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69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1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5C9B6-5863-43F6-AE34-30701BC3DCDA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8299591-1D4F-44A8-AFD9-6A1DEBF39F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10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63181" y="1776463"/>
            <a:ext cx="10424559" cy="3667407"/>
          </a:xfrm>
        </p:spPr>
        <p:txBody>
          <a:bodyPr>
            <a:noAutofit/>
          </a:bodyPr>
          <a:lstStyle/>
          <a:p>
            <a:pPr algn="just"/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                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>
                <a:solidFill>
                  <a:srgbClr val="FF0000"/>
                </a:solidFill>
                <a:latin typeface="A97_Oktom_Times" panose="02020500000000000000" pitchFamily="18" charset="0"/>
              </a:rPr>
              <a:t>максаты</a:t>
            </a:r>
            <a:r>
              <a:rPr lang="en-US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endParaRPr lang="ky-KG" sz="3200" b="1" dirty="0">
              <a:solidFill>
                <a:srgbClr val="FF0000"/>
              </a:solidFill>
              <a:latin typeface="A97_Oktom_Times" panose="02020500000000000000" pitchFamily="18" charset="0"/>
            </a:endParaRPr>
          </a:p>
          <a:p>
            <a:pPr algn="just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Билим 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берүүчүлүк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Аткаруучу чертежу боюнча маалымат алышат.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just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Өнүктүрүүчүлүк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Сызыктар аркылуу мисалдарды келтиришет.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just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Тарбия </a:t>
            </a:r>
            <a:r>
              <a:rPr lang="ky-KG" sz="20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берүүчүлүк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Ынтымактуулукка бири-бирин сыйлоого тарбияланышат.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just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Күтүлүүчү натыйжа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Окуучулар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аткаруучу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чертежу боюнча маалымат алышат</a:t>
            </a:r>
            <a:endParaRPr lang="ky-KG" sz="2000" b="1" dirty="0" smtClean="0">
              <a:solidFill>
                <a:srgbClr val="FF0000"/>
              </a:solidFill>
              <a:latin typeface="A97_Oktom_Times" panose="02020500000000000000" pitchFamily="18" charset="0"/>
            </a:endParaRPr>
          </a:p>
          <a:p>
            <a:pPr algn="just"/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Көрсөткүчтөр</a:t>
            </a:r>
            <a:r>
              <a:rPr lang="en-US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</a:t>
            </a:r>
            <a:r>
              <a:rPr lang="ky-KG" sz="20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Кординаталык сызыктарды үйрөнүшсө, Ынтымактуулукка</a:t>
            </a:r>
          </a:p>
          <a:p>
            <a:pPr algn="just"/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бири-бирин </a:t>
            </a:r>
            <a:r>
              <a:rPr lang="ky-KG" sz="20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сыйлоого </a:t>
            </a:r>
            <a:r>
              <a:rPr lang="ky-KG" sz="20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тарбияланышса.</a:t>
            </a:r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just"/>
            <a:endParaRPr lang="ky-KG" sz="20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33963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166" y="1037722"/>
            <a:ext cx="7766936" cy="536110"/>
          </a:xfrm>
        </p:spPr>
        <p:txBody>
          <a:bodyPr/>
          <a:lstStyle/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Бышыктоо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1539983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Бүгүнкү сабак түшүнүктүү болдубу</a:t>
            </a:r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ky-KG" sz="2400" b="1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Сабак эмнеси менен жакты</a:t>
            </a:r>
            <a:r>
              <a:rPr lang="en-US" sz="24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121694" y="3571332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Үйгө тапшырма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У=Сандарга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Х=Тамгаларга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Тик бурчтук, квадрат тартып келүү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7162" y="1536234"/>
            <a:ext cx="10772775" cy="1096899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 err="1" smtClean="0">
                <a:solidFill>
                  <a:srgbClr val="00B05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00B05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00B050"/>
                </a:solidFill>
                <a:latin typeface="A97_Oktom_Times" panose="02020500000000000000" pitchFamily="18" charset="0"/>
              </a:rPr>
              <a:t>жүрүшү</a:t>
            </a:r>
            <a:r>
              <a:rPr lang="en-US" sz="3200" b="1" dirty="0" smtClean="0">
                <a:solidFill>
                  <a:srgbClr val="00B050"/>
                </a:solidFill>
                <a:latin typeface="A97_Oktom_Times" panose="02020500000000000000" pitchFamily="18" charset="0"/>
              </a:rPr>
              <a:t>:</a:t>
            </a:r>
            <a:endParaRPr lang="ky-KG" sz="3200" b="1" dirty="0">
              <a:solidFill>
                <a:srgbClr val="00B05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32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    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Саламдашуу: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Саламатсыңарбы </a:t>
            </a:r>
            <a:r>
              <a:rPr lang="ky-KG" sz="28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балдар</a:t>
            </a:r>
            <a:r>
              <a:rPr lang="en-US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ky-KG" sz="2800" b="1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Окуучулардын маанайын көтөрүү: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</a:p>
          <a:p>
            <a:pPr algn="ctr"/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Маанайыңар кандай</a:t>
            </a:r>
            <a:r>
              <a:rPr lang="en-US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?</a:t>
            </a:r>
            <a:endParaRPr lang="ky-KG" sz="28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Тапшырмасын текшерүү: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</a:p>
          <a:p>
            <a:pPr algn="ctr"/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Өтүлгөн тема боюнча суроо жооп!</a:t>
            </a:r>
            <a:endParaRPr lang="ky-KG" sz="2800" b="1" dirty="0" smtClean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23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89" y="985837"/>
            <a:ext cx="10587036" cy="636124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21-декабрь                                 </a:t>
            </a:r>
            <a:r>
              <a:rPr lang="ru-RU" sz="3200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Шейшенби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328614" y="2942696"/>
            <a:ext cx="10587036" cy="1400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Сабактын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темасы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: </a:t>
            </a:r>
            <a:r>
              <a:rPr lang="ky-KG" sz="32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Аткаруучу чертежник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79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261534"/>
            <a:ext cx="7766936" cy="1646302"/>
          </a:xfrm>
        </p:spPr>
        <p:txBody>
          <a:bodyPr/>
          <a:lstStyle/>
          <a:p>
            <a:pPr algn="ctr"/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Аткаруучу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программалоо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тили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деген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эмне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7042" y="3393608"/>
            <a:ext cx="10186986" cy="1096899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– </a:t>
            </a:r>
            <a:r>
              <a:rPr lang="ru-RU" sz="2400" dirty="0" err="1" smtClean="0">
                <a:solidFill>
                  <a:srgbClr val="0070C0"/>
                </a:solidFill>
              </a:rPr>
              <a:t>Бул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окуу</a:t>
            </a:r>
            <a:r>
              <a:rPr lang="ru-RU" sz="2400" dirty="0" smtClean="0">
                <a:solidFill>
                  <a:srgbClr val="0070C0"/>
                </a:solidFill>
              </a:rPr>
              <a:t> алгоритм тили (АТ). </a:t>
            </a:r>
            <a:r>
              <a:rPr lang="ru-RU" sz="2400" dirty="0" err="1" smtClean="0">
                <a:solidFill>
                  <a:srgbClr val="0070C0"/>
                </a:solidFill>
              </a:rPr>
              <a:t>Ошондуктан</a:t>
            </a:r>
            <a:r>
              <a:rPr lang="ru-RU" sz="2400" dirty="0" smtClean="0">
                <a:solidFill>
                  <a:srgbClr val="0070C0"/>
                </a:solidFill>
              </a:rPr>
              <a:t>, </a:t>
            </a:r>
            <a:r>
              <a:rPr lang="ru-RU" sz="2400" dirty="0" err="1" smtClean="0">
                <a:solidFill>
                  <a:srgbClr val="0070C0"/>
                </a:solidFill>
              </a:rPr>
              <a:t>окуу</a:t>
            </a:r>
            <a:r>
              <a:rPr lang="ru-RU" sz="2400" dirty="0" smtClean="0">
                <a:solidFill>
                  <a:srgbClr val="0070C0"/>
                </a:solidFill>
              </a:rPr>
              <a:t> алгоритм </a:t>
            </a:r>
            <a:r>
              <a:rPr lang="ru-RU" sz="2400" dirty="0" err="1" smtClean="0">
                <a:solidFill>
                  <a:srgbClr val="0070C0"/>
                </a:solidFill>
              </a:rPr>
              <a:t>тилинде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жазылган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ГРАТты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башкаруу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башкаруу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алгоритми</a:t>
            </a:r>
            <a:r>
              <a:rPr lang="ru-RU" sz="2400" dirty="0" smtClean="0">
                <a:solidFill>
                  <a:srgbClr val="0070C0"/>
                </a:solidFill>
              </a:rPr>
              <a:t> ага программа </a:t>
            </a:r>
            <a:r>
              <a:rPr lang="ru-RU" sz="2400" dirty="0" err="1" smtClean="0">
                <a:solidFill>
                  <a:srgbClr val="0070C0"/>
                </a:solidFill>
              </a:rPr>
              <a:t>болуп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эсептелет</a:t>
            </a:r>
            <a:r>
              <a:rPr lang="ru-RU" sz="2400" dirty="0" smtClean="0">
                <a:solidFill>
                  <a:srgbClr val="0070C0"/>
                </a:solidFill>
              </a:rPr>
              <a:t>.</a:t>
            </a:r>
            <a:r>
              <a:rPr lang="ru-RU" sz="2400" dirty="0">
                <a:solidFill>
                  <a:srgbClr val="0070C0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5458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200149"/>
            <a:ext cx="7766936" cy="821861"/>
          </a:xfrm>
        </p:spPr>
        <p:txBody>
          <a:bodyPr/>
          <a:lstStyle/>
          <a:p>
            <a:pPr algn="ctr"/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ГРАТ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деген</a:t>
            </a:r>
            <a:r>
              <a:rPr lang="ru-RU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97_Oktom_Times" panose="02020500000000000000" pitchFamily="18" charset="0"/>
              </a:rPr>
              <a:t>эмне</a:t>
            </a:r>
            <a:r>
              <a:rPr lang="en-US" sz="32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2662183"/>
            <a:ext cx="7766936" cy="1096899"/>
          </a:xfrm>
        </p:spPr>
        <p:txBody>
          <a:bodyPr>
            <a:noAutofit/>
          </a:bodyPr>
          <a:lstStyle/>
          <a:p>
            <a:pPr algn="ctr"/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Биздин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ойдон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чыгарылган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аткаруучубуз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компьютердин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экранында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же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чакмак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бетке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сүрөт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тартуу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иш-аракетин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аткарат</a:t>
            </a:r>
            <a:r>
              <a:rPr lang="ru-RU" sz="24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</a:t>
            </a:r>
            <a:r>
              <a:rPr lang="ru-RU" sz="2400" dirty="0" err="1" smtClean="0">
                <a:solidFill>
                  <a:srgbClr val="7030A0"/>
                </a:solidFill>
                <a:latin typeface="A97_Oktom_Times" panose="02020500000000000000" pitchFamily="18" charset="0"/>
              </a:rPr>
              <a:t>дейли</a:t>
            </a:r>
            <a:endParaRPr lang="ru-RU" sz="2400" dirty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273704" y="468500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800" b="1" dirty="0">
                <a:solidFill>
                  <a:srgbClr val="FF0000"/>
                </a:solidFill>
                <a:latin typeface="A97_Oktom_Times" panose="02020500000000000000" pitchFamily="18" charset="0"/>
              </a:rPr>
              <a:t>ГРАТ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– 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ГР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афикалык </a:t>
            </a:r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АТ</a:t>
            </a:r>
            <a:r>
              <a:rPr lang="ky-KG" sz="2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каруучу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0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0879" y="920272"/>
            <a:ext cx="7766936" cy="564685"/>
          </a:xfrm>
        </p:spPr>
        <p:txBody>
          <a:bodyPr/>
          <a:lstStyle/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Эсиңе тут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7252" y="2006228"/>
            <a:ext cx="9489390" cy="465977"/>
          </a:xfrm>
        </p:spPr>
        <p:txBody>
          <a:bodyPr>
            <a:noAutofit/>
          </a:bodyPr>
          <a:lstStyle/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Бутактануунун структуралык командасынын форматы:</a:t>
            </a:r>
          </a:p>
          <a:p>
            <a:pPr algn="ctr"/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Эгерде </a:t>
            </a:r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&lt;</a:t>
            </a: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шарты</a:t>
            </a:r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&gt;</a:t>
            </a: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туура болсо, анда 1-серияны түзгөн командалар аткарылат, анда - </a:t>
            </a:r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&lt;</a:t>
            </a: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2-серия</a:t>
            </a:r>
            <a:r>
              <a:rPr lang="en-US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&gt;</a:t>
            </a: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аткарылат. </a:t>
            </a: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y-KG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17252" y="3917764"/>
            <a:ext cx="9489390" cy="2483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Бул учурда </a:t>
            </a:r>
            <a:r>
              <a:rPr lang="en-US" sz="24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&lt;</a:t>
            </a:r>
            <a:r>
              <a:rPr lang="ky-KG" sz="24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1-серия</a:t>
            </a:r>
            <a:r>
              <a:rPr lang="en-US" sz="24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&gt; </a:t>
            </a: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бутактануунун оң бутагы,</a:t>
            </a:r>
          </a:p>
          <a:p>
            <a:pPr algn="ctr"/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Ал эми </a:t>
            </a:r>
            <a:r>
              <a:rPr lang="en-US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&lt;</a:t>
            </a: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2-серия</a:t>
            </a:r>
            <a:r>
              <a:rPr lang="en-US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&gt;</a:t>
            </a: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терс бутагы деп аталат. </a:t>
            </a:r>
            <a:endParaRPr lang="ru-RU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8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0879" y="920272"/>
            <a:ext cx="7766936" cy="564685"/>
          </a:xfrm>
        </p:spPr>
        <p:txBody>
          <a:bodyPr/>
          <a:lstStyle/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Маселени иштөө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17252" y="2006228"/>
            <a:ext cx="9489390" cy="1911536"/>
          </a:xfrm>
        </p:spPr>
        <p:txBody>
          <a:bodyPr>
            <a:noAutofit/>
          </a:bodyPr>
          <a:lstStyle/>
          <a:p>
            <a:pPr marL="457200" indent="-457200" algn="ctr">
              <a:buAutoNum type="arabicParenR"/>
            </a:pP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у = 1, у=3</a:t>
            </a:r>
          </a:p>
          <a:p>
            <a:pPr marL="457200" indent="-457200" algn="ctr">
              <a:buAutoNum type="arabicParenR" startAt="2"/>
            </a:pP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у </a:t>
            </a:r>
            <a:r>
              <a:rPr lang="ky-KG" sz="24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= </a:t>
            </a: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3, х=3</a:t>
            </a:r>
          </a:p>
          <a:p>
            <a:pPr marL="457200" indent="-457200" algn="ctr">
              <a:buAutoNum type="arabicParenR" startAt="3"/>
            </a:pP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у </a:t>
            </a:r>
            <a:r>
              <a:rPr lang="ky-KG" sz="24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= 3, </a:t>
            </a: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х=3</a:t>
            </a:r>
          </a:p>
          <a:p>
            <a:pPr marL="457200" indent="-457200" algn="ctr">
              <a:buFont typeface="Wingdings 3" charset="2"/>
              <a:buAutoNum type="arabicParenR" startAt="3"/>
            </a:pP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х </a:t>
            </a:r>
            <a:r>
              <a:rPr lang="ky-KG" sz="2400" b="1" dirty="0">
                <a:solidFill>
                  <a:srgbClr val="0070C0"/>
                </a:solidFill>
                <a:latin typeface="A97_Oktom_Times" panose="02020500000000000000" pitchFamily="18" charset="0"/>
              </a:rPr>
              <a:t>= 3, </a:t>
            </a:r>
            <a:r>
              <a:rPr lang="ky-KG" sz="24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х=1</a:t>
            </a:r>
            <a:endParaRPr lang="ru-RU" sz="2400" dirty="0">
              <a:solidFill>
                <a:srgbClr val="0070C0"/>
              </a:solidFill>
            </a:endParaRPr>
          </a:p>
          <a:p>
            <a:pPr marL="457200" indent="-457200" algn="ctr">
              <a:buAutoNum type="arabicParenR" startAt="3"/>
            </a:pPr>
            <a:endParaRPr lang="ky-KG" sz="2400" b="1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marL="457200" indent="-457200" algn="ctr">
              <a:buAutoNum type="arabicParenR" startAt="3"/>
            </a:pPr>
            <a:endParaRPr lang="ru-RU" sz="2400" dirty="0">
              <a:solidFill>
                <a:srgbClr val="0070C0"/>
              </a:solidFill>
            </a:endParaRPr>
          </a:p>
          <a:p>
            <a:pPr marL="457200" indent="-457200" algn="ctr">
              <a:buAutoNum type="arabicParenR" startAt="2"/>
            </a:pPr>
            <a:endParaRPr lang="ru-RU" sz="2400" dirty="0">
              <a:solidFill>
                <a:srgbClr val="0070C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y-KG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517252" y="3917764"/>
            <a:ext cx="9489390" cy="24830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Бул учурда </a:t>
            </a:r>
            <a:r>
              <a:rPr lang="en-US" sz="24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&lt;</a:t>
            </a:r>
            <a:r>
              <a:rPr lang="ky-KG" sz="24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1-серия</a:t>
            </a:r>
            <a:r>
              <a:rPr lang="en-US" sz="2400" b="1" dirty="0">
                <a:solidFill>
                  <a:srgbClr val="7030A0"/>
                </a:solidFill>
                <a:latin typeface="A97_Oktom_Times" panose="02020500000000000000" pitchFamily="18" charset="0"/>
              </a:rPr>
              <a:t>&gt; </a:t>
            </a: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бутактануунун оң бутагы,</a:t>
            </a:r>
          </a:p>
          <a:p>
            <a:pPr algn="ctr"/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Ал эми </a:t>
            </a:r>
            <a:r>
              <a:rPr lang="en-US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&lt;</a:t>
            </a: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2-серия</a:t>
            </a:r>
            <a:r>
              <a:rPr lang="en-US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&gt;</a:t>
            </a: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 терс бутагы деп аталат. </a:t>
            </a:r>
            <a:endParaRPr lang="ru-RU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2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8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63634" y="1350577"/>
            <a:ext cx="3363180" cy="334787"/>
          </a:xfrm>
        </p:spPr>
        <p:txBody>
          <a:bodyPr/>
          <a:lstStyle/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1-Маселени иштеп көрөлү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82664" y="1880722"/>
            <a:ext cx="1562560" cy="3659466"/>
          </a:xfrm>
        </p:spPr>
        <p:txBody>
          <a:bodyPr>
            <a:noAutofit/>
          </a:bodyPr>
          <a:lstStyle/>
          <a:p>
            <a:pPr marL="457200" indent="-457200" algn="ctr">
              <a:buAutoNum type="arabicParenR"/>
            </a:pP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Б;</a:t>
            </a:r>
          </a:p>
          <a:p>
            <a:pPr marL="457200" indent="-457200" algn="ctr">
              <a:buAutoNum type="arabicParenR" startAt="2"/>
            </a:pP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Г;</a:t>
            </a:r>
          </a:p>
          <a:p>
            <a:pPr marL="457200" indent="-457200" algn="ctr">
              <a:buAutoNum type="arabicParenR" startAt="3"/>
            </a:pP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Е;</a:t>
            </a:r>
          </a:p>
          <a:p>
            <a:pPr marL="457200" indent="-457200" algn="ctr">
              <a:buFont typeface="Wingdings 3" charset="2"/>
              <a:buAutoNum type="arabicParenR" startAt="3"/>
            </a:pP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О;</a:t>
            </a:r>
          </a:p>
          <a:p>
            <a:pPr marL="457200" indent="-457200" algn="ctr">
              <a:buAutoNum type="arabicParenR" startAt="2"/>
            </a:pP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П;</a:t>
            </a:r>
            <a:endParaRPr lang="ky-KG" sz="24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marL="457200" indent="-457200" algn="ctr">
              <a:buAutoNum type="arabicParenR" startAt="3"/>
            </a:pP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Р;</a:t>
            </a:r>
            <a:endParaRPr lang="ky-KG" sz="24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  <a:p>
            <a:pPr marL="457200" indent="-457200" algn="ctr">
              <a:buFont typeface="Wingdings 3" charset="2"/>
              <a:buAutoNum type="arabicParenR" startAt="3"/>
            </a:pPr>
            <a:r>
              <a:rPr lang="ky-KG" sz="2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Т;</a:t>
            </a:r>
            <a:endParaRPr lang="ru-RU" sz="2400" dirty="0">
              <a:solidFill>
                <a:srgbClr val="7030A0"/>
              </a:solidFill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y-KG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5255742" y="1350577"/>
            <a:ext cx="3363180" cy="3347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ky-KG" sz="2800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2-Маселени иштеп көрөлү</a:t>
            </a:r>
            <a:endParaRPr lang="ru-RU" sz="2800" dirty="0">
              <a:solidFill>
                <a:srgbClr val="7030A0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6168856" y="2311027"/>
            <a:ext cx="2181125" cy="28526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lvl="2" indent="-447675" algn="l">
              <a:buFont typeface="Wingdings 3" charset="2"/>
              <a:buAutoNum type="arabicParenR"/>
            </a:pPr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БЕТ;</a:t>
            </a:r>
          </a:p>
          <a:p>
            <a:pPr marL="457200" indent="-457200" algn="l">
              <a:buFont typeface="Wingdings 3" charset="2"/>
              <a:buAutoNum type="arabicParenR" startAt="2"/>
            </a:pPr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ГЕРБ;</a:t>
            </a:r>
          </a:p>
          <a:p>
            <a:pPr marL="457200" indent="-457200" algn="l">
              <a:buFont typeface="Wingdings 3" charset="2"/>
              <a:buAutoNum type="arabicParenR" startAt="3"/>
            </a:pPr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БОР;</a:t>
            </a:r>
          </a:p>
          <a:p>
            <a:pPr marL="457200" indent="-457200" algn="l">
              <a:buFont typeface="Wingdings 3" charset="2"/>
              <a:buAutoNum type="arabicParenR" startAt="3"/>
            </a:pPr>
            <a:r>
              <a:rPr lang="ky-KG" sz="28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ПОРТ;</a:t>
            </a:r>
            <a:endParaRPr lang="ru-RU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 build="p"/>
    </p:bld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629</TotalTime>
  <Words>268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A97_Oktom_Times</vt:lpstr>
      <vt:lpstr>Arial</vt:lpstr>
      <vt:lpstr>Trebuchet MS</vt:lpstr>
      <vt:lpstr>Wingdings 3</vt:lpstr>
      <vt:lpstr>Грань</vt:lpstr>
      <vt:lpstr>Презентация PowerPoint</vt:lpstr>
      <vt:lpstr>Презентация PowerPoint</vt:lpstr>
      <vt:lpstr>21-декабрь                                 Шейшенби</vt:lpstr>
      <vt:lpstr>Аткаруучу программалоо тили деген эмне?</vt:lpstr>
      <vt:lpstr>ГРАТ деген эмне?</vt:lpstr>
      <vt:lpstr>Эсиңе тут</vt:lpstr>
      <vt:lpstr>Маселени иштөө</vt:lpstr>
      <vt:lpstr>Презентация PowerPoint</vt:lpstr>
      <vt:lpstr>1-Маселени иштеп көрөлү</vt:lpstr>
      <vt:lpstr>Бышыктоо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13-декабрь Сабактын темасы: Функциялар функция жана алардын аргументтери</dc:title>
  <dc:creator>Oma</dc:creator>
  <cp:lastModifiedBy>Oma</cp:lastModifiedBy>
  <cp:revision>34</cp:revision>
  <dcterms:created xsi:type="dcterms:W3CDTF">2021-12-13T05:24:02Z</dcterms:created>
  <dcterms:modified xsi:type="dcterms:W3CDTF">2023-03-28T16:26:20Z</dcterms:modified>
</cp:coreProperties>
</file>