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CF29-2EFC-4FAE-B733-28C042C7E9A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98C0-996F-42FD-869A-52CA5B293E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CF29-2EFC-4FAE-B733-28C042C7E9A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98C0-996F-42FD-869A-52CA5B293E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CF29-2EFC-4FAE-B733-28C042C7E9A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98C0-996F-42FD-869A-52CA5B293E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CF29-2EFC-4FAE-B733-28C042C7E9A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98C0-996F-42FD-869A-52CA5B293E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CF29-2EFC-4FAE-B733-28C042C7E9A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98C0-996F-42FD-869A-52CA5B293E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CF29-2EFC-4FAE-B733-28C042C7E9A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98C0-996F-42FD-869A-52CA5B293E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CF29-2EFC-4FAE-B733-28C042C7E9A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98C0-996F-42FD-869A-52CA5B293E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CF29-2EFC-4FAE-B733-28C042C7E9A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98C0-996F-42FD-869A-52CA5B293E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CF29-2EFC-4FAE-B733-28C042C7E9A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98C0-996F-42FD-869A-52CA5B293E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CF29-2EFC-4FAE-B733-28C042C7E9A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98C0-996F-42FD-869A-52CA5B293E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CF29-2EFC-4FAE-B733-28C042C7E9A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98C0-996F-42FD-869A-52CA5B293E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CF29-2EFC-4FAE-B733-28C042C7E9A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498C0-996F-42FD-869A-52CA5B293E4E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2214578"/>
          </a:xfrm>
        </p:spPr>
        <p:txBody>
          <a:bodyPr>
            <a:noAutofit/>
          </a:bodyPr>
          <a:lstStyle/>
          <a:p>
            <a:r>
              <a:rPr lang="ru-RU" sz="5400" dirty="0" err="1"/>
              <a:t>Биздин</a:t>
            </a:r>
            <a:r>
              <a:rPr lang="ru-RU" sz="5400" dirty="0"/>
              <a:t> </a:t>
            </a:r>
            <a:r>
              <a:rPr lang="ru-RU" sz="5400" smtClean="0"/>
              <a:t>курчаган </a:t>
            </a:r>
            <a:r>
              <a:rPr lang="ru-RU" sz="5400" dirty="0"/>
              <a:t>информация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5-класс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572560" cy="628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solidFill>
                  <a:srgbClr val="FF0000"/>
                </a:solidFill>
                <a:latin typeface="A97_Oktom_Times" pitchFamily="18" charset="0"/>
              </a:rPr>
              <a:t>Информация</a:t>
            </a:r>
            <a:r>
              <a:rPr lang="ru-RU" sz="4000" b="1" dirty="0">
                <a:latin typeface="A97_Oktom_Times" pitchFamily="18" charset="0"/>
              </a:rPr>
              <a:t> – </a:t>
            </a:r>
            <a:r>
              <a:rPr lang="ru-RU" sz="4000" b="1" dirty="0" err="1">
                <a:latin typeface="A97_Oktom_Times" pitchFamily="18" charset="0"/>
              </a:rPr>
              <a:t>бул</a:t>
            </a:r>
            <a:r>
              <a:rPr lang="ru-RU" sz="4000" b="1" dirty="0">
                <a:latin typeface="A97_Oktom_Times" pitchFamily="18" charset="0"/>
              </a:rPr>
              <a:t> </a:t>
            </a:r>
            <a:r>
              <a:rPr lang="ru-RU" sz="4000" b="1" dirty="0" err="1">
                <a:latin typeface="A97_Oktom_Times" pitchFamily="18" charset="0"/>
              </a:rPr>
              <a:t>силер</a:t>
            </a:r>
            <a:r>
              <a:rPr lang="ru-RU" sz="4000" b="1" dirty="0">
                <a:latin typeface="A97_Oktom_Times" pitchFamily="18" charset="0"/>
              </a:rPr>
              <a:t> </a:t>
            </a:r>
            <a:r>
              <a:rPr lang="ru-RU" sz="4000" b="1" dirty="0" err="1">
                <a:latin typeface="A97_Oktom_Times" pitchFamily="18" charset="0"/>
              </a:rPr>
              <a:t>мектептен</a:t>
            </a:r>
            <a:r>
              <a:rPr lang="ru-RU" sz="4000" b="1" dirty="0">
                <a:latin typeface="A97_Oktom_Times" pitchFamily="18" charset="0"/>
              </a:rPr>
              <a:t> </a:t>
            </a:r>
            <a:r>
              <a:rPr lang="ru-RU" sz="4000" b="1" dirty="0" err="1">
                <a:latin typeface="A97_Oktom_Times" pitchFamily="18" charset="0"/>
              </a:rPr>
              <a:t>алуучу</a:t>
            </a:r>
            <a:r>
              <a:rPr lang="ru-RU" sz="4000" b="1" dirty="0">
                <a:latin typeface="A97_Oktom_Times" pitchFamily="18" charset="0"/>
              </a:rPr>
              <a:t> </a:t>
            </a:r>
            <a:r>
              <a:rPr lang="ru-RU" sz="4000" b="1" dirty="0" err="1">
                <a:latin typeface="A97_Oktom_Times" pitchFamily="18" charset="0"/>
              </a:rPr>
              <a:t>билимдер</a:t>
            </a:r>
            <a:r>
              <a:rPr lang="ru-RU" sz="4000" b="1" dirty="0">
                <a:latin typeface="A97_Oktom_Times" pitchFamily="18" charset="0"/>
              </a:rPr>
              <a:t>, </a:t>
            </a:r>
            <a:r>
              <a:rPr lang="ru-RU" sz="4000" b="1" dirty="0" err="1">
                <a:latin typeface="A97_Oktom_Times" pitchFamily="18" charset="0"/>
              </a:rPr>
              <a:t>китептен</a:t>
            </a:r>
            <a:r>
              <a:rPr lang="ru-RU" sz="4000" b="1" dirty="0">
                <a:latin typeface="A97_Oktom_Times" pitchFamily="18" charset="0"/>
              </a:rPr>
              <a:t>, </a:t>
            </a:r>
            <a:r>
              <a:rPr lang="ru-RU" sz="4000" b="1" dirty="0" err="1">
                <a:latin typeface="A97_Oktom_Times" pitchFamily="18" charset="0"/>
              </a:rPr>
              <a:t>телебер\\лърдън</a:t>
            </a:r>
            <a:r>
              <a:rPr lang="ru-RU" sz="4000" b="1" dirty="0">
                <a:latin typeface="A97_Oktom_Times" pitchFamily="18" charset="0"/>
              </a:rPr>
              <a:t> </a:t>
            </a:r>
            <a:r>
              <a:rPr lang="ru-RU" sz="4000" b="1" dirty="0" err="1">
                <a:latin typeface="A97_Oktom_Times" pitchFamily="18" charset="0"/>
              </a:rPr>
              <a:t>иргеп</a:t>
            </a:r>
            <a:r>
              <a:rPr lang="ru-RU" sz="4000" b="1" dirty="0">
                <a:latin typeface="A97_Oktom_Times" pitchFamily="18" charset="0"/>
              </a:rPr>
              <a:t> </a:t>
            </a:r>
            <a:r>
              <a:rPr lang="ru-RU" sz="4000" b="1" dirty="0" err="1">
                <a:latin typeface="A97_Oktom_Times" pitchFamily="18" charset="0"/>
              </a:rPr>
              <a:t>алган</a:t>
            </a:r>
            <a:r>
              <a:rPr lang="ru-RU" sz="4000" b="1" dirty="0">
                <a:latin typeface="A97_Oktom_Times" pitchFamily="18" charset="0"/>
              </a:rPr>
              <a:t> </a:t>
            </a:r>
            <a:r>
              <a:rPr lang="ru-RU" sz="4000" b="1" dirty="0" err="1">
                <a:latin typeface="A97_Oktom_Times" pitchFamily="18" charset="0"/>
              </a:rPr>
              <a:t>маалымат</a:t>
            </a:r>
            <a:r>
              <a:rPr lang="ru-RU" sz="4000" b="1" dirty="0">
                <a:latin typeface="A97_Oktom_Times" pitchFamily="18" charset="0"/>
              </a:rPr>
              <a:t>, </a:t>
            </a:r>
            <a:r>
              <a:rPr lang="ru-RU" sz="4000" b="1" dirty="0" err="1">
                <a:latin typeface="A97_Oktom_Times" pitchFamily="18" charset="0"/>
              </a:rPr>
              <a:t>радиодон</a:t>
            </a:r>
            <a:r>
              <a:rPr lang="ru-RU" sz="4000" b="1" dirty="0">
                <a:latin typeface="A97_Oktom_Times" pitchFamily="18" charset="0"/>
              </a:rPr>
              <a:t> же </a:t>
            </a:r>
            <a:r>
              <a:rPr lang="ru-RU" sz="4000" b="1" dirty="0" err="1">
                <a:latin typeface="A97_Oktom_Times" pitchFamily="18" charset="0"/>
              </a:rPr>
              <a:t>пикирлешкен</a:t>
            </a:r>
            <a:r>
              <a:rPr lang="ru-RU" sz="4000" b="1" dirty="0">
                <a:latin typeface="A97_Oktom_Times" pitchFamily="18" charset="0"/>
              </a:rPr>
              <a:t> </a:t>
            </a:r>
            <a:r>
              <a:rPr lang="ru-RU" sz="4000" b="1" dirty="0" err="1">
                <a:latin typeface="A97_Oktom_Times" pitchFamily="18" charset="0"/>
              </a:rPr>
              <a:t>адамдардан</a:t>
            </a:r>
            <a:r>
              <a:rPr lang="ru-RU" sz="4000" b="1" dirty="0">
                <a:latin typeface="A97_Oktom_Times" pitchFamily="18" charset="0"/>
              </a:rPr>
              <a:t> </a:t>
            </a:r>
            <a:r>
              <a:rPr lang="ru-RU" sz="4000" b="1" dirty="0" err="1">
                <a:latin typeface="A97_Oktom_Times" pitchFamily="18" charset="0"/>
              </a:rPr>
              <a:t>уккан</a:t>
            </a:r>
            <a:r>
              <a:rPr lang="ru-RU" sz="4000" b="1" dirty="0">
                <a:latin typeface="A97_Oktom_Times" pitchFamily="18" charset="0"/>
              </a:rPr>
              <a:t> </a:t>
            </a:r>
            <a:r>
              <a:rPr lang="ru-RU" sz="4000" b="1" dirty="0" err="1">
                <a:latin typeface="A97_Oktom_Times" pitchFamily="18" charset="0"/>
              </a:rPr>
              <a:t>жаёылыктар</a:t>
            </a:r>
            <a:r>
              <a:rPr lang="ru-RU" sz="4000" b="1" dirty="0">
                <a:latin typeface="A97_Oktom_Times" pitchFamily="18" charset="0"/>
              </a:rPr>
              <a:t>.</a:t>
            </a:r>
            <a:endParaRPr lang="ru-RU" sz="4000" dirty="0">
              <a:latin typeface="A97_Oktom_Times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142852"/>
            <a:ext cx="8858312" cy="650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000232" y="928670"/>
            <a:ext cx="58579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>
                <a:solidFill>
                  <a:srgbClr val="FF0000"/>
                </a:solidFill>
                <a:latin typeface="A97_Oktom_Times" pitchFamily="18" charset="0"/>
              </a:rPr>
              <a:t>Информация</a:t>
            </a:r>
            <a:r>
              <a:rPr lang="ru-RU" sz="5400" dirty="0">
                <a:latin typeface="A97_Oktom_Times" pitchFamily="18" charset="0"/>
              </a:rPr>
              <a:t> – </a:t>
            </a:r>
            <a:r>
              <a:rPr lang="ru-RU" sz="5400" dirty="0" err="1">
                <a:latin typeface="A97_Oktom_Times" pitchFamily="18" charset="0"/>
              </a:rPr>
              <a:t>бул</a:t>
            </a:r>
            <a:r>
              <a:rPr lang="ru-RU" sz="5400" dirty="0">
                <a:latin typeface="A97_Oktom_Times" pitchFamily="18" charset="0"/>
              </a:rPr>
              <a:t> </a:t>
            </a:r>
            <a:r>
              <a:rPr lang="ru-RU" sz="5400" dirty="0" err="1">
                <a:latin typeface="A97_Oktom_Times" pitchFamily="18" charset="0"/>
              </a:rPr>
              <a:t>бизди</a:t>
            </a:r>
            <a:r>
              <a:rPr lang="ru-RU" sz="5400" dirty="0">
                <a:latin typeface="A97_Oktom_Times" pitchFamily="18" charset="0"/>
              </a:rPr>
              <a:t> </a:t>
            </a:r>
            <a:r>
              <a:rPr lang="ru-RU" sz="5400" dirty="0" err="1">
                <a:latin typeface="A97_Oktom_Times" pitchFamily="18" charset="0"/>
              </a:rPr>
              <a:t>курчап</a:t>
            </a:r>
            <a:r>
              <a:rPr lang="ru-RU" sz="5400" dirty="0">
                <a:latin typeface="A97_Oktom_Times" pitchFamily="18" charset="0"/>
              </a:rPr>
              <a:t> </a:t>
            </a:r>
            <a:r>
              <a:rPr lang="ru-RU" sz="5400" dirty="0" err="1">
                <a:latin typeface="A97_Oktom_Times" pitchFamily="18" charset="0"/>
              </a:rPr>
              <a:t>турган</a:t>
            </a:r>
            <a:r>
              <a:rPr lang="ru-RU" sz="5400" dirty="0">
                <a:latin typeface="A97_Oktom_Times" pitchFamily="18" charset="0"/>
              </a:rPr>
              <a:t> </a:t>
            </a:r>
            <a:r>
              <a:rPr lang="ru-RU" sz="5400" dirty="0" err="1">
                <a:latin typeface="A97_Oktom_Times" pitchFamily="18" charset="0"/>
              </a:rPr>
              <a:t>д\йнъ</a:t>
            </a:r>
            <a:r>
              <a:rPr lang="ru-RU" sz="5400" dirty="0">
                <a:latin typeface="A97_Oktom_Times" pitchFamily="18" charset="0"/>
              </a:rPr>
              <a:t> </a:t>
            </a:r>
            <a:r>
              <a:rPr lang="ru-RU" sz="5400" dirty="0" err="1">
                <a:latin typeface="A97_Oktom_Times" pitchFamily="18" charset="0"/>
              </a:rPr>
              <a:t>тууралуу</a:t>
            </a:r>
            <a:r>
              <a:rPr lang="ru-RU" sz="5400" dirty="0">
                <a:latin typeface="A97_Oktom_Times" pitchFamily="18" charset="0"/>
              </a:rPr>
              <a:t> </a:t>
            </a:r>
            <a:r>
              <a:rPr lang="ru-RU" sz="5400" dirty="0" err="1">
                <a:latin typeface="A97_Oktom_Times" pitchFamily="18" charset="0"/>
              </a:rPr>
              <a:t>маалымат</a:t>
            </a:r>
            <a:endParaRPr lang="ru-RU" sz="5400" dirty="0">
              <a:latin typeface="A97_Oktom_Times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285728"/>
            <a:ext cx="8501122" cy="621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 descr="https://arhivurokov.ru/videouroki/html/2018/04/14/v_5ad160826fbfe/img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277" y="177679"/>
            <a:ext cx="8666441" cy="64660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40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arhivurokov.ru/videouroki/html/2018/04/14/v_5ad160826fbfe/img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50809"/>
            <a:ext cx="9211745" cy="69088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arhivurokov.ru/videouroki/html/2018/04/14/v_5ad160826fbfe/img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60736"/>
            <a:ext cx="9358314" cy="7018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Үйгө тапшырма.</a:t>
            </a:r>
          </a:p>
          <a:p>
            <a:pPr algn="ctr"/>
            <a:r>
              <a:rPr lang="ky-K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 7.</a:t>
            </a:r>
          </a:p>
          <a:p>
            <a:pPr algn="ctr"/>
            <a:r>
              <a:rPr lang="ky-K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40-бет.</a:t>
            </a:r>
          </a:p>
          <a:p>
            <a:pPr algn="ctr"/>
            <a:r>
              <a:rPr lang="ky-K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Суроолорго жооп жазабыз.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7952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49</Words>
  <Application>Microsoft Office PowerPoint</Application>
  <PresentationFormat>Экран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A97_Oktom_Times</vt:lpstr>
      <vt:lpstr>Arial</vt:lpstr>
      <vt:lpstr>Calibri</vt:lpstr>
      <vt:lpstr>Times New Roman</vt:lpstr>
      <vt:lpstr>Тема Office</vt:lpstr>
      <vt:lpstr>Биздин курчаган информация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Биздин айланабыздагы информация</dc:title>
  <dc:creator>1212</dc:creator>
  <cp:lastModifiedBy>Oma</cp:lastModifiedBy>
  <cp:revision>4</cp:revision>
  <dcterms:created xsi:type="dcterms:W3CDTF">2018-11-13T13:21:17Z</dcterms:created>
  <dcterms:modified xsi:type="dcterms:W3CDTF">2023-03-28T16:43:40Z</dcterms:modified>
</cp:coreProperties>
</file>