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61" r:id="rId5"/>
    <p:sldId id="262" r:id="rId6"/>
    <p:sldId id="264" r:id="rId7"/>
    <p:sldId id="266" r:id="rId8"/>
    <p:sldId id="267" r:id="rId9"/>
    <p:sldId id="271" r:id="rId10"/>
    <p:sldId id="272" r:id="rId11"/>
    <p:sldId id="273" r:id="rId12"/>
    <p:sldId id="270" r:id="rId13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87" y="206501"/>
            <a:ext cx="787242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288" y="2689605"/>
            <a:ext cx="7806055" cy="360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80.jpe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jpeg"/><Relationship Id="rId3" Type="http://schemas.openxmlformats.org/officeDocument/2006/relationships/image" Target="../media/image108.png"/><Relationship Id="rId7" Type="http://schemas.openxmlformats.org/officeDocument/2006/relationships/image" Target="../media/image112.jpe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11" Type="http://schemas.openxmlformats.org/officeDocument/2006/relationships/image" Target="../media/image116.jpe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jpe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183" y="996696"/>
            <a:ext cx="7936992" cy="453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616" y="3019044"/>
            <a:ext cx="7184135" cy="702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415" y="2365882"/>
            <a:ext cx="7144651" cy="676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1751" y="2552573"/>
            <a:ext cx="158115" cy="292735"/>
          </a:xfrm>
          <a:custGeom>
            <a:avLst/>
            <a:gdLst/>
            <a:ahLst/>
            <a:cxnLst/>
            <a:rect l="l" t="t" r="r" b="b"/>
            <a:pathLst>
              <a:path w="158114" h="292735">
                <a:moveTo>
                  <a:pt x="0" y="0"/>
                </a:moveTo>
                <a:lnTo>
                  <a:pt x="0" y="292353"/>
                </a:lnTo>
                <a:lnTo>
                  <a:pt x="25003" y="291278"/>
                </a:lnTo>
                <a:lnTo>
                  <a:pt x="69580" y="282602"/>
                </a:lnTo>
                <a:lnTo>
                  <a:pt x="106392" y="265525"/>
                </a:lnTo>
                <a:lnTo>
                  <a:pt x="141986" y="228091"/>
                </a:lnTo>
                <a:lnTo>
                  <a:pt x="153701" y="191801"/>
                </a:lnTo>
                <a:lnTo>
                  <a:pt x="157606" y="141986"/>
                </a:lnTo>
                <a:lnTo>
                  <a:pt x="151310" y="90838"/>
                </a:lnTo>
                <a:lnTo>
                  <a:pt x="132414" y="51078"/>
                </a:lnTo>
                <a:lnTo>
                  <a:pt x="100905" y="22693"/>
                </a:lnTo>
                <a:lnTo>
                  <a:pt x="56771" y="567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4732" y="2552573"/>
            <a:ext cx="158115" cy="292735"/>
          </a:xfrm>
          <a:custGeom>
            <a:avLst/>
            <a:gdLst/>
            <a:ahLst/>
            <a:cxnLst/>
            <a:rect l="l" t="t" r="r" b="b"/>
            <a:pathLst>
              <a:path w="158114" h="292735">
                <a:moveTo>
                  <a:pt x="157606" y="0"/>
                </a:moveTo>
                <a:lnTo>
                  <a:pt x="118772" y="2313"/>
                </a:lnTo>
                <a:lnTo>
                  <a:pt x="58487" y="20895"/>
                </a:lnTo>
                <a:lnTo>
                  <a:pt x="20841" y="58261"/>
                </a:lnTo>
                <a:lnTo>
                  <a:pt x="2311" y="114649"/>
                </a:lnTo>
                <a:lnTo>
                  <a:pt x="0" y="149987"/>
                </a:lnTo>
                <a:lnTo>
                  <a:pt x="6308" y="201271"/>
                </a:lnTo>
                <a:lnTo>
                  <a:pt x="25229" y="241138"/>
                </a:lnTo>
                <a:lnTo>
                  <a:pt x="56756" y="269599"/>
                </a:lnTo>
                <a:lnTo>
                  <a:pt x="100884" y="286667"/>
                </a:lnTo>
                <a:lnTo>
                  <a:pt x="157606" y="292353"/>
                </a:lnTo>
                <a:lnTo>
                  <a:pt x="15760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1172" y="2529713"/>
            <a:ext cx="179070" cy="243204"/>
          </a:xfrm>
          <a:custGeom>
            <a:avLst/>
            <a:gdLst/>
            <a:ahLst/>
            <a:cxnLst/>
            <a:rect l="l" t="t" r="r" b="b"/>
            <a:pathLst>
              <a:path w="179070" h="243205">
                <a:moveTo>
                  <a:pt x="88392" y="0"/>
                </a:moveTo>
                <a:lnTo>
                  <a:pt x="0" y="242950"/>
                </a:lnTo>
                <a:lnTo>
                  <a:pt x="178561" y="242950"/>
                </a:lnTo>
                <a:lnTo>
                  <a:pt x="88392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3065" y="2529713"/>
            <a:ext cx="179070" cy="243204"/>
          </a:xfrm>
          <a:custGeom>
            <a:avLst/>
            <a:gdLst/>
            <a:ahLst/>
            <a:cxnLst/>
            <a:rect l="l" t="t" r="r" b="b"/>
            <a:pathLst>
              <a:path w="179070" h="243205">
                <a:moveTo>
                  <a:pt x="88392" y="0"/>
                </a:moveTo>
                <a:lnTo>
                  <a:pt x="0" y="242950"/>
                </a:lnTo>
                <a:lnTo>
                  <a:pt x="178562" y="242950"/>
                </a:lnTo>
                <a:lnTo>
                  <a:pt x="88392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2890" y="2483230"/>
            <a:ext cx="242316" cy="194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3021" y="2478913"/>
            <a:ext cx="362585" cy="450850"/>
          </a:xfrm>
          <a:custGeom>
            <a:avLst/>
            <a:gdLst/>
            <a:ahLst/>
            <a:cxnLst/>
            <a:rect l="l" t="t" r="r" b="b"/>
            <a:pathLst>
              <a:path w="362585" h="450850">
                <a:moveTo>
                  <a:pt x="181737" y="0"/>
                </a:moveTo>
                <a:lnTo>
                  <a:pt x="142853" y="3500"/>
                </a:lnTo>
                <a:lnTo>
                  <a:pt x="76991" y="31503"/>
                </a:lnTo>
                <a:lnTo>
                  <a:pt x="28128" y="87560"/>
                </a:lnTo>
                <a:lnTo>
                  <a:pt x="12493" y="126222"/>
                </a:lnTo>
                <a:lnTo>
                  <a:pt x="3121" y="172003"/>
                </a:lnTo>
                <a:lnTo>
                  <a:pt x="0" y="224916"/>
                </a:lnTo>
                <a:lnTo>
                  <a:pt x="3212" y="277165"/>
                </a:lnTo>
                <a:lnTo>
                  <a:pt x="12842" y="322675"/>
                </a:lnTo>
                <a:lnTo>
                  <a:pt x="28878" y="361469"/>
                </a:lnTo>
                <a:lnTo>
                  <a:pt x="51307" y="393573"/>
                </a:lnTo>
                <a:lnTo>
                  <a:pt x="109616" y="436546"/>
                </a:lnTo>
                <a:lnTo>
                  <a:pt x="181737" y="450850"/>
                </a:lnTo>
                <a:lnTo>
                  <a:pt x="219481" y="447299"/>
                </a:lnTo>
                <a:lnTo>
                  <a:pt x="284303" y="418863"/>
                </a:lnTo>
                <a:lnTo>
                  <a:pt x="333573" y="361924"/>
                </a:lnTo>
                <a:lnTo>
                  <a:pt x="349408" y="322786"/>
                </a:lnTo>
                <a:lnTo>
                  <a:pt x="358909" y="276528"/>
                </a:lnTo>
                <a:lnTo>
                  <a:pt x="362076" y="223138"/>
                </a:lnTo>
                <a:lnTo>
                  <a:pt x="359003" y="170491"/>
                </a:lnTo>
                <a:lnTo>
                  <a:pt x="349773" y="124952"/>
                </a:lnTo>
                <a:lnTo>
                  <a:pt x="334377" y="86532"/>
                </a:lnTo>
                <a:lnTo>
                  <a:pt x="286107" y="31075"/>
                </a:lnTo>
                <a:lnTo>
                  <a:pt x="220575" y="3452"/>
                </a:lnTo>
                <a:lnTo>
                  <a:pt x="18173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6589" y="2377439"/>
            <a:ext cx="701040" cy="654685"/>
          </a:xfrm>
          <a:custGeom>
            <a:avLst/>
            <a:gdLst/>
            <a:ahLst/>
            <a:cxnLst/>
            <a:rect l="l" t="t" r="r" b="b"/>
            <a:pathLst>
              <a:path w="701039" h="654685">
                <a:moveTo>
                  <a:pt x="285750" y="0"/>
                </a:moveTo>
                <a:lnTo>
                  <a:pt x="415163" y="0"/>
                </a:lnTo>
                <a:lnTo>
                  <a:pt x="415163" y="64770"/>
                </a:lnTo>
                <a:lnTo>
                  <a:pt x="473866" y="69725"/>
                </a:lnTo>
                <a:lnTo>
                  <a:pt x="525309" y="79873"/>
                </a:lnTo>
                <a:lnTo>
                  <a:pt x="569486" y="95228"/>
                </a:lnTo>
                <a:lnTo>
                  <a:pt x="606390" y="115801"/>
                </a:lnTo>
                <a:lnTo>
                  <a:pt x="636016" y="141605"/>
                </a:lnTo>
                <a:lnTo>
                  <a:pt x="664426" y="179492"/>
                </a:lnTo>
                <a:lnTo>
                  <a:pt x="684704" y="222107"/>
                </a:lnTo>
                <a:lnTo>
                  <a:pt x="696862" y="269460"/>
                </a:lnTo>
                <a:lnTo>
                  <a:pt x="700913" y="321563"/>
                </a:lnTo>
                <a:lnTo>
                  <a:pt x="696884" y="373262"/>
                </a:lnTo>
                <a:lnTo>
                  <a:pt x="684784" y="420354"/>
                </a:lnTo>
                <a:lnTo>
                  <a:pt x="664587" y="462849"/>
                </a:lnTo>
                <a:lnTo>
                  <a:pt x="636269" y="500761"/>
                </a:lnTo>
                <a:lnTo>
                  <a:pt x="606703" y="526639"/>
                </a:lnTo>
                <a:lnTo>
                  <a:pt x="569815" y="547281"/>
                </a:lnTo>
                <a:lnTo>
                  <a:pt x="525600" y="562693"/>
                </a:lnTo>
                <a:lnTo>
                  <a:pt x="474051" y="572880"/>
                </a:lnTo>
                <a:lnTo>
                  <a:pt x="415163" y="577850"/>
                </a:lnTo>
                <a:lnTo>
                  <a:pt x="415163" y="654176"/>
                </a:lnTo>
                <a:lnTo>
                  <a:pt x="285750" y="654176"/>
                </a:lnTo>
                <a:lnTo>
                  <a:pt x="285750" y="577850"/>
                </a:lnTo>
                <a:lnTo>
                  <a:pt x="226738" y="572865"/>
                </a:lnTo>
                <a:lnTo>
                  <a:pt x="175121" y="562632"/>
                </a:lnTo>
                <a:lnTo>
                  <a:pt x="130887" y="547144"/>
                </a:lnTo>
                <a:lnTo>
                  <a:pt x="94022" y="526395"/>
                </a:lnTo>
                <a:lnTo>
                  <a:pt x="64516" y="500380"/>
                </a:lnTo>
                <a:lnTo>
                  <a:pt x="36272" y="462305"/>
                </a:lnTo>
                <a:lnTo>
                  <a:pt x="16113" y="419719"/>
                </a:lnTo>
                <a:lnTo>
                  <a:pt x="4026" y="372631"/>
                </a:lnTo>
                <a:lnTo>
                  <a:pt x="0" y="321056"/>
                </a:lnTo>
                <a:lnTo>
                  <a:pt x="4214" y="267172"/>
                </a:lnTo>
                <a:lnTo>
                  <a:pt x="16859" y="218884"/>
                </a:lnTo>
                <a:lnTo>
                  <a:pt x="37933" y="176216"/>
                </a:lnTo>
                <a:lnTo>
                  <a:pt x="67437" y="139192"/>
                </a:lnTo>
                <a:lnTo>
                  <a:pt x="97749" y="114273"/>
                </a:lnTo>
                <a:lnTo>
                  <a:pt x="134736" y="94378"/>
                </a:lnTo>
                <a:lnTo>
                  <a:pt x="178399" y="79499"/>
                </a:lnTo>
                <a:lnTo>
                  <a:pt x="228737" y="69632"/>
                </a:lnTo>
                <a:lnTo>
                  <a:pt x="285750" y="64770"/>
                </a:lnTo>
                <a:lnTo>
                  <a:pt x="28575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6350" y="2377058"/>
            <a:ext cx="657225" cy="654685"/>
          </a:xfrm>
          <a:custGeom>
            <a:avLst/>
            <a:gdLst/>
            <a:ahLst/>
            <a:cxnLst/>
            <a:rect l="l" t="t" r="r" b="b"/>
            <a:pathLst>
              <a:path w="657225" h="654685">
                <a:moveTo>
                  <a:pt x="254889" y="0"/>
                </a:moveTo>
                <a:lnTo>
                  <a:pt x="394716" y="0"/>
                </a:lnTo>
                <a:lnTo>
                  <a:pt x="656717" y="654557"/>
                </a:lnTo>
                <a:lnTo>
                  <a:pt x="512952" y="654557"/>
                </a:lnTo>
                <a:lnTo>
                  <a:pt x="455802" y="505840"/>
                </a:lnTo>
                <a:lnTo>
                  <a:pt x="194182" y="505840"/>
                </a:lnTo>
                <a:lnTo>
                  <a:pt x="140207" y="654557"/>
                </a:lnTo>
                <a:lnTo>
                  <a:pt x="0" y="654557"/>
                </a:lnTo>
                <a:lnTo>
                  <a:pt x="254889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0047" y="2377058"/>
            <a:ext cx="520700" cy="654685"/>
          </a:xfrm>
          <a:custGeom>
            <a:avLst/>
            <a:gdLst/>
            <a:ahLst/>
            <a:cxnLst/>
            <a:rect l="l" t="t" r="r" b="b"/>
            <a:pathLst>
              <a:path w="520700" h="654685">
                <a:moveTo>
                  <a:pt x="0" y="0"/>
                </a:moveTo>
                <a:lnTo>
                  <a:pt x="123698" y="0"/>
                </a:lnTo>
                <a:lnTo>
                  <a:pt x="123698" y="435737"/>
                </a:lnTo>
                <a:lnTo>
                  <a:pt x="388874" y="0"/>
                </a:lnTo>
                <a:lnTo>
                  <a:pt x="520573" y="0"/>
                </a:lnTo>
                <a:lnTo>
                  <a:pt x="520573" y="654557"/>
                </a:lnTo>
                <a:lnTo>
                  <a:pt x="396875" y="654557"/>
                </a:lnTo>
                <a:lnTo>
                  <a:pt x="396875" y="227202"/>
                </a:lnTo>
                <a:lnTo>
                  <a:pt x="132206" y="654557"/>
                </a:lnTo>
                <a:lnTo>
                  <a:pt x="0" y="65455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2098" y="2377058"/>
            <a:ext cx="520065" cy="654685"/>
          </a:xfrm>
          <a:custGeom>
            <a:avLst/>
            <a:gdLst/>
            <a:ahLst/>
            <a:cxnLst/>
            <a:rect l="l" t="t" r="r" b="b"/>
            <a:pathLst>
              <a:path w="520064" h="654685">
                <a:moveTo>
                  <a:pt x="0" y="0"/>
                </a:moveTo>
                <a:lnTo>
                  <a:pt x="520064" y="0"/>
                </a:lnTo>
                <a:lnTo>
                  <a:pt x="520064" y="110743"/>
                </a:lnTo>
                <a:lnTo>
                  <a:pt x="326389" y="110743"/>
                </a:lnTo>
                <a:lnTo>
                  <a:pt x="326389" y="654557"/>
                </a:lnTo>
                <a:lnTo>
                  <a:pt x="194183" y="654557"/>
                </a:lnTo>
                <a:lnTo>
                  <a:pt x="194183" y="110743"/>
                </a:lnTo>
                <a:lnTo>
                  <a:pt x="0" y="11074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38241" y="2377058"/>
            <a:ext cx="657225" cy="654685"/>
          </a:xfrm>
          <a:custGeom>
            <a:avLst/>
            <a:gdLst/>
            <a:ahLst/>
            <a:cxnLst/>
            <a:rect l="l" t="t" r="r" b="b"/>
            <a:pathLst>
              <a:path w="657225" h="654685">
                <a:moveTo>
                  <a:pt x="254888" y="0"/>
                </a:moveTo>
                <a:lnTo>
                  <a:pt x="394716" y="0"/>
                </a:lnTo>
                <a:lnTo>
                  <a:pt x="656717" y="654557"/>
                </a:lnTo>
                <a:lnTo>
                  <a:pt x="512953" y="654557"/>
                </a:lnTo>
                <a:lnTo>
                  <a:pt x="455803" y="505840"/>
                </a:lnTo>
                <a:lnTo>
                  <a:pt x="194183" y="505840"/>
                </a:lnTo>
                <a:lnTo>
                  <a:pt x="140208" y="654557"/>
                </a:lnTo>
                <a:lnTo>
                  <a:pt x="0" y="654557"/>
                </a:lnTo>
                <a:lnTo>
                  <a:pt x="254888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1011" y="2377058"/>
            <a:ext cx="632460" cy="654685"/>
          </a:xfrm>
          <a:custGeom>
            <a:avLst/>
            <a:gdLst/>
            <a:ahLst/>
            <a:cxnLst/>
            <a:rect l="l" t="t" r="r" b="b"/>
            <a:pathLst>
              <a:path w="632460" h="654685">
                <a:moveTo>
                  <a:pt x="0" y="0"/>
                </a:moveTo>
                <a:lnTo>
                  <a:pt x="197738" y="0"/>
                </a:lnTo>
                <a:lnTo>
                  <a:pt x="316484" y="446531"/>
                </a:lnTo>
                <a:lnTo>
                  <a:pt x="433959" y="0"/>
                </a:lnTo>
                <a:lnTo>
                  <a:pt x="632205" y="0"/>
                </a:lnTo>
                <a:lnTo>
                  <a:pt x="632205" y="654557"/>
                </a:lnTo>
                <a:lnTo>
                  <a:pt x="509397" y="654557"/>
                </a:lnTo>
                <a:lnTo>
                  <a:pt x="509397" y="139318"/>
                </a:lnTo>
                <a:lnTo>
                  <a:pt x="379475" y="654557"/>
                </a:lnTo>
                <a:lnTo>
                  <a:pt x="252222" y="654557"/>
                </a:lnTo>
                <a:lnTo>
                  <a:pt x="122809" y="139318"/>
                </a:lnTo>
                <a:lnTo>
                  <a:pt x="122809" y="654557"/>
                </a:lnTo>
                <a:lnTo>
                  <a:pt x="0" y="65455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5382" y="2377058"/>
            <a:ext cx="501650" cy="654685"/>
          </a:xfrm>
          <a:custGeom>
            <a:avLst/>
            <a:gdLst/>
            <a:ahLst/>
            <a:cxnLst/>
            <a:rect l="l" t="t" r="r" b="b"/>
            <a:pathLst>
              <a:path w="501650" h="654685">
                <a:moveTo>
                  <a:pt x="0" y="0"/>
                </a:moveTo>
                <a:lnTo>
                  <a:pt x="212089" y="0"/>
                </a:lnTo>
                <a:lnTo>
                  <a:pt x="267122" y="617"/>
                </a:lnTo>
                <a:lnTo>
                  <a:pt x="311642" y="2460"/>
                </a:lnTo>
                <a:lnTo>
                  <a:pt x="369188" y="9778"/>
                </a:lnTo>
                <a:lnTo>
                  <a:pt x="420925" y="33226"/>
                </a:lnTo>
                <a:lnTo>
                  <a:pt x="463422" y="73913"/>
                </a:lnTo>
                <a:lnTo>
                  <a:pt x="491886" y="130428"/>
                </a:lnTo>
                <a:lnTo>
                  <a:pt x="501395" y="201421"/>
                </a:lnTo>
                <a:lnTo>
                  <a:pt x="500018" y="230330"/>
                </a:lnTo>
                <a:lnTo>
                  <a:pt x="489073" y="281003"/>
                </a:lnTo>
                <a:lnTo>
                  <a:pt x="467860" y="322171"/>
                </a:lnTo>
                <a:lnTo>
                  <a:pt x="440047" y="354453"/>
                </a:lnTo>
                <a:lnTo>
                  <a:pt x="406995" y="378001"/>
                </a:lnTo>
                <a:lnTo>
                  <a:pt x="355345" y="398271"/>
                </a:lnTo>
                <a:lnTo>
                  <a:pt x="297449" y="405304"/>
                </a:lnTo>
                <a:lnTo>
                  <a:pt x="218312" y="407669"/>
                </a:lnTo>
                <a:lnTo>
                  <a:pt x="132079" y="407669"/>
                </a:lnTo>
                <a:lnTo>
                  <a:pt x="132079" y="654557"/>
                </a:lnTo>
                <a:lnTo>
                  <a:pt x="0" y="65455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89302" y="2372486"/>
          <a:ext cx="523238" cy="653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"/>
                <a:gridCol w="259079"/>
                <a:gridCol w="132079"/>
              </a:tblGrid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C4379"/>
                      </a:solidFill>
                      <a:prstDash val="solid"/>
                    </a:lnL>
                    <a:lnR w="9525">
                      <a:solidFill>
                        <a:srgbClr val="5C437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C4379"/>
                      </a:solidFill>
                      <a:prstDash val="solid"/>
                    </a:lnL>
                    <a:lnR w="9525">
                      <a:solidFill>
                        <a:srgbClr val="5C4379"/>
                      </a:solidFill>
                      <a:prstDash val="solid"/>
                    </a:lnR>
                    <a:lnB w="9525">
                      <a:solidFill>
                        <a:srgbClr val="5C43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C4379"/>
                      </a:solidFill>
                      <a:prstDash val="solid"/>
                    </a:lnL>
                    <a:lnR w="9525">
                      <a:solidFill>
                        <a:srgbClr val="5C4379"/>
                      </a:solidFill>
                      <a:prstDash val="solid"/>
                    </a:lnR>
                    <a:lnT w="9525">
                      <a:solidFill>
                        <a:srgbClr val="5C4379"/>
                      </a:solidFill>
                      <a:prstDash val="solid"/>
                    </a:lnT>
                  </a:tcPr>
                </a:tc>
              </a:tr>
              <a:tr h="11048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C4379"/>
                      </a:solidFill>
                      <a:prstDash val="solid"/>
                    </a:lnL>
                    <a:lnR w="9525">
                      <a:solidFill>
                        <a:srgbClr val="5C437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C4379"/>
                      </a:solidFill>
                      <a:prstDash val="solid"/>
                    </a:lnL>
                    <a:lnR w="9525">
                      <a:solidFill>
                        <a:srgbClr val="5C4379"/>
                      </a:solidFill>
                      <a:prstDash val="solid"/>
                    </a:lnR>
                    <a:lnB w="9525">
                      <a:solidFill>
                        <a:srgbClr val="5C43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C4379"/>
                      </a:solidFill>
                      <a:prstDash val="solid"/>
                    </a:lnL>
                    <a:lnR w="9525">
                      <a:solidFill>
                        <a:srgbClr val="5C4379"/>
                      </a:solidFill>
                      <a:prstDash val="solid"/>
                    </a:lnR>
                    <a:lnT w="9525">
                      <a:solidFill>
                        <a:srgbClr val="5C43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C4379"/>
                      </a:solidFill>
                      <a:prstDash val="solid"/>
                    </a:lnL>
                    <a:lnR w="9525">
                      <a:solidFill>
                        <a:srgbClr val="5C4379"/>
                      </a:solidFill>
                      <a:prstDash val="solid"/>
                    </a:lnR>
                    <a:lnB w="9525">
                      <a:solidFill>
                        <a:srgbClr val="5C437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138415" y="2377058"/>
            <a:ext cx="520700" cy="654685"/>
          </a:xfrm>
          <a:custGeom>
            <a:avLst/>
            <a:gdLst/>
            <a:ahLst/>
            <a:cxnLst/>
            <a:rect l="l" t="t" r="r" b="b"/>
            <a:pathLst>
              <a:path w="520700" h="654685">
                <a:moveTo>
                  <a:pt x="0" y="0"/>
                </a:moveTo>
                <a:lnTo>
                  <a:pt x="123672" y="0"/>
                </a:lnTo>
                <a:lnTo>
                  <a:pt x="123672" y="435737"/>
                </a:lnTo>
                <a:lnTo>
                  <a:pt x="388886" y="0"/>
                </a:lnTo>
                <a:lnTo>
                  <a:pt x="520585" y="0"/>
                </a:lnTo>
                <a:lnTo>
                  <a:pt x="520585" y="654557"/>
                </a:lnTo>
                <a:lnTo>
                  <a:pt x="396887" y="654557"/>
                </a:lnTo>
                <a:lnTo>
                  <a:pt x="396887" y="227202"/>
                </a:lnTo>
                <a:lnTo>
                  <a:pt x="132219" y="654557"/>
                </a:lnTo>
                <a:lnTo>
                  <a:pt x="0" y="65455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37272" y="2372614"/>
            <a:ext cx="481330" cy="659130"/>
          </a:xfrm>
          <a:custGeom>
            <a:avLst/>
            <a:gdLst/>
            <a:ahLst/>
            <a:cxnLst/>
            <a:rect l="l" t="t" r="r" b="b"/>
            <a:pathLst>
              <a:path w="481329" h="659130">
                <a:moveTo>
                  <a:pt x="474725" y="0"/>
                </a:moveTo>
                <a:lnTo>
                  <a:pt x="474725" y="97789"/>
                </a:lnTo>
                <a:lnTo>
                  <a:pt x="455929" y="97282"/>
                </a:lnTo>
                <a:lnTo>
                  <a:pt x="436999" y="97920"/>
                </a:lnTo>
                <a:lnTo>
                  <a:pt x="396494" y="107314"/>
                </a:lnTo>
                <a:lnTo>
                  <a:pt x="366141" y="137922"/>
                </a:lnTo>
                <a:lnTo>
                  <a:pt x="342495" y="193107"/>
                </a:lnTo>
                <a:lnTo>
                  <a:pt x="331850" y="222376"/>
                </a:lnTo>
                <a:lnTo>
                  <a:pt x="325655" y="238638"/>
                </a:lnTo>
                <a:lnTo>
                  <a:pt x="305688" y="279019"/>
                </a:lnTo>
                <a:lnTo>
                  <a:pt x="272381" y="311701"/>
                </a:lnTo>
                <a:lnTo>
                  <a:pt x="255904" y="321945"/>
                </a:lnTo>
                <a:lnTo>
                  <a:pt x="277030" y="329751"/>
                </a:lnTo>
                <a:lnTo>
                  <a:pt x="313519" y="354984"/>
                </a:lnTo>
                <a:lnTo>
                  <a:pt x="343667" y="393273"/>
                </a:lnTo>
                <a:lnTo>
                  <a:pt x="375239" y="446855"/>
                </a:lnTo>
                <a:lnTo>
                  <a:pt x="481329" y="659002"/>
                </a:lnTo>
                <a:lnTo>
                  <a:pt x="326008" y="659002"/>
                </a:lnTo>
                <a:lnTo>
                  <a:pt x="247903" y="489712"/>
                </a:lnTo>
                <a:lnTo>
                  <a:pt x="246633" y="487425"/>
                </a:lnTo>
                <a:lnTo>
                  <a:pt x="244094" y="482726"/>
                </a:lnTo>
                <a:lnTo>
                  <a:pt x="240283" y="475869"/>
                </a:lnTo>
                <a:lnTo>
                  <a:pt x="238400" y="472656"/>
                </a:lnTo>
                <a:lnTo>
                  <a:pt x="235029" y="466455"/>
                </a:lnTo>
                <a:lnTo>
                  <a:pt x="230157" y="457277"/>
                </a:lnTo>
                <a:lnTo>
                  <a:pt x="223774" y="445135"/>
                </a:lnTo>
                <a:lnTo>
                  <a:pt x="211601" y="423296"/>
                </a:lnTo>
                <a:lnTo>
                  <a:pt x="181991" y="384810"/>
                </a:lnTo>
                <a:lnTo>
                  <a:pt x="132206" y="372363"/>
                </a:lnTo>
                <a:lnTo>
                  <a:pt x="132206" y="659002"/>
                </a:lnTo>
                <a:lnTo>
                  <a:pt x="0" y="659002"/>
                </a:lnTo>
                <a:lnTo>
                  <a:pt x="0" y="4445"/>
                </a:lnTo>
                <a:lnTo>
                  <a:pt x="132206" y="4445"/>
                </a:lnTo>
                <a:lnTo>
                  <a:pt x="132206" y="283083"/>
                </a:lnTo>
                <a:lnTo>
                  <a:pt x="152519" y="279957"/>
                </a:lnTo>
                <a:lnTo>
                  <a:pt x="192024" y="260223"/>
                </a:lnTo>
                <a:lnTo>
                  <a:pt x="211915" y="225647"/>
                </a:lnTo>
                <a:lnTo>
                  <a:pt x="240283" y="158496"/>
                </a:lnTo>
                <a:lnTo>
                  <a:pt x="260808" y="110370"/>
                </a:lnTo>
                <a:lnTo>
                  <a:pt x="281416" y="72294"/>
                </a:lnTo>
                <a:lnTo>
                  <a:pt x="322833" y="26288"/>
                </a:lnTo>
                <a:lnTo>
                  <a:pt x="376554" y="6858"/>
                </a:lnTo>
                <a:lnTo>
                  <a:pt x="455422" y="381"/>
                </a:lnTo>
                <a:lnTo>
                  <a:pt x="458470" y="381"/>
                </a:lnTo>
                <a:lnTo>
                  <a:pt x="464820" y="253"/>
                </a:lnTo>
                <a:lnTo>
                  <a:pt x="47472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6876" y="2365882"/>
            <a:ext cx="635000" cy="676910"/>
          </a:xfrm>
          <a:custGeom>
            <a:avLst/>
            <a:gdLst/>
            <a:ahLst/>
            <a:cxnLst/>
            <a:rect l="l" t="t" r="r" b="b"/>
            <a:pathLst>
              <a:path w="635000" h="676910">
                <a:moveTo>
                  <a:pt x="316484" y="0"/>
                </a:moveTo>
                <a:lnTo>
                  <a:pt x="372066" y="3595"/>
                </a:lnTo>
                <a:lnTo>
                  <a:pt x="422997" y="14378"/>
                </a:lnTo>
                <a:lnTo>
                  <a:pt x="469289" y="32342"/>
                </a:lnTo>
                <a:lnTo>
                  <a:pt x="510954" y="57481"/>
                </a:lnTo>
                <a:lnTo>
                  <a:pt x="548005" y="89788"/>
                </a:lnTo>
                <a:lnTo>
                  <a:pt x="579277" y="128483"/>
                </a:lnTo>
                <a:lnTo>
                  <a:pt x="603600" y="172786"/>
                </a:lnTo>
                <a:lnTo>
                  <a:pt x="620974" y="222697"/>
                </a:lnTo>
                <a:lnTo>
                  <a:pt x="631398" y="278216"/>
                </a:lnTo>
                <a:lnTo>
                  <a:pt x="634873" y="339343"/>
                </a:lnTo>
                <a:lnTo>
                  <a:pt x="631428" y="399983"/>
                </a:lnTo>
                <a:lnTo>
                  <a:pt x="621096" y="455107"/>
                </a:lnTo>
                <a:lnTo>
                  <a:pt x="603874" y="504713"/>
                </a:lnTo>
                <a:lnTo>
                  <a:pt x="579765" y="548802"/>
                </a:lnTo>
                <a:lnTo>
                  <a:pt x="548767" y="587375"/>
                </a:lnTo>
                <a:lnTo>
                  <a:pt x="511945" y="619607"/>
                </a:lnTo>
                <a:lnTo>
                  <a:pt x="470508" y="644677"/>
                </a:lnTo>
                <a:lnTo>
                  <a:pt x="424445" y="662584"/>
                </a:lnTo>
                <a:lnTo>
                  <a:pt x="373742" y="673328"/>
                </a:lnTo>
                <a:lnTo>
                  <a:pt x="318388" y="676909"/>
                </a:lnTo>
                <a:lnTo>
                  <a:pt x="262349" y="673343"/>
                </a:lnTo>
                <a:lnTo>
                  <a:pt x="211113" y="662645"/>
                </a:lnTo>
                <a:lnTo>
                  <a:pt x="164669" y="644814"/>
                </a:lnTo>
                <a:lnTo>
                  <a:pt x="123004" y="619851"/>
                </a:lnTo>
                <a:lnTo>
                  <a:pt x="86106" y="587755"/>
                </a:lnTo>
                <a:lnTo>
                  <a:pt x="55107" y="549474"/>
                </a:lnTo>
                <a:lnTo>
                  <a:pt x="30998" y="505803"/>
                </a:lnTo>
                <a:lnTo>
                  <a:pt x="13776" y="456749"/>
                </a:lnTo>
                <a:lnTo>
                  <a:pt x="3444" y="402319"/>
                </a:lnTo>
                <a:lnTo>
                  <a:pt x="0" y="342518"/>
                </a:lnTo>
                <a:lnTo>
                  <a:pt x="1859" y="294514"/>
                </a:lnTo>
                <a:lnTo>
                  <a:pt x="7445" y="250523"/>
                </a:lnTo>
                <a:lnTo>
                  <a:pt x="16769" y="210556"/>
                </a:lnTo>
                <a:lnTo>
                  <a:pt x="29845" y="174625"/>
                </a:lnTo>
                <a:lnTo>
                  <a:pt x="56324" y="127158"/>
                </a:lnTo>
                <a:lnTo>
                  <a:pt x="90805" y="84836"/>
                </a:lnTo>
                <a:lnTo>
                  <a:pt x="131302" y="50228"/>
                </a:lnTo>
                <a:lnTo>
                  <a:pt x="175513" y="25907"/>
                </a:lnTo>
                <a:lnTo>
                  <a:pt x="241331" y="6476"/>
                </a:lnTo>
                <a:lnTo>
                  <a:pt x="31648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1988" y="3453384"/>
            <a:ext cx="534924" cy="772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09195" y="3460622"/>
            <a:ext cx="454729" cy="6921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76244" y="3810000"/>
            <a:ext cx="348996" cy="230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4570" y="3828810"/>
            <a:ext cx="247015" cy="125730"/>
          </a:xfrm>
          <a:custGeom>
            <a:avLst/>
            <a:gdLst/>
            <a:ahLst/>
            <a:cxnLst/>
            <a:rect l="l" t="t" r="r" b="b"/>
            <a:pathLst>
              <a:path w="247014" h="125729">
                <a:moveTo>
                  <a:pt x="0" y="125462"/>
                </a:moveTo>
                <a:lnTo>
                  <a:pt x="246456" y="125462"/>
                </a:lnTo>
                <a:lnTo>
                  <a:pt x="246456" y="0"/>
                </a:lnTo>
                <a:lnTo>
                  <a:pt x="0" y="0"/>
                </a:lnTo>
                <a:lnTo>
                  <a:pt x="0" y="125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2378" y="3962400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0891" y="0"/>
                </a:lnTo>
              </a:path>
            </a:pathLst>
          </a:custGeom>
          <a:ln w="7619">
            <a:solidFill>
              <a:srgbClr val="D02D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6441" y="382524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8127">
            <a:solidFill>
              <a:srgbClr val="D02D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2378" y="3820795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0891" y="0"/>
                </a:lnTo>
              </a:path>
            </a:pathLst>
          </a:custGeom>
          <a:ln w="8889">
            <a:solidFill>
              <a:srgbClr val="D02D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9204" y="382473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604"/>
                </a:lnTo>
              </a:path>
            </a:pathLst>
          </a:custGeom>
          <a:ln w="8128">
            <a:solidFill>
              <a:srgbClr val="D02D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8634" y="394589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378" y="0"/>
                </a:lnTo>
              </a:path>
            </a:pathLst>
          </a:custGeom>
          <a:ln w="7620">
            <a:solidFill>
              <a:srgbClr val="D02D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2697" y="384047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8127">
            <a:solidFill>
              <a:srgbClr val="D02D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48634" y="383667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378" y="0"/>
                </a:lnTo>
              </a:path>
            </a:pathLst>
          </a:custGeom>
          <a:ln w="7619">
            <a:solidFill>
              <a:srgbClr val="D02D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82948" y="3840988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092"/>
                </a:lnTo>
              </a:path>
            </a:pathLst>
          </a:custGeom>
          <a:ln w="8127">
            <a:solidFill>
              <a:srgbClr val="D02D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90188" y="3625596"/>
            <a:ext cx="2596895" cy="598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6703" y="3632453"/>
            <a:ext cx="2518410" cy="5194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7383" y="187452"/>
            <a:ext cx="6952488" cy="836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863" y="121920"/>
            <a:ext cx="6129528" cy="1152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4627" y="214884"/>
            <a:ext cx="6858000" cy="742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4627" y="214884"/>
            <a:ext cx="6858000" cy="742315"/>
          </a:xfrm>
          <a:custGeom>
            <a:avLst/>
            <a:gdLst/>
            <a:ahLst/>
            <a:cxnLst/>
            <a:rect l="l" t="t" r="r" b="b"/>
            <a:pathLst>
              <a:path w="6858000" h="742315">
                <a:moveTo>
                  <a:pt x="123697" y="0"/>
                </a:moveTo>
                <a:lnTo>
                  <a:pt x="6734302" y="0"/>
                </a:lnTo>
                <a:lnTo>
                  <a:pt x="6782454" y="9719"/>
                </a:lnTo>
                <a:lnTo>
                  <a:pt x="6821773" y="36226"/>
                </a:lnTo>
                <a:lnTo>
                  <a:pt x="6848280" y="75545"/>
                </a:lnTo>
                <a:lnTo>
                  <a:pt x="6858000" y="123698"/>
                </a:lnTo>
                <a:lnTo>
                  <a:pt x="6858000" y="742188"/>
                </a:lnTo>
                <a:lnTo>
                  <a:pt x="0" y="742188"/>
                </a:lnTo>
                <a:lnTo>
                  <a:pt x="0" y="123698"/>
                </a:lnTo>
                <a:lnTo>
                  <a:pt x="9719" y="75545"/>
                </a:lnTo>
                <a:lnTo>
                  <a:pt x="36226" y="36226"/>
                </a:lnTo>
                <a:lnTo>
                  <a:pt x="75545" y="9719"/>
                </a:lnTo>
                <a:lnTo>
                  <a:pt x="123697" y="0"/>
                </a:lnTo>
                <a:close/>
              </a:path>
            </a:pathLst>
          </a:custGeom>
          <a:ln w="9144">
            <a:solidFill>
              <a:srgbClr val="FDB6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791" y="1121663"/>
            <a:ext cx="1517903" cy="15880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304" y="1836420"/>
            <a:ext cx="2302764" cy="1659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8931" y="2479548"/>
            <a:ext cx="2087880" cy="23027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1888" y="3275076"/>
            <a:ext cx="2269236" cy="21732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7128" y="1143000"/>
            <a:ext cx="2239010" cy="2143125"/>
          </a:xfrm>
          <a:custGeom>
            <a:avLst/>
            <a:gdLst/>
            <a:ahLst/>
            <a:cxnLst/>
            <a:rect l="l" t="t" r="r" b="b"/>
            <a:pathLst>
              <a:path w="2239009" h="2143125">
                <a:moveTo>
                  <a:pt x="2054605" y="0"/>
                </a:moveTo>
                <a:lnTo>
                  <a:pt x="184150" y="0"/>
                </a:lnTo>
                <a:lnTo>
                  <a:pt x="135187" y="6576"/>
                </a:lnTo>
                <a:lnTo>
                  <a:pt x="91195" y="25136"/>
                </a:lnTo>
                <a:lnTo>
                  <a:pt x="53927" y="53927"/>
                </a:lnTo>
                <a:lnTo>
                  <a:pt x="25136" y="91195"/>
                </a:lnTo>
                <a:lnTo>
                  <a:pt x="6576" y="135187"/>
                </a:lnTo>
                <a:lnTo>
                  <a:pt x="0" y="184150"/>
                </a:lnTo>
                <a:lnTo>
                  <a:pt x="0" y="1958594"/>
                </a:lnTo>
                <a:lnTo>
                  <a:pt x="6576" y="2007556"/>
                </a:lnTo>
                <a:lnTo>
                  <a:pt x="25136" y="2051548"/>
                </a:lnTo>
                <a:lnTo>
                  <a:pt x="53927" y="2088816"/>
                </a:lnTo>
                <a:lnTo>
                  <a:pt x="91195" y="2117607"/>
                </a:lnTo>
                <a:lnTo>
                  <a:pt x="135187" y="2136167"/>
                </a:lnTo>
                <a:lnTo>
                  <a:pt x="184150" y="2142744"/>
                </a:lnTo>
                <a:lnTo>
                  <a:pt x="2054605" y="2142744"/>
                </a:lnTo>
                <a:lnTo>
                  <a:pt x="2103568" y="2136167"/>
                </a:lnTo>
                <a:lnTo>
                  <a:pt x="2147560" y="2117607"/>
                </a:lnTo>
                <a:lnTo>
                  <a:pt x="2184828" y="2088816"/>
                </a:lnTo>
                <a:lnTo>
                  <a:pt x="2213619" y="2051548"/>
                </a:lnTo>
                <a:lnTo>
                  <a:pt x="2232179" y="2007556"/>
                </a:lnTo>
                <a:lnTo>
                  <a:pt x="2238755" y="1958594"/>
                </a:lnTo>
                <a:lnTo>
                  <a:pt x="2238755" y="184150"/>
                </a:lnTo>
                <a:lnTo>
                  <a:pt x="2232179" y="135187"/>
                </a:lnTo>
                <a:lnTo>
                  <a:pt x="2213619" y="91195"/>
                </a:lnTo>
                <a:lnTo>
                  <a:pt x="2184828" y="53927"/>
                </a:lnTo>
                <a:lnTo>
                  <a:pt x="2147560" y="25136"/>
                </a:lnTo>
                <a:lnTo>
                  <a:pt x="2103568" y="6576"/>
                </a:lnTo>
                <a:lnTo>
                  <a:pt x="2054605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7128" y="1143000"/>
            <a:ext cx="2238755" cy="2142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86016" y="4564379"/>
            <a:ext cx="1958339" cy="1962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01256" y="2642616"/>
            <a:ext cx="1927860" cy="1932939"/>
          </a:xfrm>
          <a:custGeom>
            <a:avLst/>
            <a:gdLst/>
            <a:ahLst/>
            <a:cxnLst/>
            <a:rect l="l" t="t" r="r" b="b"/>
            <a:pathLst>
              <a:path w="1927859" h="1932939">
                <a:moveTo>
                  <a:pt x="1762125" y="0"/>
                </a:moveTo>
                <a:lnTo>
                  <a:pt x="165735" y="0"/>
                </a:lnTo>
                <a:lnTo>
                  <a:pt x="121664" y="5917"/>
                </a:lnTo>
                <a:lnTo>
                  <a:pt x="82070" y="22620"/>
                </a:lnTo>
                <a:lnTo>
                  <a:pt x="48529" y="48529"/>
                </a:lnTo>
                <a:lnTo>
                  <a:pt x="22620" y="82070"/>
                </a:lnTo>
                <a:lnTo>
                  <a:pt x="5917" y="121664"/>
                </a:lnTo>
                <a:lnTo>
                  <a:pt x="0" y="165735"/>
                </a:lnTo>
                <a:lnTo>
                  <a:pt x="0" y="1766697"/>
                </a:lnTo>
                <a:lnTo>
                  <a:pt x="5917" y="1810767"/>
                </a:lnTo>
                <a:lnTo>
                  <a:pt x="22620" y="1850361"/>
                </a:lnTo>
                <a:lnTo>
                  <a:pt x="48529" y="1883902"/>
                </a:lnTo>
                <a:lnTo>
                  <a:pt x="82070" y="1909811"/>
                </a:lnTo>
                <a:lnTo>
                  <a:pt x="121664" y="1926514"/>
                </a:lnTo>
                <a:lnTo>
                  <a:pt x="165735" y="1932432"/>
                </a:lnTo>
                <a:lnTo>
                  <a:pt x="1762125" y="1932432"/>
                </a:lnTo>
                <a:lnTo>
                  <a:pt x="1806195" y="1926514"/>
                </a:lnTo>
                <a:lnTo>
                  <a:pt x="1845789" y="1909811"/>
                </a:lnTo>
                <a:lnTo>
                  <a:pt x="1879330" y="1883902"/>
                </a:lnTo>
                <a:lnTo>
                  <a:pt x="1905239" y="1850361"/>
                </a:lnTo>
                <a:lnTo>
                  <a:pt x="1921942" y="1810767"/>
                </a:lnTo>
                <a:lnTo>
                  <a:pt x="1927860" y="1766697"/>
                </a:lnTo>
                <a:lnTo>
                  <a:pt x="1927860" y="165735"/>
                </a:lnTo>
                <a:lnTo>
                  <a:pt x="1921942" y="121664"/>
                </a:lnTo>
                <a:lnTo>
                  <a:pt x="1905239" y="82070"/>
                </a:lnTo>
                <a:lnTo>
                  <a:pt x="1879330" y="48529"/>
                </a:lnTo>
                <a:lnTo>
                  <a:pt x="1845789" y="22620"/>
                </a:lnTo>
                <a:lnTo>
                  <a:pt x="1806195" y="5917"/>
                </a:lnTo>
                <a:lnTo>
                  <a:pt x="1762125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01256" y="2642616"/>
            <a:ext cx="1927860" cy="1932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4644" y="5849110"/>
            <a:ext cx="2493263" cy="10088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9884" y="4287011"/>
            <a:ext cx="2463165" cy="1572895"/>
          </a:xfrm>
          <a:custGeom>
            <a:avLst/>
            <a:gdLst/>
            <a:ahLst/>
            <a:cxnLst/>
            <a:rect l="l" t="t" r="r" b="b"/>
            <a:pathLst>
              <a:path w="2463165" h="1572895">
                <a:moveTo>
                  <a:pt x="2327656" y="0"/>
                </a:moveTo>
                <a:lnTo>
                  <a:pt x="135127" y="0"/>
                </a:lnTo>
                <a:lnTo>
                  <a:pt x="92399" y="6884"/>
                </a:lnTo>
                <a:lnTo>
                  <a:pt x="55302" y="26058"/>
                </a:lnTo>
                <a:lnTo>
                  <a:pt x="26058" y="55302"/>
                </a:lnTo>
                <a:lnTo>
                  <a:pt x="6884" y="92399"/>
                </a:lnTo>
                <a:lnTo>
                  <a:pt x="0" y="135127"/>
                </a:lnTo>
                <a:lnTo>
                  <a:pt x="0" y="1437601"/>
                </a:lnTo>
                <a:lnTo>
                  <a:pt x="6884" y="1480325"/>
                </a:lnTo>
                <a:lnTo>
                  <a:pt x="26058" y="1517429"/>
                </a:lnTo>
                <a:lnTo>
                  <a:pt x="55302" y="1546688"/>
                </a:lnTo>
                <a:lnTo>
                  <a:pt x="92399" y="1565877"/>
                </a:lnTo>
                <a:lnTo>
                  <a:pt x="135127" y="1572768"/>
                </a:lnTo>
                <a:lnTo>
                  <a:pt x="2327656" y="1572768"/>
                </a:lnTo>
                <a:lnTo>
                  <a:pt x="2370384" y="1565877"/>
                </a:lnTo>
                <a:lnTo>
                  <a:pt x="2407481" y="1546688"/>
                </a:lnTo>
                <a:lnTo>
                  <a:pt x="2436725" y="1517429"/>
                </a:lnTo>
                <a:lnTo>
                  <a:pt x="2455899" y="1480325"/>
                </a:lnTo>
                <a:lnTo>
                  <a:pt x="2462784" y="1437601"/>
                </a:lnTo>
                <a:lnTo>
                  <a:pt x="2462784" y="135127"/>
                </a:lnTo>
                <a:lnTo>
                  <a:pt x="2455899" y="92399"/>
                </a:lnTo>
                <a:lnTo>
                  <a:pt x="2436725" y="55302"/>
                </a:lnTo>
                <a:lnTo>
                  <a:pt x="2407481" y="26058"/>
                </a:lnTo>
                <a:lnTo>
                  <a:pt x="2370384" y="6884"/>
                </a:lnTo>
                <a:lnTo>
                  <a:pt x="2327656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9884" y="4287011"/>
            <a:ext cx="2462784" cy="1572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8640" y="3610355"/>
            <a:ext cx="368808" cy="1478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2404" y="3337559"/>
            <a:ext cx="1175004" cy="7406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5991" y="4005071"/>
            <a:ext cx="1491996" cy="2971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103" y="3336035"/>
            <a:ext cx="1176527" cy="7406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8640" y="4514088"/>
            <a:ext cx="295656" cy="1478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2404" y="4239767"/>
            <a:ext cx="1175004" cy="7406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9891" y="4908803"/>
            <a:ext cx="696467" cy="2042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8952" y="4239767"/>
            <a:ext cx="1176527" cy="7406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6303" y="5050535"/>
            <a:ext cx="1176527" cy="7406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9355" y="1709927"/>
            <a:ext cx="2375916" cy="13655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31664" y="197815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31664" y="2330195"/>
            <a:ext cx="125095" cy="127000"/>
          </a:xfrm>
          <a:custGeom>
            <a:avLst/>
            <a:gdLst/>
            <a:ahLst/>
            <a:cxnLst/>
            <a:rect l="l" t="t" r="r" b="b"/>
            <a:pathLst>
              <a:path w="125095" h="127000">
                <a:moveTo>
                  <a:pt x="0" y="126491"/>
                </a:moveTo>
                <a:lnTo>
                  <a:pt x="124967" y="126491"/>
                </a:lnTo>
                <a:lnTo>
                  <a:pt x="124967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31664" y="2682239"/>
            <a:ext cx="125095" cy="127000"/>
          </a:xfrm>
          <a:custGeom>
            <a:avLst/>
            <a:gdLst/>
            <a:ahLst/>
            <a:cxnLst/>
            <a:rect l="l" t="t" r="r" b="b"/>
            <a:pathLst>
              <a:path w="125095" h="127000">
                <a:moveTo>
                  <a:pt x="0" y="126491"/>
                </a:moveTo>
                <a:lnTo>
                  <a:pt x="124967" y="126491"/>
                </a:lnTo>
                <a:lnTo>
                  <a:pt x="124967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02733" y="2570734"/>
            <a:ext cx="544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Ряд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740" y="4216908"/>
            <a:ext cx="1158240" cy="136702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93135" y="4860035"/>
            <a:ext cx="1156715" cy="13670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6623" y="2359151"/>
            <a:ext cx="1158239" cy="13685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04133" y="2534539"/>
            <a:ext cx="36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2367" y="3288791"/>
            <a:ext cx="1158239" cy="136702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390894" y="3462985"/>
            <a:ext cx="365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965" y="4392295"/>
            <a:ext cx="2049780" cy="114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ts val="5365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ts val="3445"/>
              </a:lnSpc>
            </a:pP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Фигуралар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65372" y="5034788"/>
            <a:ext cx="194056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5645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ts val="3725"/>
              </a:lnSpc>
            </a:pP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Схемалар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13635" y="0"/>
            <a:ext cx="5457825" cy="252222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4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Графикалык</a:t>
            </a:r>
            <a:r>
              <a:rPr sz="40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объекттер</a:t>
            </a:r>
            <a:endParaRPr sz="4000">
              <a:latin typeface="Times New Roman"/>
              <a:cs typeface="Times New Roman"/>
            </a:endParaRPr>
          </a:p>
          <a:p>
            <a:pPr marL="1178560">
              <a:lnSpc>
                <a:spcPct val="100000"/>
              </a:lnSpc>
              <a:spcBef>
                <a:spcPts val="1710"/>
              </a:spcBef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Диаграммалар</a:t>
            </a:r>
            <a:endParaRPr sz="3200">
              <a:latin typeface="Arial"/>
              <a:cs typeface="Arial"/>
            </a:endParaRPr>
          </a:p>
          <a:p>
            <a:pPr marL="3201670">
              <a:lnSpc>
                <a:spcPct val="100000"/>
              </a:lnSpc>
              <a:spcBef>
                <a:spcPts val="2240"/>
              </a:spcBef>
            </a:pPr>
            <a:r>
              <a:rPr sz="1800" spc="-75" dirty="0">
                <a:latin typeface="Trebuchet MS"/>
                <a:cs typeface="Trebuchet MS"/>
              </a:rPr>
              <a:t>Ряд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3201670">
              <a:lnSpc>
                <a:spcPct val="100000"/>
              </a:lnSpc>
              <a:spcBef>
                <a:spcPts val="620"/>
              </a:spcBef>
            </a:pPr>
            <a:r>
              <a:rPr sz="1800" spc="-80" dirty="0">
                <a:latin typeface="Trebuchet MS"/>
                <a:cs typeface="Trebuchet MS"/>
              </a:rPr>
              <a:t>Ряд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52134" y="5808675"/>
            <a:ext cx="1798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Сүрөтт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ө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р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152400"/>
            <a:ext cx="8729472" cy="1761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9872" y="214884"/>
            <a:ext cx="8287511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872" y="214884"/>
            <a:ext cx="8288020" cy="1386840"/>
          </a:xfrm>
          <a:custGeom>
            <a:avLst/>
            <a:gdLst/>
            <a:ahLst/>
            <a:cxnLst/>
            <a:rect l="l" t="t" r="r" b="b"/>
            <a:pathLst>
              <a:path w="8288020" h="1386840">
                <a:moveTo>
                  <a:pt x="231140" y="0"/>
                </a:moveTo>
                <a:lnTo>
                  <a:pt x="8056372" y="0"/>
                </a:lnTo>
                <a:lnTo>
                  <a:pt x="8102949" y="4696"/>
                </a:lnTo>
                <a:lnTo>
                  <a:pt x="8146333" y="18166"/>
                </a:lnTo>
                <a:lnTo>
                  <a:pt x="8185595" y="39480"/>
                </a:lnTo>
                <a:lnTo>
                  <a:pt x="8219805" y="67706"/>
                </a:lnTo>
                <a:lnTo>
                  <a:pt x="8248031" y="101916"/>
                </a:lnTo>
                <a:lnTo>
                  <a:pt x="8269345" y="141178"/>
                </a:lnTo>
                <a:lnTo>
                  <a:pt x="8282815" y="184562"/>
                </a:lnTo>
                <a:lnTo>
                  <a:pt x="8287511" y="231140"/>
                </a:lnTo>
                <a:lnTo>
                  <a:pt x="8287511" y="1386840"/>
                </a:lnTo>
                <a:lnTo>
                  <a:pt x="0" y="1386840"/>
                </a:lnTo>
                <a:lnTo>
                  <a:pt x="0" y="231140"/>
                </a:lnTo>
                <a:lnTo>
                  <a:pt x="4695" y="184562"/>
                </a:lnTo>
                <a:lnTo>
                  <a:pt x="18163" y="141178"/>
                </a:lnTo>
                <a:lnTo>
                  <a:pt x="39473" y="101916"/>
                </a:lnTo>
                <a:lnTo>
                  <a:pt x="67697" y="67706"/>
                </a:lnTo>
                <a:lnTo>
                  <a:pt x="101905" y="39480"/>
                </a:lnTo>
                <a:lnTo>
                  <a:pt x="141167" y="18166"/>
                </a:lnTo>
                <a:lnTo>
                  <a:pt x="184555" y="4696"/>
                </a:lnTo>
                <a:lnTo>
                  <a:pt x="231140" y="0"/>
                </a:lnTo>
                <a:close/>
              </a:path>
            </a:pathLst>
          </a:custGeom>
          <a:ln w="9144">
            <a:solidFill>
              <a:srgbClr val="FDB6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843" y="298449"/>
            <a:ext cx="79368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785" marR="5080" indent="-296672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C00000"/>
                </a:solidFill>
                <a:latin typeface="Times New Roman"/>
                <a:cs typeface="Times New Roman"/>
              </a:rPr>
              <a:t>Коюлган </a:t>
            </a:r>
            <a:r>
              <a:rPr sz="4000" spc="-5" dirty="0">
                <a:solidFill>
                  <a:srgbClr val="C00000"/>
                </a:solidFill>
                <a:latin typeface="Times New Roman"/>
                <a:cs typeface="Times New Roman"/>
              </a:rPr>
              <a:t>сүрөттүн </a:t>
            </a:r>
            <a:r>
              <a:rPr sz="4000" spc="-10" dirty="0">
                <a:solidFill>
                  <a:srgbClr val="C00000"/>
                </a:solidFill>
                <a:latin typeface="Times New Roman"/>
                <a:cs typeface="Times New Roman"/>
              </a:rPr>
              <a:t>параметрлерин  өзгөртүү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544" y="1734311"/>
            <a:ext cx="2732532" cy="1516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615" y="1929383"/>
            <a:ext cx="2144268" cy="928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1734311"/>
            <a:ext cx="4517136" cy="1516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5872" y="1929383"/>
            <a:ext cx="3928872" cy="9281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6183" y="1734311"/>
            <a:ext cx="2337816" cy="15163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01256" y="1929383"/>
            <a:ext cx="1772411" cy="9281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7544" y="2805683"/>
            <a:ext cx="4660391" cy="37307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2616" y="3000755"/>
            <a:ext cx="4072128" cy="31424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544" y="2805683"/>
            <a:ext cx="2589276" cy="37307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615" y="3000755"/>
            <a:ext cx="2001012" cy="31424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4556" y="2805683"/>
            <a:ext cx="2409444" cy="37307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9628" y="3000755"/>
            <a:ext cx="1929383" cy="31424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6692" y="321563"/>
            <a:ext cx="5833872" cy="1135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507" y="146304"/>
            <a:ext cx="5940552" cy="1706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6127" y="356615"/>
            <a:ext cx="5715000" cy="1016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6127" y="356615"/>
            <a:ext cx="5715000" cy="1016635"/>
          </a:xfrm>
          <a:prstGeom prst="rect">
            <a:avLst/>
          </a:prstGeom>
          <a:ln w="12192">
            <a:solidFill>
              <a:srgbClr val="8AB436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60"/>
              </a:spcBef>
            </a:pPr>
            <a:r>
              <a:rPr sz="6000" spc="-5" dirty="0">
                <a:solidFill>
                  <a:srgbClr val="C00000"/>
                </a:solidFill>
                <a:latin typeface="Times New Roman"/>
                <a:cs typeface="Times New Roman"/>
              </a:rPr>
              <a:t>Υй</a:t>
            </a:r>
            <a:r>
              <a:rPr sz="60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6000" spc="-20" dirty="0">
                <a:solidFill>
                  <a:srgbClr val="C00000"/>
                </a:solidFill>
                <a:latin typeface="Times New Roman"/>
                <a:cs typeface="Times New Roman"/>
              </a:rPr>
              <a:t>тапшырма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196" y="365907"/>
            <a:ext cx="911959" cy="1011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495" y="1463039"/>
            <a:ext cx="8604503" cy="2804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9403" y="1592961"/>
            <a:ext cx="779018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0000FF"/>
                </a:solidFill>
                <a:latin typeface="Arial"/>
                <a:cs typeface="Arial"/>
              </a:rPr>
              <a:t>Рефераттын </a:t>
            </a:r>
            <a:r>
              <a:rPr sz="3200" b="1" spc="5" dirty="0">
                <a:solidFill>
                  <a:srgbClr val="0000FF"/>
                </a:solidFill>
                <a:latin typeface="Arial"/>
                <a:cs typeface="Arial"/>
              </a:rPr>
              <a:t>титулдук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баракчасын 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практика жүзүндө MS 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Word 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тексттик  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Редакторунун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жадамында жасалгалап 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келгиле.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7416" y="3877055"/>
            <a:ext cx="3947159" cy="2645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2488" y="4072128"/>
            <a:ext cx="3358896" cy="2057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914400" y="1524000"/>
            <a:ext cx="7467600" cy="3352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4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Тема:</a:t>
            </a:r>
          </a:p>
          <a:p>
            <a:pPr algn="ctr"/>
            <a:r>
              <a:rPr lang="ky-KG" sz="4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Документти форматтоо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179831"/>
            <a:ext cx="7620000" cy="949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8116" y="214884"/>
            <a:ext cx="7501128" cy="830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116" y="214884"/>
            <a:ext cx="7501255" cy="830580"/>
          </a:xfrm>
          <a:custGeom>
            <a:avLst/>
            <a:gdLst/>
            <a:ahLst/>
            <a:cxnLst/>
            <a:rect l="l" t="t" r="r" b="b"/>
            <a:pathLst>
              <a:path w="7501255" h="830580">
                <a:moveTo>
                  <a:pt x="0" y="830580"/>
                </a:moveTo>
                <a:lnTo>
                  <a:pt x="7501128" y="830580"/>
                </a:lnTo>
                <a:lnTo>
                  <a:pt x="7501128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6127" y="390143"/>
            <a:ext cx="5771387" cy="545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843" y="1107947"/>
            <a:ext cx="8619744" cy="4905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79" y="1143000"/>
            <a:ext cx="8500872" cy="4786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79" y="1143000"/>
            <a:ext cx="8501380" cy="4787265"/>
          </a:xfrm>
          <a:custGeom>
            <a:avLst/>
            <a:gdLst/>
            <a:ahLst/>
            <a:cxnLst/>
            <a:rect l="l" t="t" r="r" b="b"/>
            <a:pathLst>
              <a:path w="8501380" h="4787265">
                <a:moveTo>
                  <a:pt x="797826" y="0"/>
                </a:moveTo>
                <a:lnTo>
                  <a:pt x="8500872" y="0"/>
                </a:lnTo>
                <a:lnTo>
                  <a:pt x="8500872" y="3989070"/>
                </a:lnTo>
                <a:lnTo>
                  <a:pt x="8499415" y="4037664"/>
                </a:lnTo>
                <a:lnTo>
                  <a:pt x="8495102" y="4085490"/>
                </a:lnTo>
                <a:lnTo>
                  <a:pt x="8488016" y="4132462"/>
                </a:lnTo>
                <a:lnTo>
                  <a:pt x="8478240" y="4178499"/>
                </a:lnTo>
                <a:lnTo>
                  <a:pt x="8465857" y="4223516"/>
                </a:lnTo>
                <a:lnTo>
                  <a:pt x="8450952" y="4267429"/>
                </a:lnTo>
                <a:lnTo>
                  <a:pt x="8433607" y="4310156"/>
                </a:lnTo>
                <a:lnTo>
                  <a:pt x="8413906" y="4351613"/>
                </a:lnTo>
                <a:lnTo>
                  <a:pt x="8391934" y="4391716"/>
                </a:lnTo>
                <a:lnTo>
                  <a:pt x="8367772" y="4430382"/>
                </a:lnTo>
                <a:lnTo>
                  <a:pt x="8341505" y="4467527"/>
                </a:lnTo>
                <a:lnTo>
                  <a:pt x="8313217" y="4503067"/>
                </a:lnTo>
                <a:lnTo>
                  <a:pt x="8282990" y="4536920"/>
                </a:lnTo>
                <a:lnTo>
                  <a:pt x="8250908" y="4569002"/>
                </a:lnTo>
                <a:lnTo>
                  <a:pt x="8217055" y="4599229"/>
                </a:lnTo>
                <a:lnTo>
                  <a:pt x="8181515" y="4627517"/>
                </a:lnTo>
                <a:lnTo>
                  <a:pt x="8144370" y="4653784"/>
                </a:lnTo>
                <a:lnTo>
                  <a:pt x="8105704" y="4677946"/>
                </a:lnTo>
                <a:lnTo>
                  <a:pt x="8065601" y="4699918"/>
                </a:lnTo>
                <a:lnTo>
                  <a:pt x="8024144" y="4719619"/>
                </a:lnTo>
                <a:lnTo>
                  <a:pt x="7981417" y="4736964"/>
                </a:lnTo>
                <a:lnTo>
                  <a:pt x="7937504" y="4751869"/>
                </a:lnTo>
                <a:lnTo>
                  <a:pt x="7892487" y="4764252"/>
                </a:lnTo>
                <a:lnTo>
                  <a:pt x="7846450" y="4774028"/>
                </a:lnTo>
                <a:lnTo>
                  <a:pt x="7799478" y="4781114"/>
                </a:lnTo>
                <a:lnTo>
                  <a:pt x="7751652" y="4785427"/>
                </a:lnTo>
                <a:lnTo>
                  <a:pt x="7703058" y="4786884"/>
                </a:lnTo>
                <a:lnTo>
                  <a:pt x="0" y="4786884"/>
                </a:lnTo>
                <a:lnTo>
                  <a:pt x="0" y="797813"/>
                </a:lnTo>
                <a:lnTo>
                  <a:pt x="1456" y="749219"/>
                </a:lnTo>
                <a:lnTo>
                  <a:pt x="5768" y="701393"/>
                </a:lnTo>
                <a:lnTo>
                  <a:pt x="12854" y="654421"/>
                </a:lnTo>
                <a:lnTo>
                  <a:pt x="22629" y="608384"/>
                </a:lnTo>
                <a:lnTo>
                  <a:pt x="35010" y="563367"/>
                </a:lnTo>
                <a:lnTo>
                  <a:pt x="49914" y="519454"/>
                </a:lnTo>
                <a:lnTo>
                  <a:pt x="67257" y="476727"/>
                </a:lnTo>
                <a:lnTo>
                  <a:pt x="86955" y="435270"/>
                </a:lnTo>
                <a:lnTo>
                  <a:pt x="108926" y="395167"/>
                </a:lnTo>
                <a:lnTo>
                  <a:pt x="133086" y="356501"/>
                </a:lnTo>
                <a:lnTo>
                  <a:pt x="159352" y="319356"/>
                </a:lnTo>
                <a:lnTo>
                  <a:pt x="187639" y="283816"/>
                </a:lnTo>
                <a:lnTo>
                  <a:pt x="217864" y="249963"/>
                </a:lnTo>
                <a:lnTo>
                  <a:pt x="249945" y="217881"/>
                </a:lnTo>
                <a:lnTo>
                  <a:pt x="283797" y="187654"/>
                </a:lnTo>
                <a:lnTo>
                  <a:pt x="319337" y="159366"/>
                </a:lnTo>
                <a:lnTo>
                  <a:pt x="356482" y="133099"/>
                </a:lnTo>
                <a:lnTo>
                  <a:pt x="395148" y="108937"/>
                </a:lnTo>
                <a:lnTo>
                  <a:pt x="435252" y="86965"/>
                </a:lnTo>
                <a:lnTo>
                  <a:pt x="476710" y="67264"/>
                </a:lnTo>
                <a:lnTo>
                  <a:pt x="519439" y="49919"/>
                </a:lnTo>
                <a:lnTo>
                  <a:pt x="563355" y="35014"/>
                </a:lnTo>
                <a:lnTo>
                  <a:pt x="608375" y="22631"/>
                </a:lnTo>
                <a:lnTo>
                  <a:pt x="654416" y="12855"/>
                </a:lnTo>
                <a:lnTo>
                  <a:pt x="701394" y="5769"/>
                </a:lnTo>
                <a:lnTo>
                  <a:pt x="749225" y="1456"/>
                </a:lnTo>
                <a:lnTo>
                  <a:pt x="797826" y="0"/>
                </a:lnTo>
                <a:close/>
              </a:path>
            </a:pathLst>
          </a:custGeom>
          <a:ln w="12192">
            <a:solidFill>
              <a:srgbClr val="F87B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9744" y="1143000"/>
            <a:ext cx="859536" cy="64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8116" y="4428744"/>
            <a:ext cx="859535" cy="64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8116" y="3072383"/>
            <a:ext cx="859535" cy="64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 txBox="1"/>
          <p:nvPr/>
        </p:nvSpPr>
        <p:spPr>
          <a:xfrm>
            <a:off x="1752600" y="1295401"/>
            <a:ext cx="6324600" cy="4227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1245">
              <a:lnSpc>
                <a:spcPct val="100000"/>
              </a:lnSpc>
              <a:spcBef>
                <a:spcPts val="95"/>
              </a:spcBef>
            </a:pPr>
            <a:r>
              <a:rPr sz="2400" b="1" spc="-3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Тексттик </a:t>
            </a:r>
            <a:r>
              <a:rPr sz="2400" b="1" spc="-1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документте графикалык  </a:t>
            </a:r>
            <a:r>
              <a:rPr sz="2400" b="1" spc="-1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объекттер </a:t>
            </a:r>
            <a:r>
              <a:rPr sz="2400" b="1" spc="-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менен </a:t>
            </a:r>
            <a:r>
              <a:rPr sz="2400" b="1" spc="-1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иштөө ыкмалары  </a:t>
            </a:r>
            <a:r>
              <a:rPr sz="2400" b="1" spc="-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менен</a:t>
            </a:r>
            <a:r>
              <a:rPr sz="2400" b="1" spc="-1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таанышасыңар.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09855" marR="552450">
              <a:lnSpc>
                <a:spcPct val="100000"/>
              </a:lnSpc>
            </a:pPr>
            <a:r>
              <a:rPr sz="2400" b="1" spc="-1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Графикалык объекттердин </a:t>
            </a:r>
            <a:r>
              <a:rPr sz="2400" b="1" spc="-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ар кандай  </a:t>
            </a:r>
            <a:r>
              <a:rPr sz="2400" b="1" spc="-1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параметрлерин өзгөртүү </a:t>
            </a:r>
            <a:r>
              <a:rPr sz="2400" b="1" spc="-3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жолдорун  </a:t>
            </a:r>
            <a:r>
              <a:rPr sz="2400" b="1" spc="-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аныктыйсыңар.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09855" marR="1268095">
              <a:lnSpc>
                <a:spcPct val="100000"/>
              </a:lnSpc>
            </a:pPr>
            <a:r>
              <a:rPr sz="2400" b="1" spc="-3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Тексттик </a:t>
            </a:r>
            <a:r>
              <a:rPr sz="2400" b="1" spc="-1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документте </a:t>
            </a:r>
            <a:r>
              <a:rPr sz="2400" b="1" spc="-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графикалык  </a:t>
            </a:r>
            <a:r>
              <a:rPr sz="2400" b="1" spc="-1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объекттер </a:t>
            </a:r>
            <a:r>
              <a:rPr sz="2400" b="1" spc="-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менен</a:t>
            </a:r>
            <a:r>
              <a:rPr sz="2400" b="1" spc="5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иштөө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09855">
              <a:lnSpc>
                <a:spcPct val="100000"/>
              </a:lnSpc>
            </a:pPr>
            <a:r>
              <a:rPr sz="2400" b="1" spc="-1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көндүмдөрүңөрдү</a:t>
            </a:r>
            <a:r>
              <a:rPr sz="2400" b="1" spc="25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rgbClr val="0303CD"/>
                </a:solidFill>
                <a:latin typeface="Times New Roman" pitchFamily="18" charset="0"/>
                <a:cs typeface="Times New Roman" pitchFamily="18" charset="0"/>
              </a:rPr>
              <a:t>калыптандырасыңар.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808" y="464819"/>
            <a:ext cx="8478012" cy="583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8244" y="499872"/>
            <a:ext cx="8359139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244" y="499872"/>
            <a:ext cx="8359140" cy="5715000"/>
          </a:xfrm>
          <a:custGeom>
            <a:avLst/>
            <a:gdLst/>
            <a:ahLst/>
            <a:cxnLst/>
            <a:rect l="l" t="t" r="r" b="b"/>
            <a:pathLst>
              <a:path w="8359140" h="5715000">
                <a:moveTo>
                  <a:pt x="0" y="0"/>
                </a:moveTo>
                <a:lnTo>
                  <a:pt x="7406639" y="0"/>
                </a:lnTo>
                <a:lnTo>
                  <a:pt x="8359139" y="952500"/>
                </a:lnTo>
                <a:lnTo>
                  <a:pt x="8359139" y="5715000"/>
                </a:lnTo>
                <a:lnTo>
                  <a:pt x="952500" y="5715000"/>
                </a:lnTo>
                <a:lnTo>
                  <a:pt x="0" y="47625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379" y="464819"/>
            <a:ext cx="8468868" cy="5611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9130" y="1283919"/>
            <a:ext cx="38220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00"/>
                </a:solidFill>
              </a:rPr>
              <a:t>Фо</a:t>
            </a:r>
            <a:r>
              <a:rPr sz="5400" spc="-70" dirty="0">
                <a:solidFill>
                  <a:srgbClr val="FFFF00"/>
                </a:solidFill>
              </a:rPr>
              <a:t>рм</a:t>
            </a:r>
            <a:r>
              <a:rPr sz="5400" spc="-5" dirty="0">
                <a:solidFill>
                  <a:srgbClr val="FFFF00"/>
                </a:solidFill>
              </a:rPr>
              <a:t>ат</a:t>
            </a:r>
            <a:r>
              <a:rPr sz="5400" spc="-85" dirty="0">
                <a:solidFill>
                  <a:srgbClr val="FFFF00"/>
                </a:solidFill>
              </a:rPr>
              <a:t>т</a:t>
            </a:r>
            <a:r>
              <a:rPr sz="5400" dirty="0">
                <a:solidFill>
                  <a:srgbClr val="FFFF00"/>
                </a:solidFill>
              </a:rPr>
              <a:t>оо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1118717" y="2112010"/>
            <a:ext cx="6979284" cy="307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  <a:tabLst>
                <a:tab pos="1624965" algn="l"/>
              </a:tabLst>
            </a:pPr>
            <a:r>
              <a:rPr sz="4000" b="1" spc="-5" dirty="0">
                <a:solidFill>
                  <a:srgbClr val="F1F1F1"/>
                </a:solidFill>
                <a:latin typeface="Arial"/>
                <a:cs typeface="Arial"/>
              </a:rPr>
              <a:t>–</a:t>
            </a:r>
            <a:r>
              <a:rPr sz="4000" b="1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4000" b="1" spc="-35" dirty="0">
                <a:solidFill>
                  <a:srgbClr val="F1F1F1"/>
                </a:solidFill>
                <a:latin typeface="Arial"/>
                <a:cs typeface="Arial"/>
              </a:rPr>
              <a:t>бул	</a:t>
            </a:r>
            <a:r>
              <a:rPr sz="4000" b="1" spc="-10" dirty="0">
                <a:solidFill>
                  <a:srgbClr val="F1F1F1"/>
                </a:solidFill>
                <a:latin typeface="Arial"/>
                <a:cs typeface="Arial"/>
              </a:rPr>
              <a:t>документтин </a:t>
            </a:r>
            <a:r>
              <a:rPr sz="4000" b="1" spc="-20" dirty="0">
                <a:solidFill>
                  <a:srgbClr val="F1F1F1"/>
                </a:solidFill>
                <a:latin typeface="Arial"/>
                <a:cs typeface="Arial"/>
              </a:rPr>
              <a:t>сырткы  </a:t>
            </a:r>
            <a:r>
              <a:rPr sz="4000" b="1" spc="-15" dirty="0">
                <a:solidFill>
                  <a:srgbClr val="F1F1F1"/>
                </a:solidFill>
                <a:latin typeface="Arial"/>
                <a:cs typeface="Arial"/>
              </a:rPr>
              <a:t>келбетин </a:t>
            </a:r>
            <a:r>
              <a:rPr sz="4000" b="1" spc="-30" dirty="0">
                <a:solidFill>
                  <a:srgbClr val="F1F1F1"/>
                </a:solidFill>
                <a:latin typeface="Arial"/>
                <a:cs typeface="Arial"/>
              </a:rPr>
              <a:t>же </a:t>
            </a:r>
            <a:r>
              <a:rPr sz="4000" b="1" spc="-10" dirty="0">
                <a:solidFill>
                  <a:srgbClr val="F1F1F1"/>
                </a:solidFill>
                <a:latin typeface="Arial"/>
                <a:cs typeface="Arial"/>
              </a:rPr>
              <a:t>андагы ар  кандай</a:t>
            </a:r>
            <a:r>
              <a:rPr sz="4000" b="1" spc="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4000" b="1" spc="-20" dirty="0">
                <a:solidFill>
                  <a:srgbClr val="F1F1F1"/>
                </a:solidFill>
                <a:latin typeface="Arial"/>
                <a:cs typeface="Arial"/>
              </a:rPr>
              <a:t>объекттерди</a:t>
            </a:r>
            <a:endParaRPr sz="4000">
              <a:latin typeface="Arial"/>
              <a:cs typeface="Arial"/>
            </a:endParaRPr>
          </a:p>
          <a:p>
            <a:pPr marL="116205" marR="106045" algn="ctr">
              <a:lnSpc>
                <a:spcPts val="4780"/>
              </a:lnSpc>
              <a:spcBef>
                <a:spcPts val="180"/>
              </a:spcBef>
              <a:tabLst>
                <a:tab pos="4559300" algn="l"/>
              </a:tabLst>
            </a:pPr>
            <a:r>
              <a:rPr sz="4000" b="1" spc="-5" dirty="0">
                <a:solidFill>
                  <a:srgbClr val="F1F1F1"/>
                </a:solidFill>
                <a:latin typeface="Arial"/>
                <a:cs typeface="Arial"/>
              </a:rPr>
              <a:t>талапка</a:t>
            </a:r>
            <a:r>
              <a:rPr sz="4000" b="1" spc="1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1F1F1"/>
                </a:solidFill>
                <a:latin typeface="Arial"/>
                <a:cs typeface="Arial"/>
              </a:rPr>
              <a:t>ылайык</a:t>
            </a:r>
            <a:r>
              <a:rPr sz="4000" b="1" dirty="0">
                <a:solidFill>
                  <a:srgbClr val="F1F1F1"/>
                </a:solidFill>
                <a:latin typeface="Arial"/>
                <a:cs typeface="Arial"/>
              </a:rPr>
              <a:t>	</a:t>
            </a:r>
            <a:r>
              <a:rPr sz="4000" b="1" spc="-60" dirty="0">
                <a:solidFill>
                  <a:srgbClr val="F1F1F1"/>
                </a:solidFill>
                <a:latin typeface="Arial"/>
                <a:cs typeface="Arial"/>
              </a:rPr>
              <a:t>ф</a:t>
            </a:r>
            <a:r>
              <a:rPr sz="4000" b="1" spc="-5" dirty="0">
                <a:solidFill>
                  <a:srgbClr val="F1F1F1"/>
                </a:solidFill>
                <a:latin typeface="Arial"/>
                <a:cs typeface="Arial"/>
              </a:rPr>
              <a:t>о</a:t>
            </a:r>
            <a:r>
              <a:rPr sz="4000" b="1" spc="-65" dirty="0">
                <a:solidFill>
                  <a:srgbClr val="F1F1F1"/>
                </a:solidFill>
                <a:latin typeface="Arial"/>
                <a:cs typeface="Arial"/>
              </a:rPr>
              <a:t>р</a:t>
            </a:r>
            <a:r>
              <a:rPr sz="4000" b="1" spc="-60" dirty="0">
                <a:solidFill>
                  <a:srgbClr val="F1F1F1"/>
                </a:solidFill>
                <a:latin typeface="Arial"/>
                <a:cs typeface="Arial"/>
              </a:rPr>
              <a:t>м</a:t>
            </a:r>
            <a:r>
              <a:rPr sz="4000" b="1" spc="-10" dirty="0">
                <a:solidFill>
                  <a:srgbClr val="F1F1F1"/>
                </a:solidFill>
                <a:latin typeface="Arial"/>
                <a:cs typeface="Arial"/>
              </a:rPr>
              <a:t>ада  көрсөтүү</a:t>
            </a:r>
            <a:r>
              <a:rPr sz="4000" b="1" spc="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4000" b="1" spc="-15" dirty="0">
                <a:solidFill>
                  <a:srgbClr val="F1F1F1"/>
                </a:solidFill>
                <a:latin typeface="Arial"/>
                <a:cs typeface="Arial"/>
              </a:rPr>
              <a:t>процесси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379" y="216408"/>
            <a:ext cx="2538984" cy="856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7821" y="335991"/>
            <a:ext cx="1670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00"/>
                </a:solidFill>
                <a:latin typeface="Arial"/>
                <a:cs typeface="Arial"/>
              </a:rPr>
              <a:t>Аныктама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3307" y="321563"/>
            <a:ext cx="5049012" cy="112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1635" y="211836"/>
            <a:ext cx="4369308" cy="1546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2744" y="356615"/>
            <a:ext cx="4930139" cy="100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2744" y="356615"/>
            <a:ext cx="4930140" cy="1001394"/>
          </a:xfrm>
          <a:custGeom>
            <a:avLst/>
            <a:gdLst/>
            <a:ahLst/>
            <a:cxnLst/>
            <a:rect l="l" t="t" r="r" b="b"/>
            <a:pathLst>
              <a:path w="4930140" h="1001394">
                <a:moveTo>
                  <a:pt x="166878" y="0"/>
                </a:moveTo>
                <a:lnTo>
                  <a:pt x="4930139" y="0"/>
                </a:lnTo>
                <a:lnTo>
                  <a:pt x="4930139" y="834389"/>
                </a:lnTo>
                <a:lnTo>
                  <a:pt x="4924181" y="878765"/>
                </a:lnTo>
                <a:lnTo>
                  <a:pt x="4907364" y="918633"/>
                </a:lnTo>
                <a:lnTo>
                  <a:pt x="4881276" y="952404"/>
                </a:lnTo>
                <a:lnTo>
                  <a:pt x="4847505" y="978492"/>
                </a:lnTo>
                <a:lnTo>
                  <a:pt x="4807637" y="995309"/>
                </a:lnTo>
                <a:lnTo>
                  <a:pt x="4763261" y="1001268"/>
                </a:lnTo>
                <a:lnTo>
                  <a:pt x="0" y="1001268"/>
                </a:lnTo>
                <a:lnTo>
                  <a:pt x="0" y="166878"/>
                </a:lnTo>
                <a:lnTo>
                  <a:pt x="5958" y="122502"/>
                </a:lnTo>
                <a:lnTo>
                  <a:pt x="22775" y="82634"/>
                </a:lnTo>
                <a:lnTo>
                  <a:pt x="48863" y="48863"/>
                </a:lnTo>
                <a:lnTo>
                  <a:pt x="82634" y="22775"/>
                </a:lnTo>
                <a:lnTo>
                  <a:pt x="122502" y="5958"/>
                </a:lnTo>
                <a:lnTo>
                  <a:pt x="166878" y="0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5026" y="410032"/>
            <a:ext cx="34651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0000"/>
                </a:solidFill>
                <a:latin typeface="Times New Roman"/>
                <a:cs typeface="Times New Roman"/>
              </a:rPr>
              <a:t>Фо</a:t>
            </a:r>
            <a:r>
              <a:rPr sz="5400" spc="-100" dirty="0">
                <a:solidFill>
                  <a:srgbClr val="FF0000"/>
                </a:solidFill>
                <a:latin typeface="Times New Roman"/>
                <a:cs typeface="Times New Roman"/>
              </a:rPr>
              <a:t>р</a:t>
            </a:r>
            <a:r>
              <a:rPr sz="5400" spc="-35" dirty="0">
                <a:solidFill>
                  <a:srgbClr val="FF0000"/>
                </a:solidFill>
                <a:latin typeface="Times New Roman"/>
                <a:cs typeface="Times New Roman"/>
              </a:rPr>
              <a:t>м</a:t>
            </a:r>
            <a:r>
              <a:rPr sz="5400" spc="-150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r>
              <a:rPr sz="5400" spc="-5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5400" spc="-80" dirty="0">
                <a:solidFill>
                  <a:srgbClr val="FF0000"/>
                </a:solidFill>
                <a:latin typeface="Times New Roman"/>
                <a:cs typeface="Times New Roman"/>
              </a:rPr>
              <a:t>т</a:t>
            </a:r>
            <a:r>
              <a:rPr sz="5400" dirty="0">
                <a:solidFill>
                  <a:srgbClr val="FF0000"/>
                </a:solidFill>
                <a:latin typeface="Times New Roman"/>
                <a:cs typeface="Times New Roman"/>
              </a:rPr>
              <a:t>оо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808" y="1836420"/>
            <a:ext cx="3976116" cy="1833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1247" y="1709927"/>
            <a:ext cx="2945891" cy="1935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244" y="1871472"/>
            <a:ext cx="3857244" cy="171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244" y="1871472"/>
            <a:ext cx="3857625" cy="1714500"/>
          </a:xfrm>
          <a:custGeom>
            <a:avLst/>
            <a:gdLst/>
            <a:ahLst/>
            <a:cxnLst/>
            <a:rect l="l" t="t" r="r" b="b"/>
            <a:pathLst>
              <a:path w="3857625" h="1714500">
                <a:moveTo>
                  <a:pt x="0" y="0"/>
                </a:moveTo>
                <a:lnTo>
                  <a:pt x="3571494" y="0"/>
                </a:lnTo>
                <a:lnTo>
                  <a:pt x="3617855" y="3738"/>
                </a:lnTo>
                <a:lnTo>
                  <a:pt x="3661830" y="14563"/>
                </a:lnTo>
                <a:lnTo>
                  <a:pt x="3702832" y="31886"/>
                </a:lnTo>
                <a:lnTo>
                  <a:pt x="3740273" y="55120"/>
                </a:lnTo>
                <a:lnTo>
                  <a:pt x="3773566" y="83677"/>
                </a:lnTo>
                <a:lnTo>
                  <a:pt x="3802123" y="116970"/>
                </a:lnTo>
                <a:lnTo>
                  <a:pt x="3825357" y="154411"/>
                </a:lnTo>
                <a:lnTo>
                  <a:pt x="3842680" y="195413"/>
                </a:lnTo>
                <a:lnTo>
                  <a:pt x="3853505" y="239388"/>
                </a:lnTo>
                <a:lnTo>
                  <a:pt x="3857244" y="285750"/>
                </a:lnTo>
                <a:lnTo>
                  <a:pt x="3857244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6B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6337" y="1836166"/>
            <a:ext cx="238061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3300"/>
                </a:solidFill>
                <a:latin typeface="Arial"/>
                <a:cs typeface="Arial"/>
              </a:rPr>
              <a:t>Бүткүл</a:t>
            </a:r>
            <a:endParaRPr sz="32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3200" b="1" dirty="0">
                <a:solidFill>
                  <a:srgbClr val="003300"/>
                </a:solidFill>
                <a:latin typeface="Arial"/>
                <a:cs typeface="Arial"/>
              </a:rPr>
              <a:t>д</a:t>
            </a:r>
            <a:r>
              <a:rPr sz="3200" b="1" spc="-10" dirty="0">
                <a:solidFill>
                  <a:srgbClr val="003300"/>
                </a:solidFill>
                <a:latin typeface="Arial"/>
                <a:cs typeface="Arial"/>
              </a:rPr>
              <a:t>о</a:t>
            </a:r>
            <a:r>
              <a:rPr sz="3200" b="1" spc="-5" dirty="0">
                <a:solidFill>
                  <a:srgbClr val="003300"/>
                </a:solidFill>
                <a:latin typeface="Arial"/>
                <a:cs typeface="Arial"/>
              </a:rPr>
              <a:t>к</a:t>
            </a:r>
            <a:r>
              <a:rPr sz="3200" b="1" spc="-40" dirty="0">
                <a:solidFill>
                  <a:srgbClr val="003300"/>
                </a:solidFill>
                <a:latin typeface="Arial"/>
                <a:cs typeface="Arial"/>
              </a:rPr>
              <a:t>у</a:t>
            </a:r>
            <a:r>
              <a:rPr sz="3200" b="1" dirty="0">
                <a:solidFill>
                  <a:srgbClr val="003300"/>
                </a:solidFill>
                <a:latin typeface="Arial"/>
                <a:cs typeface="Arial"/>
              </a:rPr>
              <a:t>ментти  </a:t>
            </a:r>
            <a:r>
              <a:rPr sz="3200" b="1" spc="-25" dirty="0">
                <a:solidFill>
                  <a:srgbClr val="003300"/>
                </a:solidFill>
                <a:latin typeface="Arial"/>
                <a:cs typeface="Arial"/>
              </a:rPr>
              <a:t>форматтоо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9179" y="1822704"/>
            <a:ext cx="3906012" cy="1833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3979" y="1696211"/>
            <a:ext cx="3377183" cy="1935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8615" y="1857755"/>
            <a:ext cx="3787140" cy="1714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615" y="1857755"/>
            <a:ext cx="3787140" cy="1714500"/>
          </a:xfrm>
          <a:custGeom>
            <a:avLst/>
            <a:gdLst/>
            <a:ahLst/>
            <a:cxnLst/>
            <a:rect l="l" t="t" r="r" b="b"/>
            <a:pathLst>
              <a:path w="3787140" h="1714500">
                <a:moveTo>
                  <a:pt x="3787140" y="0"/>
                </a:moveTo>
                <a:lnTo>
                  <a:pt x="285750" y="0"/>
                </a:lnTo>
                <a:lnTo>
                  <a:pt x="239388" y="3738"/>
                </a:lnTo>
                <a:lnTo>
                  <a:pt x="195413" y="14563"/>
                </a:lnTo>
                <a:lnTo>
                  <a:pt x="154411" y="31886"/>
                </a:lnTo>
                <a:lnTo>
                  <a:pt x="116970" y="55120"/>
                </a:lnTo>
                <a:lnTo>
                  <a:pt x="83677" y="83677"/>
                </a:lnTo>
                <a:lnTo>
                  <a:pt x="55120" y="116970"/>
                </a:lnTo>
                <a:lnTo>
                  <a:pt x="31886" y="154411"/>
                </a:lnTo>
                <a:lnTo>
                  <a:pt x="14563" y="195413"/>
                </a:lnTo>
                <a:lnTo>
                  <a:pt x="3738" y="239388"/>
                </a:lnTo>
                <a:lnTo>
                  <a:pt x="0" y="285750"/>
                </a:lnTo>
                <a:lnTo>
                  <a:pt x="0" y="1714500"/>
                </a:lnTo>
                <a:lnTo>
                  <a:pt x="3787140" y="1714500"/>
                </a:lnTo>
                <a:lnTo>
                  <a:pt x="3787140" y="0"/>
                </a:lnTo>
                <a:close/>
              </a:path>
            </a:pathLst>
          </a:custGeom>
          <a:ln w="12192">
            <a:solidFill>
              <a:srgbClr val="6B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59984" y="1821561"/>
            <a:ext cx="280987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 marR="5080" indent="-96520" algn="just">
              <a:lnSpc>
                <a:spcPct val="100000"/>
              </a:lnSpc>
              <a:spcBef>
                <a:spcPts val="105"/>
              </a:spcBef>
            </a:pPr>
            <a:r>
              <a:rPr sz="3200" b="1" spc="30" dirty="0">
                <a:solidFill>
                  <a:srgbClr val="003300"/>
                </a:solidFill>
                <a:latin typeface="Arial"/>
                <a:cs typeface="Arial"/>
              </a:rPr>
              <a:t>Д</a:t>
            </a:r>
            <a:r>
              <a:rPr sz="3200" b="1" dirty="0">
                <a:solidFill>
                  <a:srgbClr val="003300"/>
                </a:solidFill>
                <a:latin typeface="Arial"/>
                <a:cs typeface="Arial"/>
              </a:rPr>
              <a:t>ок</a:t>
            </a:r>
            <a:r>
              <a:rPr sz="3200" b="1" spc="-40" dirty="0">
                <a:solidFill>
                  <a:srgbClr val="003300"/>
                </a:solidFill>
                <a:latin typeface="Arial"/>
                <a:cs typeface="Arial"/>
              </a:rPr>
              <a:t>у</a:t>
            </a:r>
            <a:r>
              <a:rPr sz="3200" b="1" dirty="0">
                <a:solidFill>
                  <a:srgbClr val="003300"/>
                </a:solidFill>
                <a:latin typeface="Arial"/>
                <a:cs typeface="Arial"/>
              </a:rPr>
              <a:t>мент</a:t>
            </a:r>
            <a:r>
              <a:rPr sz="3200" b="1" spc="-15" dirty="0">
                <a:solidFill>
                  <a:srgbClr val="003300"/>
                </a:solidFill>
                <a:latin typeface="Arial"/>
                <a:cs typeface="Arial"/>
              </a:rPr>
              <a:t>т</a:t>
            </a:r>
            <a:r>
              <a:rPr sz="3200" b="1" spc="-5" dirty="0">
                <a:solidFill>
                  <a:srgbClr val="003300"/>
                </a:solidFill>
                <a:latin typeface="Arial"/>
                <a:cs typeface="Arial"/>
              </a:rPr>
              <a:t>еги  </a:t>
            </a:r>
            <a:r>
              <a:rPr sz="3200" b="1" spc="-10" dirty="0">
                <a:solidFill>
                  <a:srgbClr val="003300"/>
                </a:solidFill>
                <a:latin typeface="Arial"/>
                <a:cs typeface="Arial"/>
              </a:rPr>
              <a:t>объекттерди  </a:t>
            </a:r>
            <a:r>
              <a:rPr sz="3200" b="1" spc="-25" dirty="0">
                <a:solidFill>
                  <a:srgbClr val="003300"/>
                </a:solidFill>
                <a:latin typeface="Arial"/>
                <a:cs typeface="Arial"/>
              </a:rPr>
              <a:t>форматтоо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8808" y="3893820"/>
            <a:ext cx="3976116" cy="22616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244" y="3928871"/>
            <a:ext cx="3857244" cy="21427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244" y="3928871"/>
            <a:ext cx="3857625" cy="2143125"/>
          </a:xfrm>
          <a:custGeom>
            <a:avLst/>
            <a:gdLst/>
            <a:ahLst/>
            <a:cxnLst/>
            <a:rect l="l" t="t" r="r" b="b"/>
            <a:pathLst>
              <a:path w="3857625" h="2143125">
                <a:moveTo>
                  <a:pt x="357136" y="0"/>
                </a:moveTo>
                <a:lnTo>
                  <a:pt x="3857244" y="0"/>
                </a:lnTo>
                <a:lnTo>
                  <a:pt x="3857244" y="1785607"/>
                </a:lnTo>
                <a:lnTo>
                  <a:pt x="3853983" y="1834069"/>
                </a:lnTo>
                <a:lnTo>
                  <a:pt x="3844486" y="1880549"/>
                </a:lnTo>
                <a:lnTo>
                  <a:pt x="3829178" y="1924622"/>
                </a:lnTo>
                <a:lnTo>
                  <a:pt x="3808485" y="1965862"/>
                </a:lnTo>
                <a:lnTo>
                  <a:pt x="3782831" y="2003843"/>
                </a:lnTo>
                <a:lnTo>
                  <a:pt x="3752643" y="2038142"/>
                </a:lnTo>
                <a:lnTo>
                  <a:pt x="3718346" y="2068330"/>
                </a:lnTo>
                <a:lnTo>
                  <a:pt x="3680365" y="2093984"/>
                </a:lnTo>
                <a:lnTo>
                  <a:pt x="3639127" y="2114678"/>
                </a:lnTo>
                <a:lnTo>
                  <a:pt x="3595056" y="2129986"/>
                </a:lnTo>
                <a:lnTo>
                  <a:pt x="3548578" y="2139483"/>
                </a:lnTo>
                <a:lnTo>
                  <a:pt x="3500120" y="2142743"/>
                </a:lnTo>
                <a:lnTo>
                  <a:pt x="0" y="2142743"/>
                </a:lnTo>
                <a:lnTo>
                  <a:pt x="0" y="357123"/>
                </a:lnTo>
                <a:lnTo>
                  <a:pt x="3260" y="308665"/>
                </a:lnTo>
                <a:lnTo>
                  <a:pt x="12757" y="262187"/>
                </a:lnTo>
                <a:lnTo>
                  <a:pt x="28065" y="218116"/>
                </a:lnTo>
                <a:lnTo>
                  <a:pt x="48759" y="176878"/>
                </a:lnTo>
                <a:lnTo>
                  <a:pt x="74413" y="138897"/>
                </a:lnTo>
                <a:lnTo>
                  <a:pt x="104601" y="104600"/>
                </a:lnTo>
                <a:lnTo>
                  <a:pt x="138900" y="74412"/>
                </a:lnTo>
                <a:lnTo>
                  <a:pt x="176881" y="48758"/>
                </a:lnTo>
                <a:lnTo>
                  <a:pt x="218121" y="28065"/>
                </a:lnTo>
                <a:lnTo>
                  <a:pt x="262194" y="12757"/>
                </a:lnTo>
                <a:lnTo>
                  <a:pt x="308674" y="3260"/>
                </a:lnTo>
                <a:lnTo>
                  <a:pt x="357136" y="0"/>
                </a:lnTo>
                <a:close/>
              </a:path>
            </a:pathLst>
          </a:custGeom>
          <a:ln w="12192">
            <a:solidFill>
              <a:srgbClr val="F87B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0051" y="4432249"/>
            <a:ext cx="3375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Берилген чөйрөдө  </a:t>
            </a:r>
            <a:r>
              <a:rPr sz="2400" b="1" spc="-10" dirty="0">
                <a:solidFill>
                  <a:srgbClr val="001F5F"/>
                </a:solidFill>
                <a:latin typeface="Arial"/>
                <a:cs typeface="Arial"/>
              </a:rPr>
              <a:t>түзүлгөн</a:t>
            </a:r>
            <a:r>
              <a:rPr sz="24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объекттерди  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форматтоо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99076" y="3822191"/>
            <a:ext cx="3976116" cy="23332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3459" y="3793235"/>
            <a:ext cx="4012691" cy="2209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8511" y="3857244"/>
            <a:ext cx="3857243" cy="22143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8511" y="3857244"/>
            <a:ext cx="3857625" cy="2214880"/>
          </a:xfrm>
          <a:custGeom>
            <a:avLst/>
            <a:gdLst/>
            <a:ahLst/>
            <a:cxnLst/>
            <a:rect l="l" t="t" r="r" b="b"/>
            <a:pathLst>
              <a:path w="3857625" h="2214879">
                <a:moveTo>
                  <a:pt x="369062" y="0"/>
                </a:moveTo>
                <a:lnTo>
                  <a:pt x="3857243" y="0"/>
                </a:lnTo>
                <a:lnTo>
                  <a:pt x="3857243" y="1845297"/>
                </a:lnTo>
                <a:lnTo>
                  <a:pt x="3854368" y="1891593"/>
                </a:lnTo>
                <a:lnTo>
                  <a:pt x="3845972" y="1936173"/>
                </a:lnTo>
                <a:lnTo>
                  <a:pt x="3832402" y="1978691"/>
                </a:lnTo>
                <a:lnTo>
                  <a:pt x="3814004" y="2018801"/>
                </a:lnTo>
                <a:lnTo>
                  <a:pt x="3791122" y="2056157"/>
                </a:lnTo>
                <a:lnTo>
                  <a:pt x="3764103" y="2090414"/>
                </a:lnTo>
                <a:lnTo>
                  <a:pt x="3733293" y="2121226"/>
                </a:lnTo>
                <a:lnTo>
                  <a:pt x="3699038" y="2148246"/>
                </a:lnTo>
                <a:lnTo>
                  <a:pt x="3661683" y="2171129"/>
                </a:lnTo>
                <a:lnTo>
                  <a:pt x="3621574" y="2189529"/>
                </a:lnTo>
                <a:lnTo>
                  <a:pt x="3579057" y="2203100"/>
                </a:lnTo>
                <a:lnTo>
                  <a:pt x="3534477" y="2211496"/>
                </a:lnTo>
                <a:lnTo>
                  <a:pt x="3488182" y="2214371"/>
                </a:lnTo>
                <a:lnTo>
                  <a:pt x="0" y="2214371"/>
                </a:lnTo>
                <a:lnTo>
                  <a:pt x="0" y="369061"/>
                </a:lnTo>
                <a:lnTo>
                  <a:pt x="2875" y="322766"/>
                </a:lnTo>
                <a:lnTo>
                  <a:pt x="11271" y="278186"/>
                </a:lnTo>
                <a:lnTo>
                  <a:pt x="24841" y="235669"/>
                </a:lnTo>
                <a:lnTo>
                  <a:pt x="43239" y="195560"/>
                </a:lnTo>
                <a:lnTo>
                  <a:pt x="66121" y="158205"/>
                </a:lnTo>
                <a:lnTo>
                  <a:pt x="93140" y="123950"/>
                </a:lnTo>
                <a:lnTo>
                  <a:pt x="123950" y="93140"/>
                </a:lnTo>
                <a:lnTo>
                  <a:pt x="158205" y="66121"/>
                </a:lnTo>
                <a:lnTo>
                  <a:pt x="195560" y="43239"/>
                </a:lnTo>
                <a:lnTo>
                  <a:pt x="235669" y="24841"/>
                </a:lnTo>
                <a:lnTo>
                  <a:pt x="278186" y="11271"/>
                </a:lnTo>
                <a:lnTo>
                  <a:pt x="322766" y="2875"/>
                </a:lnTo>
                <a:lnTo>
                  <a:pt x="369062" y="0"/>
                </a:lnTo>
                <a:close/>
              </a:path>
            </a:pathLst>
          </a:custGeom>
          <a:ln w="12192">
            <a:solidFill>
              <a:srgbClr val="F87B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47234" y="3893946"/>
            <a:ext cx="34810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431415" algn="l"/>
              </a:tabLst>
            </a:pPr>
            <a:r>
              <a:rPr sz="2400" b="1" spc="-125" dirty="0">
                <a:solidFill>
                  <a:srgbClr val="001F5F"/>
                </a:solidFill>
                <a:latin typeface="Arial"/>
                <a:cs typeface="Arial"/>
              </a:rPr>
              <a:t>Т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ер</a:t>
            </a:r>
            <a:r>
              <a:rPr sz="2400" b="1" spc="-10" dirty="0">
                <a:solidFill>
                  <a:srgbClr val="001F5F"/>
                </a:solidFill>
                <a:latin typeface="Arial"/>
                <a:cs typeface="Arial"/>
              </a:rPr>
              <a:t>е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ңд</a:t>
            </a:r>
            <a:r>
              <a:rPr sz="2400" b="1" spc="-35" dirty="0">
                <a:solidFill>
                  <a:srgbClr val="001F5F"/>
                </a:solidFill>
                <a:latin typeface="Arial"/>
                <a:cs typeface="Arial"/>
              </a:rPr>
              <a:t>е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т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илген	(</a:t>
            </a:r>
            <a:r>
              <a:rPr sz="2400" b="1" spc="5" dirty="0">
                <a:solidFill>
                  <a:srgbClr val="001F5F"/>
                </a:solidFill>
                <a:latin typeface="Arial"/>
                <a:cs typeface="Arial"/>
              </a:rPr>
              <a:t>б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ашка 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прикл.чөйрөдөн 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алынган)</a:t>
            </a:r>
            <a:endParaRPr sz="2400">
              <a:latin typeface="Arial"/>
              <a:cs typeface="Arial"/>
            </a:endParaRPr>
          </a:p>
          <a:p>
            <a:pPr marL="771525" marR="765175" algn="ctr">
              <a:lnSpc>
                <a:spcPct val="100000"/>
              </a:lnSpc>
            </a:pP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о</a:t>
            </a:r>
            <a:r>
              <a:rPr sz="2400" b="1" spc="-35" dirty="0">
                <a:solidFill>
                  <a:srgbClr val="001F5F"/>
                </a:solidFill>
                <a:latin typeface="Arial"/>
                <a:cs typeface="Arial"/>
              </a:rPr>
              <a:t>б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ъек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тт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е</a:t>
            </a:r>
            <a:r>
              <a:rPr sz="2400" b="1" spc="-70" dirty="0">
                <a:solidFill>
                  <a:srgbClr val="001F5F"/>
                </a:solidFill>
                <a:latin typeface="Arial"/>
                <a:cs typeface="Arial"/>
              </a:rPr>
              <a:t>р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ди  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форматтоо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17292" y="1322832"/>
            <a:ext cx="637032" cy="6217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85872" y="1357883"/>
            <a:ext cx="499872" cy="499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85872" y="135788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80">
                <a:moveTo>
                  <a:pt x="0" y="249936"/>
                </a:moveTo>
                <a:lnTo>
                  <a:pt x="124967" y="249936"/>
                </a:lnTo>
                <a:lnTo>
                  <a:pt x="124967" y="0"/>
                </a:lnTo>
                <a:lnTo>
                  <a:pt x="374903" y="0"/>
                </a:lnTo>
                <a:lnTo>
                  <a:pt x="374903" y="249936"/>
                </a:lnTo>
                <a:lnTo>
                  <a:pt x="499872" y="249936"/>
                </a:lnTo>
                <a:lnTo>
                  <a:pt x="249935" y="499871"/>
                </a:lnTo>
                <a:lnTo>
                  <a:pt x="0" y="249936"/>
                </a:lnTo>
                <a:close/>
              </a:path>
            </a:pathLst>
          </a:custGeom>
          <a:ln w="12192">
            <a:solidFill>
              <a:srgbClr val="6B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4664" y="1322832"/>
            <a:ext cx="637032" cy="6217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43244" y="1357883"/>
            <a:ext cx="499872" cy="4998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43244" y="135788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80">
                <a:moveTo>
                  <a:pt x="0" y="249936"/>
                </a:moveTo>
                <a:lnTo>
                  <a:pt x="124967" y="249936"/>
                </a:lnTo>
                <a:lnTo>
                  <a:pt x="124967" y="0"/>
                </a:lnTo>
                <a:lnTo>
                  <a:pt x="374903" y="0"/>
                </a:lnTo>
                <a:lnTo>
                  <a:pt x="374903" y="249936"/>
                </a:lnTo>
                <a:lnTo>
                  <a:pt x="499872" y="249936"/>
                </a:lnTo>
                <a:lnTo>
                  <a:pt x="249935" y="499871"/>
                </a:lnTo>
                <a:lnTo>
                  <a:pt x="0" y="249936"/>
                </a:lnTo>
                <a:close/>
              </a:path>
            </a:pathLst>
          </a:custGeom>
          <a:ln w="12192">
            <a:solidFill>
              <a:srgbClr val="6B4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7555" y="3334511"/>
            <a:ext cx="1040891" cy="8808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8770" y="3371722"/>
            <a:ext cx="917193" cy="7573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8770" y="3371722"/>
            <a:ext cx="917575" cy="757555"/>
          </a:xfrm>
          <a:custGeom>
            <a:avLst/>
            <a:gdLst/>
            <a:ahLst/>
            <a:cxnLst/>
            <a:rect l="l" t="t" r="r" b="b"/>
            <a:pathLst>
              <a:path w="917575" h="757554">
                <a:moveTo>
                  <a:pt x="45846" y="414781"/>
                </a:moveTo>
                <a:lnTo>
                  <a:pt x="108584" y="500379"/>
                </a:lnTo>
                <a:lnTo>
                  <a:pt x="791717" y="0"/>
                </a:lnTo>
                <a:lnTo>
                  <a:pt x="917193" y="171323"/>
                </a:lnTo>
                <a:lnTo>
                  <a:pt x="234060" y="671576"/>
                </a:lnTo>
                <a:lnTo>
                  <a:pt x="296671" y="757301"/>
                </a:lnTo>
                <a:lnTo>
                  <a:pt x="0" y="711453"/>
                </a:lnTo>
                <a:lnTo>
                  <a:pt x="45846" y="414781"/>
                </a:lnTo>
                <a:close/>
              </a:path>
            </a:pathLst>
          </a:custGeom>
          <a:ln w="12700">
            <a:solidFill>
              <a:srgbClr val="F87B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17792" y="3537203"/>
            <a:ext cx="495300" cy="4785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86371" y="3572255"/>
            <a:ext cx="358139" cy="3566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6371" y="3572255"/>
            <a:ext cx="358140" cy="356870"/>
          </a:xfrm>
          <a:custGeom>
            <a:avLst/>
            <a:gdLst/>
            <a:ahLst/>
            <a:cxnLst/>
            <a:rect l="l" t="t" r="r" b="b"/>
            <a:pathLst>
              <a:path w="358140" h="356870">
                <a:moveTo>
                  <a:pt x="0" y="178308"/>
                </a:moveTo>
                <a:lnTo>
                  <a:pt x="89534" y="178308"/>
                </a:lnTo>
                <a:lnTo>
                  <a:pt x="89534" y="0"/>
                </a:lnTo>
                <a:lnTo>
                  <a:pt x="268604" y="0"/>
                </a:lnTo>
                <a:lnTo>
                  <a:pt x="268604" y="178308"/>
                </a:lnTo>
                <a:lnTo>
                  <a:pt x="358139" y="178308"/>
                </a:lnTo>
                <a:lnTo>
                  <a:pt x="179070" y="356616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F87B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808" y="179831"/>
            <a:ext cx="8406384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1992" y="80772"/>
            <a:ext cx="4698491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244" y="214884"/>
            <a:ext cx="8287511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244" y="214884"/>
            <a:ext cx="8288020" cy="500380"/>
          </a:xfrm>
          <a:custGeom>
            <a:avLst/>
            <a:gdLst/>
            <a:ahLst/>
            <a:cxnLst/>
            <a:rect l="l" t="t" r="r" b="b"/>
            <a:pathLst>
              <a:path w="8288020" h="500380">
                <a:moveTo>
                  <a:pt x="83312" y="0"/>
                </a:moveTo>
                <a:lnTo>
                  <a:pt x="8204200" y="0"/>
                </a:lnTo>
                <a:lnTo>
                  <a:pt x="8236612" y="6552"/>
                </a:lnTo>
                <a:lnTo>
                  <a:pt x="8263096" y="24415"/>
                </a:lnTo>
                <a:lnTo>
                  <a:pt x="8280959" y="50899"/>
                </a:lnTo>
                <a:lnTo>
                  <a:pt x="8287511" y="83312"/>
                </a:lnTo>
                <a:lnTo>
                  <a:pt x="8287511" y="499872"/>
                </a:lnTo>
                <a:lnTo>
                  <a:pt x="0" y="499872"/>
                </a:lnTo>
                <a:lnTo>
                  <a:pt x="0" y="83312"/>
                </a:lnTo>
                <a:lnTo>
                  <a:pt x="6547" y="50899"/>
                </a:lnTo>
                <a:lnTo>
                  <a:pt x="24401" y="24415"/>
                </a:lnTo>
                <a:lnTo>
                  <a:pt x="50883" y="6552"/>
                </a:lnTo>
                <a:lnTo>
                  <a:pt x="83312" y="0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07360" y="206501"/>
            <a:ext cx="4131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Баракты</a:t>
            </a:r>
            <a:r>
              <a:rPr spc="-45" dirty="0"/>
              <a:t> </a:t>
            </a:r>
            <a:r>
              <a:rPr spc="-25" dirty="0"/>
              <a:t>форматтоо</a:t>
            </a:r>
          </a:p>
        </p:txBody>
      </p:sp>
      <p:sp>
        <p:nvSpPr>
          <p:cNvPr id="7" name="object 7"/>
          <p:cNvSpPr/>
          <p:nvPr/>
        </p:nvSpPr>
        <p:spPr>
          <a:xfrm>
            <a:off x="368808" y="751331"/>
            <a:ext cx="8406384" cy="3165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79" y="711708"/>
            <a:ext cx="8023859" cy="3307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244" y="786383"/>
            <a:ext cx="8287511" cy="3046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244" y="786383"/>
            <a:ext cx="8288020" cy="3046730"/>
          </a:xfrm>
          <a:custGeom>
            <a:avLst/>
            <a:gdLst/>
            <a:ahLst/>
            <a:cxnLst/>
            <a:rect l="l" t="t" r="r" b="b"/>
            <a:pathLst>
              <a:path w="8288020" h="3046729">
                <a:moveTo>
                  <a:pt x="0" y="3046476"/>
                </a:moveTo>
                <a:lnTo>
                  <a:pt x="8287511" y="3046476"/>
                </a:lnTo>
                <a:lnTo>
                  <a:pt x="8287511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12191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288" y="811529"/>
            <a:ext cx="4182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Барактын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параметрлерин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3992" y="1177290"/>
            <a:ext cx="4344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381000" indent="-5841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оң, </a:t>
            </a:r>
            <a:r>
              <a:rPr sz="2400" i="1" spc="-15" dirty="0">
                <a:solidFill>
                  <a:srgbClr val="6F2F9F"/>
                </a:solidFill>
                <a:latin typeface="Arial"/>
                <a:cs typeface="Arial"/>
              </a:rPr>
              <a:t>сол, </a:t>
            </a:r>
            <a:r>
              <a:rPr sz="2400" i="1" spc="-25" dirty="0">
                <a:solidFill>
                  <a:srgbClr val="6F2F9F"/>
                </a:solidFill>
                <a:latin typeface="Arial"/>
                <a:cs typeface="Arial"/>
              </a:rPr>
              <a:t>жогорку,</a:t>
            </a:r>
            <a:r>
              <a:rPr sz="2400" i="1" spc="-8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6F2F9F"/>
                </a:solidFill>
                <a:latin typeface="Arial"/>
                <a:cs typeface="Arial"/>
              </a:rPr>
              <a:t>төмөнкү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) 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А4, А5, А3,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...)</a:t>
            </a:r>
            <a:endParaRPr sz="2400">
              <a:latin typeface="Arial"/>
              <a:cs typeface="Arial"/>
            </a:endParaRPr>
          </a:p>
          <a:p>
            <a:pPr marL="74930" marR="844550" indent="-10795">
              <a:lnSpc>
                <a:spcPct val="100000"/>
              </a:lnSpc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Альбомдук,</a:t>
            </a:r>
            <a:r>
              <a:rPr sz="2400" i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Китептик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)  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(2, 3,</a:t>
            </a:r>
            <a:r>
              <a:rPr sz="2400" i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6F2F9F"/>
                </a:solidFill>
                <a:latin typeface="Arial"/>
                <a:cs typeface="Arial"/>
              </a:rPr>
              <a:t>ж.б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разрыв</a:t>
            </a:r>
            <a:r>
              <a:rPr sz="2400" i="1" spc="-10" dirty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барак, мамыча,</a:t>
            </a:r>
            <a:r>
              <a:rPr sz="2400" i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6F2F9F"/>
                </a:solidFill>
                <a:latin typeface="Arial"/>
                <a:cs typeface="Arial"/>
              </a:rPr>
              <a:t>ж.б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288" y="1177290"/>
            <a:ext cx="28098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8300" algn="l"/>
              </a:tabLst>
            </a:pPr>
            <a:r>
              <a:rPr sz="2400" spc="-20" dirty="0">
                <a:solidFill>
                  <a:srgbClr val="6F2F9F"/>
                </a:solidFill>
                <a:latin typeface="Arial"/>
                <a:cs typeface="Arial"/>
              </a:rPr>
              <a:t>Талаалар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Font typeface="Wingdings"/>
              <a:buChar char=""/>
              <a:tabLst>
                <a:tab pos="285115" algn="l"/>
              </a:tabLst>
            </a:pP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Өлчөмү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Ориентациясы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Font typeface="Wingdings"/>
              <a:buChar char=""/>
              <a:tabLst>
                <a:tab pos="285115" algn="l"/>
              </a:tabLst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Колонка</a:t>
            </a: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коюу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Бөлүү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Барактын</a:t>
            </a:r>
            <a:r>
              <a:rPr sz="2400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номери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288" y="3371799"/>
            <a:ext cx="5191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Сөздү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ташымалдоо</a:t>
            </a: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F2F9F"/>
                </a:solidFill>
                <a:latin typeface="Arial"/>
                <a:cs typeface="Arial"/>
              </a:rPr>
              <a:t>параметрлери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8808" y="3866388"/>
            <a:ext cx="8406384" cy="1688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79" y="3826764"/>
            <a:ext cx="8491728" cy="1844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244" y="3901440"/>
            <a:ext cx="8287511" cy="15697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244" y="3901440"/>
            <a:ext cx="8288020" cy="1569720"/>
          </a:xfrm>
          <a:custGeom>
            <a:avLst/>
            <a:gdLst/>
            <a:ahLst/>
            <a:cxnLst/>
            <a:rect l="l" t="t" r="r" b="b"/>
            <a:pathLst>
              <a:path w="8288020" h="1569720">
                <a:moveTo>
                  <a:pt x="0" y="1569720"/>
                </a:moveTo>
                <a:lnTo>
                  <a:pt x="8287511" y="1569720"/>
                </a:lnTo>
                <a:lnTo>
                  <a:pt x="8287511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9988" y="3927475"/>
            <a:ext cx="26308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43204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Барактын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фону</a:t>
            </a:r>
            <a:endParaRPr sz="2400">
              <a:latin typeface="Arial"/>
              <a:cs typeface="Arial"/>
            </a:endParaRPr>
          </a:p>
          <a:p>
            <a:pPr marL="354965" indent="-354965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Фондук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түс</a:t>
            </a:r>
            <a:endParaRPr sz="2400">
              <a:latin typeface="Arial"/>
              <a:cs typeface="Arial"/>
            </a:endParaRPr>
          </a:p>
          <a:p>
            <a:pPr marL="354965" indent="-354965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Фондук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сүрөт</a:t>
            </a:r>
            <a:endParaRPr sz="2400">
              <a:latin typeface="Arial"/>
              <a:cs typeface="Arial"/>
            </a:endParaRPr>
          </a:p>
          <a:p>
            <a:pPr marL="271780" indent="-271780">
              <a:lnSpc>
                <a:spcPct val="100000"/>
              </a:lnSpc>
              <a:buFont typeface="Wingdings"/>
              <a:buChar char=""/>
              <a:tabLst>
                <a:tab pos="272415" algn="l"/>
              </a:tabLst>
            </a:pP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Чектерди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коюу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5045" y="4658690"/>
            <a:ext cx="5031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i="1" spc="-10" dirty="0">
                <a:solidFill>
                  <a:srgbClr val="6F2F9F"/>
                </a:solidFill>
                <a:latin typeface="Arial"/>
                <a:cs typeface="Arial"/>
              </a:rPr>
              <a:t>Подложка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6F2F9F"/>
                </a:solidFill>
                <a:latin typeface="Arial"/>
                <a:cs typeface="Arial"/>
              </a:rPr>
              <a:t>сызыктын </a:t>
            </a:r>
            <a:r>
              <a:rPr sz="2000" i="1" spc="-5" dirty="0">
                <a:solidFill>
                  <a:srgbClr val="6F2F9F"/>
                </a:solidFill>
                <a:latin typeface="Arial"/>
                <a:cs typeface="Arial"/>
              </a:rPr>
              <a:t>тиби,калыңдыгы,сүрөт</a:t>
            </a:r>
            <a:r>
              <a:rPr sz="2000" i="1" spc="-8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6F2F9F"/>
                </a:solidFill>
                <a:latin typeface="Arial"/>
                <a:cs typeface="Arial"/>
              </a:rPr>
              <a:t>ж.б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8808" y="5492496"/>
            <a:ext cx="8406384" cy="949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179" y="5452871"/>
            <a:ext cx="5940552" cy="1112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244" y="5527547"/>
            <a:ext cx="8287511" cy="8305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8244" y="5527547"/>
            <a:ext cx="8288020" cy="830580"/>
          </a:xfrm>
          <a:prstGeom prst="rect">
            <a:avLst/>
          </a:prstGeom>
          <a:ln w="12192">
            <a:solidFill>
              <a:srgbClr val="8AB436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34010" indent="-242570">
              <a:lnSpc>
                <a:spcPct val="100000"/>
              </a:lnSpc>
              <a:spcBef>
                <a:spcPts val="305"/>
              </a:spcBef>
              <a:buSzPct val="95833"/>
              <a:buFont typeface="Wingdings"/>
              <a:buChar char=""/>
              <a:tabLst>
                <a:tab pos="334645" algn="l"/>
              </a:tabLst>
            </a:pP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Абзац</a:t>
            </a:r>
            <a:endParaRPr sz="2400">
              <a:latin typeface="Arial"/>
              <a:cs typeface="Arial"/>
            </a:endParaRPr>
          </a:p>
          <a:p>
            <a:pPr marL="447040" indent="-355600">
              <a:lnSpc>
                <a:spcPct val="100000"/>
              </a:lnSpc>
              <a:buFont typeface="Wingdings"/>
              <a:buChar char=""/>
              <a:tabLst>
                <a:tab pos="447675" algn="l"/>
              </a:tabLst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Аймакты жана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интервалды</a:t>
            </a:r>
            <a:r>
              <a:rPr sz="2400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өзгөртүү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808" y="179831"/>
            <a:ext cx="8406384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568" y="80772"/>
            <a:ext cx="8435340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244" y="214884"/>
            <a:ext cx="8287511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244" y="214884"/>
            <a:ext cx="8288020" cy="500380"/>
          </a:xfrm>
          <a:custGeom>
            <a:avLst/>
            <a:gdLst/>
            <a:ahLst/>
            <a:cxnLst/>
            <a:rect l="l" t="t" r="r" b="b"/>
            <a:pathLst>
              <a:path w="8288020" h="500380">
                <a:moveTo>
                  <a:pt x="83312" y="0"/>
                </a:moveTo>
                <a:lnTo>
                  <a:pt x="8204200" y="0"/>
                </a:lnTo>
                <a:lnTo>
                  <a:pt x="8236612" y="6552"/>
                </a:lnTo>
                <a:lnTo>
                  <a:pt x="8263096" y="24415"/>
                </a:lnTo>
                <a:lnTo>
                  <a:pt x="8280959" y="50899"/>
                </a:lnTo>
                <a:lnTo>
                  <a:pt x="8287511" y="83312"/>
                </a:lnTo>
                <a:lnTo>
                  <a:pt x="8287511" y="499872"/>
                </a:lnTo>
                <a:lnTo>
                  <a:pt x="0" y="499872"/>
                </a:lnTo>
                <a:lnTo>
                  <a:pt x="0" y="83312"/>
                </a:lnTo>
                <a:lnTo>
                  <a:pt x="6547" y="50899"/>
                </a:lnTo>
                <a:lnTo>
                  <a:pt x="24401" y="24415"/>
                </a:lnTo>
                <a:lnTo>
                  <a:pt x="50883" y="6552"/>
                </a:lnTo>
                <a:lnTo>
                  <a:pt x="83312" y="0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Документтеги </a:t>
            </a:r>
            <a:r>
              <a:rPr spc="-15" dirty="0"/>
              <a:t>объекттерди</a:t>
            </a:r>
            <a:r>
              <a:rPr spc="-40" dirty="0"/>
              <a:t> </a:t>
            </a:r>
            <a:r>
              <a:rPr spc="-25" dirty="0"/>
              <a:t>форматтоо</a:t>
            </a:r>
          </a:p>
        </p:txBody>
      </p:sp>
      <p:sp>
        <p:nvSpPr>
          <p:cNvPr id="7" name="object 7"/>
          <p:cNvSpPr/>
          <p:nvPr/>
        </p:nvSpPr>
        <p:spPr>
          <a:xfrm>
            <a:off x="368808" y="800100"/>
            <a:ext cx="8406384" cy="2426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79" y="760476"/>
            <a:ext cx="8307324" cy="2575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244" y="835152"/>
            <a:ext cx="8287511" cy="2307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244" y="835152"/>
            <a:ext cx="8288020" cy="2307590"/>
          </a:xfrm>
          <a:custGeom>
            <a:avLst/>
            <a:gdLst/>
            <a:ahLst/>
            <a:cxnLst/>
            <a:rect l="l" t="t" r="r" b="b"/>
            <a:pathLst>
              <a:path w="8288020" h="2307590">
                <a:moveTo>
                  <a:pt x="0" y="2307336"/>
                </a:moveTo>
                <a:lnTo>
                  <a:pt x="8287511" y="2307336"/>
                </a:lnTo>
                <a:lnTo>
                  <a:pt x="8287511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288" y="860552"/>
            <a:ext cx="4120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Шрифттин</a:t>
            </a:r>
            <a:r>
              <a:rPr sz="2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параметрлери</a:t>
            </a:r>
            <a:endParaRPr sz="24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Font typeface="Wingdings"/>
              <a:buChar char=""/>
              <a:tabLst>
                <a:tab pos="368300" algn="l"/>
              </a:tabLst>
            </a:pPr>
            <a:r>
              <a:rPr sz="2400" spc="-20" dirty="0">
                <a:solidFill>
                  <a:srgbClr val="6F2F9F"/>
                </a:solidFill>
                <a:latin typeface="Arial"/>
                <a:cs typeface="Arial"/>
              </a:rPr>
              <a:t>Гарнитура,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стиль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3663" y="1592326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(кегль,</a:t>
            </a:r>
            <a:r>
              <a:rPr sz="2400" spc="-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F2F9F"/>
                </a:solidFill>
                <a:latin typeface="Arial"/>
                <a:cs typeface="Arial"/>
              </a:rPr>
              <a:t>пункт)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288" y="1592326"/>
            <a:ext cx="1684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Өлчөмү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Түсү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Көрүнүшү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2535" y="2323846"/>
            <a:ext cx="5879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solidFill>
                  <a:srgbClr val="6F2F9F"/>
                </a:solidFill>
                <a:latin typeface="Arial"/>
                <a:cs typeface="Arial"/>
              </a:rPr>
              <a:t>(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начертание</a:t>
            </a:r>
            <a:r>
              <a:rPr sz="2400" i="1" spc="-15" dirty="0">
                <a:solidFill>
                  <a:srgbClr val="6F2F9F"/>
                </a:solidFill>
                <a:latin typeface="Arial"/>
                <a:cs typeface="Arial"/>
              </a:rPr>
              <a:t>- </a:t>
            </a:r>
            <a:r>
              <a:rPr sz="2400" i="1" spc="-10" dirty="0">
                <a:solidFill>
                  <a:srgbClr val="6F2F9F"/>
                </a:solidFill>
                <a:latin typeface="Arial"/>
                <a:cs typeface="Arial"/>
              </a:rPr>
              <a:t>калың,курсив,</a:t>
            </a:r>
            <a:r>
              <a:rPr sz="2400" i="1" spc="6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6F2F9F"/>
                </a:solidFill>
                <a:latin typeface="Arial"/>
                <a:cs typeface="Arial"/>
              </a:rPr>
              <a:t>сызылган...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8808" y="3250692"/>
            <a:ext cx="8406384" cy="3166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79" y="3241548"/>
            <a:ext cx="8238744" cy="3307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244" y="3285744"/>
            <a:ext cx="8287511" cy="304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244" y="3285744"/>
            <a:ext cx="8288020" cy="3048000"/>
          </a:xfrm>
          <a:custGeom>
            <a:avLst/>
            <a:gdLst/>
            <a:ahLst/>
            <a:cxnLst/>
            <a:rect l="l" t="t" r="r" b="b"/>
            <a:pathLst>
              <a:path w="8288020" h="3048000">
                <a:moveTo>
                  <a:pt x="0" y="3047999"/>
                </a:moveTo>
                <a:lnTo>
                  <a:pt x="8287511" y="3047999"/>
                </a:lnTo>
                <a:lnTo>
                  <a:pt x="8287511" y="0"/>
                </a:lnTo>
                <a:lnTo>
                  <a:pt x="0" y="0"/>
                </a:lnTo>
                <a:lnTo>
                  <a:pt x="0" y="3047999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pc="-10" dirty="0"/>
              <a:t>WordArt </a:t>
            </a:r>
            <a:r>
              <a:rPr dirty="0"/>
              <a:t>ф-к </a:t>
            </a:r>
            <a:r>
              <a:rPr spc="-5" dirty="0"/>
              <a:t>текст (стиль,форма, түсү, эфекттер...</a:t>
            </a:r>
            <a:r>
              <a:rPr spc="-55" dirty="0"/>
              <a:t> </a:t>
            </a:r>
            <a:r>
              <a:rPr dirty="0"/>
              <a:t>)</a:t>
            </a:r>
          </a:p>
          <a:p>
            <a:pPr marL="255270" indent="-242570">
              <a:lnSpc>
                <a:spcPct val="100000"/>
              </a:lnSpc>
              <a:spcBef>
                <a:spcPts val="225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b="1" spc="-30" dirty="0">
                <a:solidFill>
                  <a:srgbClr val="FF0000"/>
                </a:solidFill>
                <a:latin typeface="Arial"/>
                <a:cs typeface="Arial"/>
              </a:rPr>
              <a:t>Абзац</a:t>
            </a:r>
          </a:p>
          <a:p>
            <a:pPr marL="367665" indent="-35496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68300" algn="l"/>
                <a:tab pos="3016885" algn="l"/>
              </a:tabLst>
            </a:pPr>
            <a:r>
              <a:rPr spc="-25" dirty="0"/>
              <a:t>Тизмеге</a:t>
            </a:r>
            <a:r>
              <a:rPr dirty="0"/>
              <a:t> </a:t>
            </a:r>
            <a:r>
              <a:rPr spc="-10" dirty="0"/>
              <a:t>келтирүү	</a:t>
            </a:r>
            <a:r>
              <a:rPr spc="-5" dirty="0"/>
              <a:t>(сан, </a:t>
            </a:r>
            <a:r>
              <a:rPr spc="-15" dirty="0"/>
              <a:t>тамга, </a:t>
            </a:r>
            <a:r>
              <a:rPr spc="-20" dirty="0"/>
              <a:t>татаал </a:t>
            </a:r>
            <a:r>
              <a:rPr dirty="0"/>
              <a:t>тизме</a:t>
            </a:r>
            <a:r>
              <a:rPr spc="-55" dirty="0"/>
              <a:t> </a:t>
            </a:r>
            <a:r>
              <a:rPr spc="5" dirty="0"/>
              <a:t>...)</a:t>
            </a:r>
          </a:p>
          <a:p>
            <a:pPr marL="367665" indent="-354965">
              <a:lnSpc>
                <a:spcPct val="100000"/>
              </a:lnSpc>
              <a:buFont typeface="Wingdings"/>
              <a:buChar char=""/>
              <a:tabLst>
                <a:tab pos="368300" algn="l"/>
                <a:tab pos="2117090" algn="l"/>
              </a:tabLst>
            </a:pPr>
            <a:r>
              <a:rPr spc="-10" dirty="0"/>
              <a:t>Маркерлөө	</a:t>
            </a:r>
            <a:r>
              <a:rPr spc="-40" dirty="0"/>
              <a:t>(квадрат, </a:t>
            </a:r>
            <a:r>
              <a:rPr spc="-5" dirty="0"/>
              <a:t>айлана, </a:t>
            </a:r>
            <a:r>
              <a:rPr spc="-50" dirty="0"/>
              <a:t>чекит,</a:t>
            </a:r>
            <a:r>
              <a:rPr spc="-15" dirty="0"/>
              <a:t> </a:t>
            </a:r>
            <a:r>
              <a:rPr spc="-30" dirty="0"/>
              <a:t>сүрөт...)</a:t>
            </a:r>
          </a:p>
          <a:p>
            <a:pPr marL="367665" indent="-354965">
              <a:lnSpc>
                <a:spcPct val="100000"/>
              </a:lnSpc>
              <a:buFont typeface="Wingdings"/>
              <a:buChar char=""/>
              <a:tabLst>
                <a:tab pos="368300" algn="l"/>
              </a:tabLst>
            </a:pPr>
            <a:r>
              <a:rPr dirty="0"/>
              <a:t>Саптык</a:t>
            </a:r>
            <a:r>
              <a:rPr spc="5" dirty="0"/>
              <a:t> </a:t>
            </a:r>
            <a:r>
              <a:rPr spc="-10" dirty="0"/>
              <a:t>интервал</a:t>
            </a:r>
          </a:p>
          <a:p>
            <a:pPr marL="284480" indent="-271780">
              <a:lnSpc>
                <a:spcPct val="100000"/>
              </a:lnSpc>
              <a:buFont typeface="Wingdings"/>
              <a:buChar char=""/>
              <a:tabLst>
                <a:tab pos="285115" algn="l"/>
              </a:tabLst>
            </a:pPr>
            <a:r>
              <a:rPr spc="-15" dirty="0"/>
              <a:t>Тексттин багыты</a:t>
            </a:r>
            <a:r>
              <a:rPr spc="10" dirty="0"/>
              <a:t> </a:t>
            </a:r>
            <a:r>
              <a:rPr spc="-10" dirty="0"/>
              <a:t>(горизонталдык,вертикалдык,...)</a:t>
            </a:r>
          </a:p>
          <a:p>
            <a:pPr marL="367665" indent="-354965">
              <a:lnSpc>
                <a:spcPct val="100000"/>
              </a:lnSpc>
              <a:buFont typeface="Wingdings"/>
              <a:buChar char=""/>
              <a:tabLst>
                <a:tab pos="368300" algn="l"/>
              </a:tabLst>
            </a:pPr>
            <a:r>
              <a:rPr dirty="0"/>
              <a:t>SmartArt </a:t>
            </a:r>
            <a:r>
              <a:rPr spc="-5" dirty="0"/>
              <a:t>диаграммасына</a:t>
            </a:r>
            <a:r>
              <a:rPr spc="-25" dirty="0"/>
              <a:t> </a:t>
            </a:r>
            <a:r>
              <a:rPr dirty="0"/>
              <a:t>салуу</a:t>
            </a:r>
          </a:p>
          <a:p>
            <a:pPr marL="367665" indent="-354965">
              <a:lnSpc>
                <a:spcPct val="100000"/>
              </a:lnSpc>
              <a:buFont typeface="Wingdings"/>
              <a:buChar char=""/>
              <a:tabLst>
                <a:tab pos="368300" algn="l"/>
              </a:tabLst>
            </a:pPr>
            <a:r>
              <a:rPr spc="-10" dirty="0"/>
              <a:t>Абзацты түздөө </a:t>
            </a:r>
            <a:r>
              <a:rPr spc="-35" dirty="0"/>
              <a:t>(жогорку, </a:t>
            </a:r>
            <a:r>
              <a:rPr spc="-25" dirty="0"/>
              <a:t>ортого, </a:t>
            </a:r>
            <a:r>
              <a:rPr dirty="0"/>
              <a:t>төмөнкү, </a:t>
            </a:r>
            <a:r>
              <a:rPr spc="-5" dirty="0"/>
              <a:t>оң,</a:t>
            </a:r>
            <a:r>
              <a:rPr spc="30" dirty="0"/>
              <a:t> </a:t>
            </a:r>
            <a:r>
              <a:rPr spc="-5" dirty="0"/>
              <a:t>сол...)</a:t>
            </a:r>
          </a:p>
          <a:p>
            <a:pPr marL="367665" indent="-354965">
              <a:lnSpc>
                <a:spcPct val="100000"/>
              </a:lnSpc>
              <a:buFont typeface="Wingdings"/>
              <a:buChar char=""/>
              <a:tabLst>
                <a:tab pos="368300" algn="l"/>
              </a:tabLst>
            </a:pPr>
            <a:r>
              <a:rPr spc="-5" dirty="0"/>
              <a:t>Боёо</a:t>
            </a:r>
            <a:r>
              <a:rPr spc="10" dirty="0"/>
              <a:t> </a:t>
            </a:r>
            <a:r>
              <a:rPr spc="-10" dirty="0"/>
              <a:t>(</a:t>
            </a:r>
            <a:r>
              <a:rPr b="1" spc="-10" dirty="0">
                <a:latin typeface="Arial"/>
                <a:cs typeface="Arial"/>
              </a:rPr>
              <a:t>заливка</a:t>
            </a:r>
            <a:r>
              <a:rPr spc="-1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808" y="179831"/>
            <a:ext cx="8406384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568" y="80772"/>
            <a:ext cx="8435340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244" y="214884"/>
            <a:ext cx="8287511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244" y="214884"/>
            <a:ext cx="8288020" cy="500380"/>
          </a:xfrm>
          <a:custGeom>
            <a:avLst/>
            <a:gdLst/>
            <a:ahLst/>
            <a:cxnLst/>
            <a:rect l="l" t="t" r="r" b="b"/>
            <a:pathLst>
              <a:path w="8288020" h="500380">
                <a:moveTo>
                  <a:pt x="83312" y="0"/>
                </a:moveTo>
                <a:lnTo>
                  <a:pt x="8204200" y="0"/>
                </a:lnTo>
                <a:lnTo>
                  <a:pt x="8236612" y="6552"/>
                </a:lnTo>
                <a:lnTo>
                  <a:pt x="8263096" y="24415"/>
                </a:lnTo>
                <a:lnTo>
                  <a:pt x="8280959" y="50899"/>
                </a:lnTo>
                <a:lnTo>
                  <a:pt x="8287511" y="83312"/>
                </a:lnTo>
                <a:lnTo>
                  <a:pt x="8287511" y="499872"/>
                </a:lnTo>
                <a:lnTo>
                  <a:pt x="0" y="499872"/>
                </a:lnTo>
                <a:lnTo>
                  <a:pt x="0" y="83312"/>
                </a:lnTo>
                <a:lnTo>
                  <a:pt x="6547" y="50899"/>
                </a:lnTo>
                <a:lnTo>
                  <a:pt x="24401" y="24415"/>
                </a:lnTo>
                <a:lnTo>
                  <a:pt x="50883" y="6552"/>
                </a:lnTo>
                <a:lnTo>
                  <a:pt x="83312" y="0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Документтеги </a:t>
            </a:r>
            <a:r>
              <a:rPr spc="-15" dirty="0"/>
              <a:t>объекттерди</a:t>
            </a:r>
            <a:r>
              <a:rPr spc="-40" dirty="0"/>
              <a:t> </a:t>
            </a:r>
            <a:r>
              <a:rPr spc="-25" dirty="0"/>
              <a:t>форматтоо</a:t>
            </a:r>
          </a:p>
        </p:txBody>
      </p:sp>
      <p:sp>
        <p:nvSpPr>
          <p:cNvPr id="7" name="object 7"/>
          <p:cNvSpPr/>
          <p:nvPr/>
        </p:nvSpPr>
        <p:spPr>
          <a:xfrm>
            <a:off x="368808" y="893063"/>
            <a:ext cx="8406384" cy="2427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79" y="854963"/>
            <a:ext cx="8354568" cy="2575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244" y="928116"/>
            <a:ext cx="8287511" cy="2308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244" y="928116"/>
            <a:ext cx="8288020" cy="2308860"/>
          </a:xfrm>
          <a:custGeom>
            <a:avLst/>
            <a:gdLst/>
            <a:ahLst/>
            <a:cxnLst/>
            <a:rect l="l" t="t" r="r" b="b"/>
            <a:pathLst>
              <a:path w="8288020" h="2308860">
                <a:moveTo>
                  <a:pt x="0" y="2308860"/>
                </a:moveTo>
                <a:lnTo>
                  <a:pt x="8287511" y="2308860"/>
                </a:lnTo>
                <a:lnTo>
                  <a:pt x="8287511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12192">
            <a:solidFill>
              <a:srgbClr val="8AB4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288" y="954404"/>
            <a:ext cx="78625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Фигуранын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параметрлери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стиль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Өлчөмү</a:t>
            </a:r>
            <a:endParaRPr sz="24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Түсү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Боёо (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заливка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-градиенттик, текстура,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оймо-чийме...)</a:t>
            </a:r>
            <a:endParaRPr sz="240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Эффекттер </a:t>
            </a:r>
            <a:r>
              <a:rPr sz="2400" spc="-20" dirty="0">
                <a:solidFill>
                  <a:srgbClr val="6F2F9F"/>
                </a:solidFill>
                <a:latin typeface="Arial"/>
                <a:cs typeface="Arial"/>
              </a:rPr>
              <a:t>(көлөкө,чагылуу, </a:t>
            </a: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рельеф,</a:t>
            </a:r>
            <a:r>
              <a:rPr sz="2400" spc="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жарыктанышы)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8808" y="3322320"/>
            <a:ext cx="8406384" cy="27965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179" y="3310128"/>
            <a:ext cx="4405884" cy="2941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44" y="3357371"/>
            <a:ext cx="8287511" cy="26776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8244" y="3357371"/>
            <a:ext cx="8288020" cy="2677795"/>
          </a:xfrm>
          <a:prstGeom prst="rect">
            <a:avLst/>
          </a:prstGeom>
          <a:ln w="12192">
            <a:solidFill>
              <a:srgbClr val="8AB436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34010" indent="-242570">
              <a:lnSpc>
                <a:spcPct val="10000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334645" algn="l"/>
              </a:tabLst>
            </a:pP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Тартипте</a:t>
            </a:r>
            <a:r>
              <a:rPr sz="24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жайгаштыруу</a:t>
            </a:r>
            <a:endParaRPr sz="2400">
              <a:latin typeface="Arial"/>
              <a:cs typeface="Arial"/>
            </a:endParaRPr>
          </a:p>
          <a:p>
            <a:pPr marL="447040" indent="-355600">
              <a:lnSpc>
                <a:spcPct val="100000"/>
              </a:lnSpc>
              <a:buFont typeface="Wingdings"/>
              <a:buChar char=""/>
              <a:tabLst>
                <a:tab pos="44767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Алдыңкы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планга</a:t>
            </a:r>
            <a:endParaRPr sz="2400">
              <a:latin typeface="Arial"/>
              <a:cs typeface="Arial"/>
            </a:endParaRPr>
          </a:p>
          <a:p>
            <a:pPr marL="447040" indent="-355600">
              <a:lnSpc>
                <a:spcPct val="100000"/>
              </a:lnSpc>
              <a:buFont typeface="Wingdings"/>
              <a:buChar char=""/>
              <a:tabLst>
                <a:tab pos="447675" algn="l"/>
              </a:tabLst>
            </a:pP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Арткы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планга</a:t>
            </a:r>
            <a:endParaRPr sz="2400">
              <a:latin typeface="Arial"/>
              <a:cs typeface="Arial"/>
            </a:endParaRPr>
          </a:p>
          <a:p>
            <a:pPr marL="447040" indent="-355600">
              <a:lnSpc>
                <a:spcPct val="100000"/>
              </a:lnSpc>
              <a:buFont typeface="Wingdings"/>
              <a:buChar char=""/>
              <a:tabLst>
                <a:tab pos="44767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Бөлүп алуу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аймагы</a:t>
            </a:r>
            <a:endParaRPr sz="2400">
              <a:latin typeface="Arial"/>
              <a:cs typeface="Arial"/>
            </a:endParaRPr>
          </a:p>
          <a:p>
            <a:pPr marL="363855" indent="-272415">
              <a:lnSpc>
                <a:spcPct val="100000"/>
              </a:lnSpc>
              <a:buFont typeface="Wingdings"/>
              <a:buChar char=""/>
              <a:tabLst>
                <a:tab pos="364490" algn="l"/>
              </a:tabLst>
            </a:pP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Түздөө</a:t>
            </a:r>
            <a:endParaRPr sz="2400">
              <a:latin typeface="Arial"/>
              <a:cs typeface="Arial"/>
            </a:endParaRPr>
          </a:p>
          <a:p>
            <a:pPr marL="447040" indent="-355600">
              <a:lnSpc>
                <a:spcPct val="100000"/>
              </a:lnSpc>
              <a:buFont typeface="Wingdings"/>
              <a:buChar char=""/>
              <a:tabLst>
                <a:tab pos="447675" algn="l"/>
              </a:tabLst>
            </a:pP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Бурчка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F2F9F"/>
                </a:solidFill>
                <a:latin typeface="Arial"/>
                <a:cs typeface="Arial"/>
              </a:rPr>
              <a:t>буруу</a:t>
            </a:r>
            <a:endParaRPr sz="2400">
              <a:latin typeface="Arial"/>
              <a:cs typeface="Arial"/>
            </a:endParaRPr>
          </a:p>
          <a:p>
            <a:pPr marL="447040" indent="-355600">
              <a:lnSpc>
                <a:spcPct val="100000"/>
              </a:lnSpc>
              <a:buFont typeface="Wingdings"/>
              <a:buChar char=""/>
              <a:tabLst>
                <a:tab pos="44767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Баракта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жайгашуу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F2F9F"/>
                </a:solidFill>
                <a:latin typeface="Arial"/>
                <a:cs typeface="Arial"/>
              </a:rPr>
              <a:t>абалы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187452"/>
            <a:ext cx="8095488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42671"/>
            <a:ext cx="7613904" cy="1594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872" y="214884"/>
            <a:ext cx="8001000" cy="1071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872" y="214884"/>
            <a:ext cx="8001000" cy="1071880"/>
          </a:xfrm>
          <a:custGeom>
            <a:avLst/>
            <a:gdLst/>
            <a:ahLst/>
            <a:cxnLst/>
            <a:rect l="l" t="t" r="r" b="b"/>
            <a:pathLst>
              <a:path w="8001000" h="1071880">
                <a:moveTo>
                  <a:pt x="178562" y="0"/>
                </a:moveTo>
                <a:lnTo>
                  <a:pt x="8001000" y="0"/>
                </a:lnTo>
                <a:lnTo>
                  <a:pt x="8001000" y="892810"/>
                </a:lnTo>
                <a:lnTo>
                  <a:pt x="7994625" y="940300"/>
                </a:lnTo>
                <a:lnTo>
                  <a:pt x="7976634" y="982961"/>
                </a:lnTo>
                <a:lnTo>
                  <a:pt x="7948723" y="1019095"/>
                </a:lnTo>
                <a:lnTo>
                  <a:pt x="7912589" y="1047006"/>
                </a:lnTo>
                <a:lnTo>
                  <a:pt x="7869928" y="1064997"/>
                </a:lnTo>
                <a:lnTo>
                  <a:pt x="7822437" y="1071372"/>
                </a:lnTo>
                <a:lnTo>
                  <a:pt x="0" y="1071372"/>
                </a:lnTo>
                <a:lnTo>
                  <a:pt x="0" y="178562"/>
                </a:lnTo>
                <a:lnTo>
                  <a:pt x="6378" y="131071"/>
                </a:lnTo>
                <a:lnTo>
                  <a:pt x="24379" y="88410"/>
                </a:lnTo>
                <a:lnTo>
                  <a:pt x="52300" y="52276"/>
                </a:lnTo>
                <a:lnTo>
                  <a:pt x="88439" y="24365"/>
                </a:lnTo>
                <a:lnTo>
                  <a:pt x="131093" y="6374"/>
                </a:lnTo>
                <a:lnTo>
                  <a:pt x="178562" y="0"/>
                </a:lnTo>
                <a:close/>
              </a:path>
            </a:pathLst>
          </a:custGeom>
          <a:ln w="9144">
            <a:solidFill>
              <a:srgbClr val="FDB6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0196" y="176225"/>
            <a:ext cx="68865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6195" marR="5080" indent="-129413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303CD"/>
                </a:solidFill>
              </a:rPr>
              <a:t>Графикалык </a:t>
            </a:r>
            <a:r>
              <a:rPr sz="3600" spc="-5" dirty="0">
                <a:solidFill>
                  <a:srgbClr val="0303CD"/>
                </a:solidFill>
              </a:rPr>
              <a:t>объекттер</a:t>
            </a:r>
            <a:r>
              <a:rPr sz="3600" spc="-60" dirty="0">
                <a:solidFill>
                  <a:srgbClr val="0303CD"/>
                </a:solidFill>
              </a:rPr>
              <a:t> </a:t>
            </a:r>
            <a:r>
              <a:rPr sz="3600" dirty="0">
                <a:solidFill>
                  <a:srgbClr val="0303CD"/>
                </a:solidFill>
              </a:rPr>
              <a:t>менен  </a:t>
            </a:r>
            <a:r>
              <a:rPr sz="3600" spc="-5" dirty="0">
                <a:solidFill>
                  <a:srgbClr val="0303CD"/>
                </a:solidFill>
              </a:rPr>
              <a:t>иштөөчү</a:t>
            </a:r>
            <a:r>
              <a:rPr sz="3600" spc="-10" dirty="0">
                <a:solidFill>
                  <a:srgbClr val="0303CD"/>
                </a:solidFill>
              </a:rPr>
              <a:t> </a:t>
            </a:r>
            <a:r>
              <a:rPr sz="3600" dirty="0">
                <a:solidFill>
                  <a:srgbClr val="0303CD"/>
                </a:solidFill>
              </a:rPr>
              <a:t>панелдер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4143755" y="4500371"/>
            <a:ext cx="2951988" cy="1501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615" y="1427988"/>
            <a:ext cx="8502396" cy="1429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615" y="4500371"/>
            <a:ext cx="3672840" cy="150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995" y="3000755"/>
            <a:ext cx="4556760" cy="1286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4616" y="4500371"/>
            <a:ext cx="1648968" cy="1501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29784" y="3000755"/>
            <a:ext cx="3729227" cy="12862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263" y="3756659"/>
            <a:ext cx="800099" cy="9418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1990" y="3875659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0891" y="3756659"/>
            <a:ext cx="800100" cy="9418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26228" y="3875659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5636" y="2185416"/>
            <a:ext cx="800100" cy="940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0362" y="2303221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5636" y="5471159"/>
            <a:ext cx="800100" cy="9418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0362" y="5590438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623" y="5471159"/>
            <a:ext cx="801624" cy="9418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25848" y="5590438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93635" y="5471159"/>
            <a:ext cx="800100" cy="9418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69606" y="5590438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244</Words>
  <Application>Microsoft Office PowerPoint</Application>
  <PresentationFormat>Экран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Слайд 1</vt:lpstr>
      <vt:lpstr>Слайд 2</vt:lpstr>
      <vt:lpstr>Слайд 3</vt:lpstr>
      <vt:lpstr>Форматтоо</vt:lpstr>
      <vt:lpstr>Форматтоо</vt:lpstr>
      <vt:lpstr>Баракты форматтоо</vt:lpstr>
      <vt:lpstr>Документтеги объекттерди форматтоо</vt:lpstr>
      <vt:lpstr>Документтеги объекттерди форматтоо</vt:lpstr>
      <vt:lpstr>Графикалык объекттер менен  иштөөчү панелдер</vt:lpstr>
      <vt:lpstr>Слайд 10</vt:lpstr>
      <vt:lpstr>Коюлган сүрөттүн параметрлерин  өзгөртүү</vt:lpstr>
      <vt:lpstr>Υй тапшырма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1212</dc:creator>
  <cp:lastModifiedBy>1212</cp:lastModifiedBy>
  <cp:revision>2</cp:revision>
  <dcterms:created xsi:type="dcterms:W3CDTF">2019-10-15T23:29:14Z</dcterms:created>
  <dcterms:modified xsi:type="dcterms:W3CDTF">2019-10-15T23:49:13Z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2019-10-15T00:00:00Z</vt:filetime>
  </property>
</Properties>
</file>