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>
      <p:cViewPr varScale="1">
        <p:scale>
          <a:sx n="77" d="100"/>
          <a:sy n="77" d="100"/>
        </p:scale>
        <p:origin x="109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B893-C2BB-40D4-90EF-EE35E18D1CE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CBA4-6113-4925-BB8F-26B60C92A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58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B893-C2BB-40D4-90EF-EE35E18D1CE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CBA4-6113-4925-BB8F-26B60C92A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02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B893-C2BB-40D4-90EF-EE35E18D1CE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CBA4-6113-4925-BB8F-26B60C92AD1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4360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B893-C2BB-40D4-90EF-EE35E18D1CE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CBA4-6113-4925-BB8F-26B60C92A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681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B893-C2BB-40D4-90EF-EE35E18D1CE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CBA4-6113-4925-BB8F-26B60C92AD1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554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B893-C2BB-40D4-90EF-EE35E18D1CE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CBA4-6113-4925-BB8F-26B60C92A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710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B893-C2BB-40D4-90EF-EE35E18D1CE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CBA4-6113-4925-BB8F-26B60C92A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239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B893-C2BB-40D4-90EF-EE35E18D1CE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CBA4-6113-4925-BB8F-26B60C92A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37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B893-C2BB-40D4-90EF-EE35E18D1CE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CBA4-6113-4925-BB8F-26B60C92A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82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B893-C2BB-40D4-90EF-EE35E18D1CE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CBA4-6113-4925-BB8F-26B60C92A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77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B893-C2BB-40D4-90EF-EE35E18D1CE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CBA4-6113-4925-BB8F-26B60C92A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0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B893-C2BB-40D4-90EF-EE35E18D1CE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CBA4-6113-4925-BB8F-26B60C92A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22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B893-C2BB-40D4-90EF-EE35E18D1CE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CBA4-6113-4925-BB8F-26B60C92A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1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B893-C2BB-40D4-90EF-EE35E18D1CE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CBA4-6113-4925-BB8F-26B60C92A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4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B893-C2BB-40D4-90EF-EE35E18D1CE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CBA4-6113-4925-BB8F-26B60C92A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94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B893-C2BB-40D4-90EF-EE35E18D1CE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9CBA4-6113-4925-BB8F-26B60C92A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35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2B893-C2BB-40D4-90EF-EE35E18D1CEB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B79CBA4-6113-4925-BB8F-26B60C92AD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20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714356"/>
            <a:ext cx="7772400" cy="1470025"/>
          </a:xfrm>
        </p:spPr>
        <p:txBody>
          <a:bodyPr/>
          <a:lstStyle/>
          <a:p>
            <a:r>
              <a:rPr lang="ru-RU" b="1" dirty="0" smtClean="0">
                <a:latin typeface="A97_Oktom_Times" pitchFamily="18" charset="0"/>
              </a:rPr>
              <a:t>Тема:</a:t>
            </a:r>
            <a:endParaRPr lang="ru-RU" b="1" dirty="0">
              <a:latin typeface="A97_Oktom_Times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2500306"/>
            <a:ext cx="6400800" cy="3286148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sz="4800" b="1" dirty="0" smtClean="0">
                <a:solidFill>
                  <a:srgbClr val="FF0000"/>
                </a:solidFill>
                <a:latin typeface="A97_Oktom_Times" pitchFamily="18" charset="0"/>
              </a:rPr>
              <a:t>ИНФОРМАЦИЯ</a:t>
            </a:r>
          </a:p>
          <a:p>
            <a:r>
              <a:rPr lang="ru-RU" sz="4800" b="1" dirty="0" smtClean="0">
                <a:solidFill>
                  <a:schemeClr val="tx1"/>
                </a:solidFill>
                <a:latin typeface="A97_Oktom_Times" pitchFamily="18" charset="0"/>
              </a:rPr>
              <a:t>5- </a:t>
            </a:r>
            <a:r>
              <a:rPr lang="ru-RU" sz="4800" b="1" dirty="0" smtClean="0">
                <a:solidFill>
                  <a:schemeClr val="tx1"/>
                </a:solidFill>
                <a:latin typeface="A97_Oktom_Times" pitchFamily="18" charset="0"/>
              </a:rPr>
              <a:t>класс</a:t>
            </a:r>
            <a:endParaRPr lang="ru-RU" sz="4800" b="1" dirty="0">
              <a:solidFill>
                <a:schemeClr val="tx1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s://arhivurokov.ru/videouroki/html/2018/04/14/v_5ad160826fbfe/img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501146" cy="71258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s://arhivurokov.ru/videouroki/html/2018/04/14/v_5ad160826fbfe/img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arhivurokov.ru/videouroki/html/2018/04/14/v_5ad160826fbfe/img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s://arhivurokov.ru/videouroki/html/2018/04/14/v_5ad160826fbfe/img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3887" y="-17916"/>
            <a:ext cx="9167887" cy="68759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rhivurokov.ru/videouroki/html/2018/04/14/v_5ad160826fbfe/img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9106" y="-89330"/>
            <a:ext cx="9263106" cy="6947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arhivurokov.ru/videouroki/html/2018/04/14/v_5ad160826fbfe/img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7803"/>
            <a:ext cx="9144000" cy="682233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arhivurokov.ru/videouroki/html/2018/04/14/v_5ad160826fbfe/img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arhivurokov.ru/videouroki/html/2018/04/14/v_5ad160826fbfe/img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60736"/>
            <a:ext cx="9358314" cy="70187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arhivurokov.ru/videouroki/html/2018/04/14/v_5ad160826fbfe/img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919" y="-107189"/>
            <a:ext cx="9286919" cy="69651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arhivurokov.ru/videouroki/html/2018/04/14/v_5ad160826fbfe/img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477334" cy="710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arhivurokov.ru/videouroki/html/2018/04/14/v_5ad160826fbfe/img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406003" cy="70545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arhivurokov.ru/videouroki/html/2018/04/14/v_5ad160826fbfe/img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50809"/>
            <a:ext cx="9211745" cy="69088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5</Words>
  <Application>Microsoft Office PowerPoint</Application>
  <PresentationFormat>Экран (4:3)</PresentationFormat>
  <Paragraphs>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A97_Oktom_Times</vt:lpstr>
      <vt:lpstr>Arial</vt:lpstr>
      <vt:lpstr>Trebuchet MS</vt:lpstr>
      <vt:lpstr>Wingdings 3</vt:lpstr>
      <vt:lpstr>Аспект</vt:lpstr>
      <vt:lpstr>Тема: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</dc:title>
  <dc:creator>1212</dc:creator>
  <cp:lastModifiedBy>Oma</cp:lastModifiedBy>
  <cp:revision>11</cp:revision>
  <dcterms:created xsi:type="dcterms:W3CDTF">2018-09-10T14:36:21Z</dcterms:created>
  <dcterms:modified xsi:type="dcterms:W3CDTF">2023-03-28T17:10:23Z</dcterms:modified>
</cp:coreProperties>
</file>