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74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D39555-4DD1-4C78-8EF0-63B0CBFFE3E3}" type="datetimeFigureOut">
              <a:rPr lang="ru-RU" smtClean="0"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52D2338-A042-41F7-B833-9CB96487BAD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404664"/>
            <a:ext cx="79928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b="1" dirty="0" err="1">
                <a:solidFill>
                  <a:srgbClr val="FF0000"/>
                </a:solidFill>
                <a:latin typeface="A97_Oktom_Times" pitchFamily="18" charset="0"/>
              </a:rPr>
              <a:t>Операциялык</a:t>
            </a:r>
            <a:r>
              <a:rPr lang="ru-RU" sz="3200" b="1" dirty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A97_Oktom_Times" pitchFamily="18" charset="0"/>
              </a:rPr>
              <a:t>тутум</a:t>
            </a:r>
            <a:r>
              <a:rPr lang="ru-RU" sz="3200" b="1" dirty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A97_Oktom_Times" pitchFamily="18" charset="0"/>
              </a:rPr>
              <a:t>деген</a:t>
            </a:r>
            <a:r>
              <a:rPr lang="ru-RU" sz="3200" b="1" dirty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A97_Oktom_Times" pitchFamily="18" charset="0"/>
              </a:rPr>
              <a:t>эмне</a:t>
            </a:r>
            <a:r>
              <a:rPr lang="ru-RU" sz="3200" b="1" dirty="0">
                <a:solidFill>
                  <a:srgbClr val="FF0000"/>
                </a:solidFill>
                <a:latin typeface="A97_Oktom_Times" pitchFamily="18" charset="0"/>
              </a:rPr>
              <a:t>?</a:t>
            </a:r>
          </a:p>
          <a:p>
            <a:pPr algn="just" fontAlgn="base"/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Операцилык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тутум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компьютерде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иштеп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жаткан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программалардын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эң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маанилүүсү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. Ал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компьютердин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эс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тутумун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жана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процесстерди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,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ошондой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эле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анын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программарын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жана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аппараттык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камсыздоосун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баарын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башкарат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. 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Ошондой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эле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компьютердин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тилин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билбей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туруп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,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аны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менен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байланышууга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мүмкүнчүлүк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берет. 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Операциялык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тутуму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жок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 компьютер - </a:t>
            </a:r>
            <a:r>
              <a:rPr lang="ru-RU" sz="3200" b="1" dirty="0" err="1">
                <a:solidFill>
                  <a:srgbClr val="002060"/>
                </a:solidFill>
                <a:latin typeface="A97_Oktom_Times" pitchFamily="18" charset="0"/>
              </a:rPr>
              <a:t>пайдасыз</a:t>
            </a:r>
            <a:r>
              <a:rPr lang="ru-RU" sz="3200" b="1" dirty="0">
                <a:solidFill>
                  <a:srgbClr val="002060"/>
                </a:solidFill>
                <a:latin typeface="A97_Oktom_Times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219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Oma\Downloads\Без назван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08" y="0"/>
            <a:ext cx="5306888" cy="397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Oma\Downloads\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2215956"/>
            <a:ext cx="4120092" cy="464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9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Oma\Downloads\9532bc19340d6742cdc06febfb6b60f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9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Oma\Downloads\zhestkiy-disk-hdd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50"/>
            <a:ext cx="9144000" cy="68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9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Oma\Downloads\166226_1558078385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760" y="0"/>
            <a:ext cx="1141276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6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Oma\Downloads\check_SSD_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418"/>
            <a:ext cx="9144000" cy="67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Oma\Downloads\1528206035_chem-ssd-disk-dlya-kompyutera-otlichaetsya-ot-vinchestera-h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Oma\Downloads\Vertex_2_Solid_State_Drive_by_OCZ-top_oblique_PNr°03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50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93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Oma\Downloads\ddr2_ddr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29" y="-17690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Oma\Downloads\pamyati_operativka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936" y="3267211"/>
            <a:ext cx="5656064" cy="363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283968" y="980728"/>
            <a:ext cx="4522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y-KG" sz="5400" b="1" spc="50" dirty="0" smtClean="0">
                <a:ln w="11430"/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Ички эс тутум</a:t>
            </a:r>
            <a:endParaRPr lang="ru-RU" sz="5400" b="1" cap="none" spc="50" dirty="0">
              <a:ln w="11430"/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7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3200" b="1" dirty="0" err="1">
                <a:solidFill>
                  <a:srgbClr val="FF0000"/>
                </a:solidFill>
                <a:latin typeface="A97_Oktom_Times" pitchFamily="18" charset="0"/>
              </a:rPr>
              <a:t>Операциялык</a:t>
            </a:r>
            <a:r>
              <a:rPr lang="ru-RU" sz="3200" b="1" dirty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A97_Oktom_Times" pitchFamily="18" charset="0"/>
              </a:rPr>
              <a:t>тутумдун</a:t>
            </a:r>
            <a:r>
              <a:rPr lang="ru-RU" sz="3200" b="1" dirty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itchFamily="18" charset="0"/>
              </a:rPr>
              <a:t>жумушу</a:t>
            </a:r>
            <a:endParaRPr lang="ru-RU" sz="3200" b="1" dirty="0" smtClean="0">
              <a:solidFill>
                <a:srgbClr val="FF0000"/>
              </a:solidFill>
              <a:latin typeface="A97_Oktom_Times" pitchFamily="18" charset="0"/>
            </a:endParaRPr>
          </a:p>
          <a:p>
            <a:pPr fontAlgn="base"/>
            <a:endParaRPr lang="ru-RU" sz="1600" b="1" dirty="0">
              <a:solidFill>
                <a:srgbClr val="FF0000"/>
              </a:solidFill>
              <a:latin typeface="A97_Oktom_Times" pitchFamily="18" charset="0"/>
            </a:endParaRPr>
          </a:p>
          <a:p>
            <a:pPr algn="just" fontAlgn="base"/>
            <a:r>
              <a:rPr lang="ru-RU" sz="2800" dirty="0" err="1">
                <a:latin typeface="A97_Oktom_Times" pitchFamily="18" charset="0"/>
              </a:rPr>
              <a:t>Компьютериңиздин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Работалык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тутуму</a:t>
            </a:r>
            <a:r>
              <a:rPr lang="ru-RU" sz="2800" dirty="0">
                <a:latin typeface="A97_Oktom_Times" pitchFamily="18" charset="0"/>
              </a:rPr>
              <a:t> (ОТ) </a:t>
            </a:r>
            <a:r>
              <a:rPr lang="ru-RU" sz="2800" dirty="0" err="1">
                <a:latin typeface="A97_Oktom_Times" pitchFamily="18" charset="0"/>
              </a:rPr>
              <a:t>компьютердеги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бардык</a:t>
            </a:r>
            <a:r>
              <a:rPr lang="ru-RU" sz="2800" dirty="0">
                <a:latin typeface="A97_Oktom_Times" pitchFamily="18" charset="0"/>
              </a:rPr>
              <a:t> программа </a:t>
            </a:r>
            <a:r>
              <a:rPr lang="ru-RU" sz="2800" dirty="0" err="1">
                <a:latin typeface="A97_Oktom_Times" pitchFamily="18" charset="0"/>
              </a:rPr>
              <a:t>жана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аппараттык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камсыздоонун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барын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башкарат</a:t>
            </a:r>
            <a:r>
              <a:rPr lang="ru-RU" sz="2800" dirty="0">
                <a:latin typeface="A97_Oktom_Times" pitchFamily="18" charset="0"/>
              </a:rPr>
              <a:t>. </a:t>
            </a:r>
            <a:r>
              <a:rPr lang="ru-RU" sz="2800" dirty="0" err="1">
                <a:latin typeface="A97_Oktom_Times" pitchFamily="18" charset="0"/>
              </a:rPr>
              <a:t>Көпчүлүк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учурда</a:t>
            </a:r>
            <a:r>
              <a:rPr lang="ru-RU" sz="2800" dirty="0">
                <a:latin typeface="A97_Oktom_Times" pitchFamily="18" charset="0"/>
              </a:rPr>
              <a:t>, </a:t>
            </a:r>
            <a:r>
              <a:rPr lang="ru-RU" sz="2800" dirty="0" err="1">
                <a:latin typeface="A97_Oktom_Times" pitchFamily="18" charset="0"/>
              </a:rPr>
              <a:t>бир</a:t>
            </a:r>
            <a:r>
              <a:rPr lang="ru-RU" sz="2800" dirty="0">
                <a:latin typeface="A97_Oktom_Times" pitchFamily="18" charset="0"/>
              </a:rPr>
              <a:t> эле </a:t>
            </a:r>
            <a:r>
              <a:rPr lang="ru-RU" sz="2800" dirty="0" err="1">
                <a:latin typeface="A97_Oktom_Times" pitchFamily="18" charset="0"/>
              </a:rPr>
              <a:t>учурда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иштеп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жаткан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бир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нече</a:t>
            </a:r>
            <a:r>
              <a:rPr lang="ru-RU" sz="2800" dirty="0">
                <a:latin typeface="A97_Oktom_Times" pitchFamily="18" charset="0"/>
              </a:rPr>
              <a:t> ар </a:t>
            </a:r>
            <a:r>
              <a:rPr lang="ru-RU" sz="2800" dirty="0" err="1">
                <a:latin typeface="A97_Oktom_Times" pitchFamily="18" charset="0"/>
              </a:rPr>
              <a:t>кандай</a:t>
            </a:r>
            <a:r>
              <a:rPr lang="ru-RU" sz="2800" dirty="0">
                <a:latin typeface="A97_Oktom_Times" pitchFamily="18" charset="0"/>
              </a:rPr>
              <a:t> компьютерные программы бар, </a:t>
            </a:r>
            <a:r>
              <a:rPr lang="ru-RU" sz="2800" dirty="0" err="1">
                <a:latin typeface="A97_Oktom_Times" pitchFamily="18" charset="0"/>
              </a:rPr>
              <a:t>алардын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бардыгына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компьютериңиздин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борбордук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процесстөө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бирдигине</a:t>
            </a:r>
            <a:r>
              <a:rPr lang="ru-RU" sz="2800" dirty="0">
                <a:latin typeface="A97_Oktom_Times" pitchFamily="18" charset="0"/>
              </a:rPr>
              <a:t> (</a:t>
            </a:r>
            <a:r>
              <a:rPr lang="en-US" sz="2800" dirty="0">
                <a:latin typeface="A97_Oktom_Times" pitchFamily="18" charset="0"/>
              </a:rPr>
              <a:t>CPU), </a:t>
            </a:r>
            <a:r>
              <a:rPr lang="ru-RU" sz="2800" dirty="0">
                <a:latin typeface="A97_Oktom_Times" pitchFamily="18" charset="0"/>
              </a:rPr>
              <a:t>эс </a:t>
            </a:r>
            <a:r>
              <a:rPr lang="ru-RU" sz="2800" dirty="0" err="1">
                <a:latin typeface="A97_Oktom_Times" pitchFamily="18" charset="0"/>
              </a:rPr>
              <a:t>тутумуна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жана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сактагычына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мүмкүндүк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керек</a:t>
            </a:r>
            <a:r>
              <a:rPr lang="ru-RU" sz="2800" dirty="0">
                <a:latin typeface="A97_Oktom_Times" pitchFamily="18" charset="0"/>
              </a:rPr>
              <a:t>. </a:t>
            </a:r>
            <a:r>
              <a:rPr lang="ru-RU" sz="2800" dirty="0" err="1">
                <a:latin typeface="A97_Oktom_Times" pitchFamily="18" charset="0"/>
              </a:rPr>
              <a:t>Операциялык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тутум</a:t>
            </a:r>
            <a:r>
              <a:rPr lang="ru-RU" sz="2800" dirty="0">
                <a:latin typeface="A97_Oktom_Times" pitchFamily="18" charset="0"/>
              </a:rPr>
              <a:t> ар </a:t>
            </a:r>
            <a:r>
              <a:rPr lang="ru-RU" sz="2800" dirty="0" err="1">
                <a:latin typeface="A97_Oktom_Times" pitchFamily="18" charset="0"/>
              </a:rPr>
              <a:t>бири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менен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иштешип</a:t>
            </a:r>
            <a:r>
              <a:rPr lang="ru-RU" sz="2800" dirty="0">
                <a:latin typeface="A97_Oktom_Times" pitchFamily="18" charset="0"/>
              </a:rPr>
              <a:t>, ар </a:t>
            </a:r>
            <a:r>
              <a:rPr lang="ru-RU" sz="2800" dirty="0" err="1">
                <a:latin typeface="A97_Oktom_Times" pitchFamily="18" charset="0"/>
              </a:rPr>
              <a:t>бир</a:t>
            </a:r>
            <a:r>
              <a:rPr lang="ru-RU" sz="2800" dirty="0">
                <a:latin typeface="A97_Oktom_Times" pitchFamily="18" charset="0"/>
              </a:rPr>
              <a:t> программа </a:t>
            </a:r>
            <a:r>
              <a:rPr lang="ru-RU" sz="2800" dirty="0" err="1">
                <a:latin typeface="A97_Oktom_Times" pitchFamily="18" charset="0"/>
              </a:rPr>
              <a:t>эмнеге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муктаж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болсо</a:t>
            </a:r>
            <a:r>
              <a:rPr lang="ru-RU" sz="2800" dirty="0">
                <a:latin typeface="A97_Oktom_Times" pitchFamily="18" charset="0"/>
              </a:rPr>
              <a:t> - </a:t>
            </a:r>
            <a:r>
              <a:rPr lang="ru-RU" sz="2800" dirty="0" err="1">
                <a:latin typeface="A97_Oktom_Times" pitchFamily="18" charset="0"/>
              </a:rPr>
              <a:t>ошону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камсыздооого</a:t>
            </a:r>
            <a:r>
              <a:rPr lang="ru-RU" sz="2800" dirty="0">
                <a:latin typeface="A97_Oktom_Times" pitchFamily="18" charset="0"/>
              </a:rPr>
              <a:t> </a:t>
            </a:r>
            <a:r>
              <a:rPr lang="ru-RU" sz="2800" dirty="0" err="1">
                <a:latin typeface="A97_Oktom_Times" pitchFamily="18" charset="0"/>
              </a:rPr>
              <a:t>аракеттенет</a:t>
            </a:r>
            <a:r>
              <a:rPr lang="ru-RU" sz="2800" dirty="0">
                <a:latin typeface="A97_Oktom_Times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765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404664"/>
            <a:ext cx="79928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3200" b="1" dirty="0" err="1">
                <a:solidFill>
                  <a:srgbClr val="FF0000"/>
                </a:solidFill>
                <a:latin typeface="A97_Oktom_Times" pitchFamily="18" charset="0"/>
              </a:rPr>
              <a:t>Операциялык</a:t>
            </a:r>
            <a:r>
              <a:rPr lang="ru-RU" sz="3200" b="1" dirty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itchFamily="18" charset="0"/>
              </a:rPr>
              <a:t>тутумдун</a:t>
            </a:r>
            <a:r>
              <a:rPr lang="ru-RU" sz="3200" b="1" dirty="0" smtClean="0">
                <a:solidFill>
                  <a:srgbClr val="FF0000"/>
                </a:solidFill>
                <a:latin typeface="A97_Oktom_Times" pitchFamily="18" charset="0"/>
              </a:rPr>
              <a:t> т</a:t>
            </a:r>
            <a:r>
              <a:rPr lang="ky-KG" sz="3200" b="1" dirty="0" smtClean="0">
                <a:solidFill>
                  <a:srgbClr val="FF0000"/>
                </a:solidFill>
                <a:latin typeface="A97_Oktom_Times" pitchFamily="18" charset="0"/>
              </a:rPr>
              <a:t>үрлөрү</a:t>
            </a:r>
            <a:r>
              <a:rPr lang="ru-RU" sz="3200" b="1" dirty="0" smtClean="0">
                <a:solidFill>
                  <a:srgbClr val="FF0000"/>
                </a:solidFill>
                <a:latin typeface="A97_Oktom_Times" pitchFamily="18" charset="0"/>
              </a:rPr>
              <a:t>?</a:t>
            </a:r>
            <a:endParaRPr lang="ru-RU" sz="3200" b="1" dirty="0">
              <a:solidFill>
                <a:srgbClr val="FF0000"/>
              </a:solidFill>
              <a:latin typeface="A97_Oktom_Times" pitchFamily="18" charset="0"/>
            </a:endParaRPr>
          </a:p>
          <a:p>
            <a:pPr fontAlgn="base"/>
            <a:r>
              <a:rPr lang="ru-RU" sz="3200" dirty="0" smtClean="0"/>
              <a:t> </a:t>
            </a:r>
            <a:endParaRPr lang="ru-RU" sz="3200" dirty="0"/>
          </a:p>
          <a:p>
            <a:pPr fontAlgn="base"/>
            <a:r>
              <a:rPr lang="ru-RU" sz="3200" dirty="0" err="1"/>
              <a:t>Эреже</a:t>
            </a:r>
            <a:r>
              <a:rPr lang="ru-RU" sz="3200" dirty="0"/>
              <a:t> катары Эксплуатация </a:t>
            </a:r>
            <a:r>
              <a:rPr lang="ru-RU" sz="3200" dirty="0" err="1"/>
              <a:t>тутумдар</a:t>
            </a:r>
            <a:r>
              <a:rPr lang="ru-RU" sz="3200" dirty="0"/>
              <a:t> </a:t>
            </a:r>
            <a:r>
              <a:rPr lang="ru-RU" sz="3200" dirty="0" err="1"/>
              <a:t>компьютерге</a:t>
            </a:r>
            <a:r>
              <a:rPr lang="ru-RU" sz="3200" dirty="0"/>
              <a:t> </a:t>
            </a:r>
            <a:r>
              <a:rPr lang="ru-RU" sz="3200" dirty="0" err="1"/>
              <a:t>алдын</a:t>
            </a:r>
            <a:r>
              <a:rPr lang="ru-RU" sz="3200" dirty="0"/>
              <a:t>-ала </a:t>
            </a:r>
            <a:r>
              <a:rPr lang="ru-RU" sz="3200" dirty="0" err="1"/>
              <a:t>жүктөлүп</a:t>
            </a:r>
            <a:r>
              <a:rPr lang="ru-RU" sz="3200" dirty="0"/>
              <a:t> </a:t>
            </a:r>
            <a:r>
              <a:rPr lang="ru-RU" sz="3200" dirty="0" err="1"/>
              <a:t>келет</a:t>
            </a:r>
            <a:r>
              <a:rPr lang="ru-RU" sz="3200" dirty="0"/>
              <a:t>. </a:t>
            </a:r>
            <a:r>
              <a:rPr lang="ru-RU" sz="3200" dirty="0" err="1"/>
              <a:t>Көп</a:t>
            </a:r>
            <a:r>
              <a:rPr lang="ru-RU" sz="3200" dirty="0"/>
              <a:t> </a:t>
            </a:r>
            <a:r>
              <a:rPr lang="ru-RU" sz="3200" dirty="0" err="1"/>
              <a:t>адамдар</a:t>
            </a:r>
            <a:r>
              <a:rPr lang="ru-RU" sz="3200" dirty="0"/>
              <a:t> компьютер </a:t>
            </a:r>
            <a:r>
              <a:rPr lang="ru-RU" sz="3200" dirty="0" err="1"/>
              <a:t>менен</a:t>
            </a:r>
            <a:r>
              <a:rPr lang="ru-RU" sz="3200" dirty="0"/>
              <a:t> </a:t>
            </a:r>
            <a:r>
              <a:rPr lang="ru-RU" sz="3200" dirty="0" err="1"/>
              <a:t>чогуу</a:t>
            </a:r>
            <a:r>
              <a:rPr lang="ru-RU" sz="3200" dirty="0"/>
              <a:t> </a:t>
            </a:r>
            <a:r>
              <a:rPr lang="ru-RU" sz="3200" dirty="0" err="1"/>
              <a:t>келген</a:t>
            </a:r>
            <a:r>
              <a:rPr lang="ru-RU" sz="3200" dirty="0"/>
              <a:t> </a:t>
            </a:r>
            <a:r>
              <a:rPr lang="ru-RU" sz="3200" dirty="0" err="1"/>
              <a:t>Работалык</a:t>
            </a:r>
            <a:r>
              <a:rPr lang="ru-RU" sz="3200" dirty="0"/>
              <a:t> </a:t>
            </a:r>
            <a:r>
              <a:rPr lang="ru-RU" sz="3200" dirty="0" err="1"/>
              <a:t>тутумду</a:t>
            </a:r>
            <a:r>
              <a:rPr lang="ru-RU" sz="3200" dirty="0"/>
              <a:t> </a:t>
            </a:r>
            <a:r>
              <a:rPr lang="ru-RU" sz="3200" dirty="0" err="1"/>
              <a:t>колдонушат</a:t>
            </a:r>
            <a:r>
              <a:rPr lang="ru-RU" sz="3200" dirty="0"/>
              <a:t>, бирок </a:t>
            </a:r>
            <a:r>
              <a:rPr lang="ru-RU" sz="3200" dirty="0" err="1"/>
              <a:t>Работалык</a:t>
            </a:r>
            <a:r>
              <a:rPr lang="ru-RU" sz="3200" dirty="0"/>
              <a:t> </a:t>
            </a:r>
            <a:r>
              <a:rPr lang="ru-RU" sz="3200" dirty="0" err="1"/>
              <a:t>тутумду</a:t>
            </a:r>
            <a:r>
              <a:rPr lang="ru-RU" sz="3200" dirty="0"/>
              <a:t> </a:t>
            </a:r>
            <a:r>
              <a:rPr lang="ru-RU" sz="3200" dirty="0" err="1"/>
              <a:t>сжигарулатып</a:t>
            </a:r>
            <a:r>
              <a:rPr lang="ru-RU" sz="3200" dirty="0"/>
              <a:t>, </a:t>
            </a:r>
            <a:r>
              <a:rPr lang="ru-RU" sz="3200" dirty="0" err="1"/>
              <a:t>керек</a:t>
            </a:r>
            <a:r>
              <a:rPr lang="ru-RU" sz="3200" dirty="0"/>
              <a:t> </a:t>
            </a:r>
            <a:r>
              <a:rPr lang="ru-RU" sz="3200" dirty="0" err="1"/>
              <a:t>болсо</a:t>
            </a:r>
            <a:r>
              <a:rPr lang="ru-RU" sz="3200" dirty="0"/>
              <a:t> </a:t>
            </a:r>
            <a:r>
              <a:rPr lang="ru-RU" sz="3200" dirty="0" err="1"/>
              <a:t>алмаштырса</a:t>
            </a:r>
            <a:r>
              <a:rPr lang="ru-RU" sz="3200" dirty="0"/>
              <a:t> да болот. Жеке </a:t>
            </a:r>
            <a:r>
              <a:rPr lang="ru-RU" sz="3200" dirty="0" err="1"/>
              <a:t>компьютерлер</a:t>
            </a:r>
            <a:r>
              <a:rPr lang="ru-RU" sz="3200" dirty="0"/>
              <a:t> </a:t>
            </a:r>
            <a:r>
              <a:rPr lang="ru-RU" sz="3200" dirty="0" err="1"/>
              <a:t>үчүн</a:t>
            </a:r>
            <a:r>
              <a:rPr lang="ru-RU" sz="3200" dirty="0"/>
              <a:t> </a:t>
            </a:r>
            <a:r>
              <a:rPr lang="ru-RU" sz="3200" dirty="0" err="1"/>
              <a:t>үч</a:t>
            </a:r>
            <a:r>
              <a:rPr lang="ru-RU" sz="3200" dirty="0"/>
              <a:t> </a:t>
            </a:r>
            <a:r>
              <a:rPr lang="ru-RU" sz="3200" dirty="0" err="1"/>
              <a:t>жалпы</a:t>
            </a:r>
            <a:r>
              <a:rPr lang="ru-RU" sz="3200" dirty="0"/>
              <a:t> Операция </a:t>
            </a:r>
            <a:r>
              <a:rPr lang="ru-RU" sz="3200" dirty="0" err="1"/>
              <a:t>тутумдар</a:t>
            </a:r>
            <a:r>
              <a:rPr lang="ru-RU" sz="3200" dirty="0"/>
              <a:t> бар: </a:t>
            </a:r>
            <a:r>
              <a:rPr lang="en-US" sz="3200" dirty="0"/>
              <a:t>Microsoft Windows, Mac OS X </a:t>
            </a:r>
            <a:r>
              <a:rPr lang="ru-RU" sz="3200" dirty="0"/>
              <a:t>или </a:t>
            </a:r>
            <a:r>
              <a:rPr lang="en-US" sz="3200" dirty="0"/>
              <a:t>Linux</a:t>
            </a:r>
            <a:r>
              <a:rPr lang="en-US" sz="3200" dirty="0" smtClean="0"/>
              <a:t>.</a:t>
            </a:r>
            <a:endParaRPr lang="ru-RU" sz="3200" b="1" dirty="0">
              <a:solidFill>
                <a:srgbClr val="002060"/>
              </a:solidFill>
              <a:latin typeface="A97_Oktom_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5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Oma\Downloads\urok-informatiki-opierativnaia-i-dolghovriemiennai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" y="0"/>
            <a:ext cx="91374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6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ma\Downloads\71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24"/>
            <a:ext cx="9144000" cy="647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6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Oma\Downloads\slide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" y="20604"/>
            <a:ext cx="9109573" cy="683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Oma\Downloads\c912229f813d0c75f5030efe18ee2410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" y="0"/>
            <a:ext cx="91217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Oma\Downloads\img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" y="-649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Oma\Downloads\slide-1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93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</TotalTime>
  <Words>50</Words>
  <Application>Microsoft Office PowerPoint</Application>
  <PresentationFormat>Экран (4:3)</PresentationFormat>
  <Paragraphs>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Волна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Oma</dc:creator>
  <cp:lastModifiedBy>Oma</cp:lastModifiedBy>
  <cp:revision>3</cp:revision>
  <dcterms:created xsi:type="dcterms:W3CDTF">2022-06-20T12:33:09Z</dcterms:created>
  <dcterms:modified xsi:type="dcterms:W3CDTF">2022-06-20T13:03:58Z</dcterms:modified>
</cp:coreProperties>
</file>