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8" r:id="rId8"/>
    <p:sldId id="26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12B6"/>
    <a:srgbClr val="EC40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12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2236-A18B-4E34-A5A0-37F3AF06DC27}" type="datetimeFigureOut">
              <a:rPr lang="ru-RU" smtClean="0"/>
              <a:pPr/>
              <a:t>29.03.2023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DA29-33AF-4FD0-B916-B614301189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43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2236-A18B-4E34-A5A0-37F3AF06DC27}" type="datetimeFigureOut">
              <a:rPr lang="ru-RU" smtClean="0"/>
              <a:pPr/>
              <a:t>29.03.2023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DA29-33AF-4FD0-B916-B614301189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24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2236-A18B-4E34-A5A0-37F3AF06DC27}" type="datetimeFigureOut">
              <a:rPr lang="ru-RU" smtClean="0"/>
              <a:pPr/>
              <a:t>29.03.2023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DA29-33AF-4FD0-B916-B614301189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722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2236-A18B-4E34-A5A0-37F3AF06DC27}" type="datetimeFigureOut">
              <a:rPr lang="ru-RU" smtClean="0"/>
              <a:pPr/>
              <a:t>29.03.2023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DA29-33AF-4FD0-B916-B6143011890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8123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2236-A18B-4E34-A5A0-37F3AF06DC27}" type="datetimeFigureOut">
              <a:rPr lang="ru-RU" smtClean="0"/>
              <a:pPr/>
              <a:t>29.03.2023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DA29-33AF-4FD0-B916-B614301189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702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2236-A18B-4E34-A5A0-37F3AF06DC27}" type="datetimeFigureOut">
              <a:rPr lang="ru-RU" smtClean="0"/>
              <a:pPr/>
              <a:t>29.03.2023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DA29-33AF-4FD0-B916-B614301189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12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2236-A18B-4E34-A5A0-37F3AF06DC27}" type="datetimeFigureOut">
              <a:rPr lang="ru-RU" smtClean="0"/>
              <a:pPr/>
              <a:t>29.03.2023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DA29-33AF-4FD0-B916-B614301189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650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2236-A18B-4E34-A5A0-37F3AF06DC27}" type="datetimeFigureOut">
              <a:rPr lang="ru-RU" smtClean="0"/>
              <a:pPr/>
              <a:t>29.03.2023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DA29-33AF-4FD0-B916-B614301189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836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2236-A18B-4E34-A5A0-37F3AF06DC27}" type="datetimeFigureOut">
              <a:rPr lang="ru-RU" smtClean="0"/>
              <a:pPr/>
              <a:t>29.03.2023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DA29-33AF-4FD0-B916-B614301189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52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2236-A18B-4E34-A5A0-37F3AF06DC27}" type="datetimeFigureOut">
              <a:rPr lang="ru-RU" smtClean="0"/>
              <a:pPr/>
              <a:t>29.03.2023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DA29-33AF-4FD0-B916-B614301189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14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2236-A18B-4E34-A5A0-37F3AF06DC27}" type="datetimeFigureOut">
              <a:rPr lang="ru-RU" smtClean="0"/>
              <a:pPr/>
              <a:t>29.03.2023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DA29-33AF-4FD0-B916-B614301189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77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2236-A18B-4E34-A5A0-37F3AF06DC27}" type="datetimeFigureOut">
              <a:rPr lang="ru-RU" smtClean="0"/>
              <a:pPr/>
              <a:t>29.03.2023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DA29-33AF-4FD0-B916-B614301189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6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2236-A18B-4E34-A5A0-37F3AF06DC27}" type="datetimeFigureOut">
              <a:rPr lang="ru-RU" smtClean="0"/>
              <a:pPr/>
              <a:t>29.03.2023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DA29-33AF-4FD0-B916-B614301189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13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2236-A18B-4E34-A5A0-37F3AF06DC27}" type="datetimeFigureOut">
              <a:rPr lang="ru-RU" smtClean="0"/>
              <a:pPr/>
              <a:t>29.03.2023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DA29-33AF-4FD0-B916-B614301189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56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2236-A18B-4E34-A5A0-37F3AF06DC27}" type="datetimeFigureOut">
              <a:rPr lang="ru-RU" smtClean="0"/>
              <a:pPr/>
              <a:t>29.03.2023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DA29-33AF-4FD0-B916-B614301189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99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2236-A18B-4E34-A5A0-37F3AF06DC27}" type="datetimeFigureOut">
              <a:rPr lang="ru-RU" smtClean="0"/>
              <a:pPr/>
              <a:t>29.03.2023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DA29-33AF-4FD0-B916-B614301189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2236-A18B-4E34-A5A0-37F3AF06DC27}" type="datetimeFigureOut">
              <a:rPr lang="ru-RU" smtClean="0"/>
              <a:pPr/>
              <a:t>29.03.2023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5DA29-33AF-4FD0-B916-B614301189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83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26D2236-A18B-4E34-A5A0-37F3AF06DC27}" type="datetimeFigureOut">
              <a:rPr lang="ru-RU" smtClean="0"/>
              <a:pPr/>
              <a:t>29.03.2023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5DA29-33AF-4FD0-B916-B6143011890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660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1052736"/>
            <a:ext cx="3626716" cy="987059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ky-KG" b="1" dirty="0" smtClean="0">
                <a:solidFill>
                  <a:srgbClr val="FF0000"/>
                </a:solidFill>
                <a:latin typeface="A97_Oktom_Arbat" panose="02020500000000000000" pitchFamily="18" charset="0"/>
              </a:rPr>
              <a:t>5</a:t>
            </a:r>
            <a:r>
              <a:rPr lang="ky-KG" b="1" i="1" dirty="0" smtClean="0">
                <a:solidFill>
                  <a:srgbClr val="FF0000"/>
                </a:solidFill>
                <a:latin typeface="A97_Oktom_Times" pitchFamily="18" charset="0"/>
              </a:rPr>
              <a:t>-класс</a:t>
            </a:r>
            <a:endParaRPr lang="ru-RU" b="1" i="1" dirty="0">
              <a:solidFill>
                <a:srgbClr val="FF0000"/>
              </a:solidFill>
              <a:latin typeface="A97_Oktom_Times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3286124"/>
            <a:ext cx="6400800" cy="1752600"/>
          </a:xfrm>
        </p:spPr>
        <p:txBody>
          <a:bodyPr>
            <a:normAutofit/>
          </a:bodyPr>
          <a:lstStyle/>
          <a:p>
            <a:r>
              <a:rPr lang="ky-KG" sz="6000" b="1" dirty="0" smtClean="0">
                <a:solidFill>
                  <a:schemeClr val="tx1"/>
                </a:solidFill>
                <a:latin typeface="A97_Oktom_Times" pitchFamily="18" charset="0"/>
              </a:rPr>
              <a:t>Клавиатура</a:t>
            </a:r>
            <a:endParaRPr lang="ru-RU" sz="6000" b="1" dirty="0">
              <a:solidFill>
                <a:schemeClr val="tx1"/>
              </a:solidFill>
              <a:latin typeface="A97_Oktom_Times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386" name="Picture 2" descr="http://tyup.net/uploads/images/klav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1" y="1285860"/>
            <a:ext cx="8695025" cy="50720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14414" y="642918"/>
            <a:ext cx="6643734" cy="1200329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dirty="0" smtClean="0">
                <a:solidFill>
                  <a:srgbClr val="FFFF00"/>
                </a:solidFill>
              </a:rPr>
              <a:t>Shift, Ctrl, Alt</a:t>
            </a:r>
            <a:r>
              <a:rPr lang="ru-RU" sz="3600" b="1" dirty="0" smtClean="0">
                <a:solidFill>
                  <a:srgbClr val="FFFF00"/>
                </a:solidFill>
              </a:rPr>
              <a:t>  </a:t>
            </a:r>
            <a:r>
              <a:rPr lang="ru-RU" sz="3600" b="1" dirty="0" err="1" smtClean="0">
                <a:solidFill>
                  <a:srgbClr val="FFFF00"/>
                </a:solidFill>
              </a:rPr>
              <a:t>клавиатуралары</a:t>
            </a:r>
            <a:endParaRPr lang="ru-RU" sz="3600" b="1" dirty="0">
              <a:solidFill>
                <a:srgbClr val="FFFF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28728" y="1988840"/>
            <a:ext cx="6786610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 b="1" strike="sngStrike" dirty="0" err="1" smtClean="0">
                <a:solidFill>
                  <a:srgbClr val="FF0000"/>
                </a:solidFill>
                <a:latin typeface="A97_Oktom_Times" pitchFamily="18" charset="0"/>
              </a:rPr>
              <a:t>Бул</a:t>
            </a:r>
            <a:r>
              <a:rPr lang="ru-RU" sz="2400" b="1" strike="sngStrike" dirty="0" smtClean="0">
                <a:solidFill>
                  <a:srgbClr val="FF0000"/>
                </a:solidFill>
                <a:latin typeface="A97_Oktom_Times" pitchFamily="18" charset="0"/>
              </a:rPr>
              <a:t> </a:t>
            </a:r>
            <a:r>
              <a:rPr lang="ru-RU" sz="2400" b="1" strike="sngStrike" dirty="0" err="1" smtClean="0">
                <a:solidFill>
                  <a:srgbClr val="FF0000"/>
                </a:solidFill>
                <a:latin typeface="A97_Oktom_Times" pitchFamily="18" charset="0"/>
              </a:rPr>
              <a:t>клавиатуралар</a:t>
            </a:r>
            <a:r>
              <a:rPr lang="ru-RU" sz="2400" b="1" strike="sngStrike" dirty="0" smtClean="0">
                <a:solidFill>
                  <a:srgbClr val="FF0000"/>
                </a:solidFill>
                <a:latin typeface="A97_Oktom_Times" pitchFamily="18" charset="0"/>
              </a:rPr>
              <a:t> </a:t>
            </a:r>
            <a:r>
              <a:rPr lang="ru-RU" sz="2400" b="1" strike="sngStrike" dirty="0" err="1" smtClean="0">
                <a:solidFill>
                  <a:srgbClr val="FF0000"/>
                </a:solidFill>
                <a:latin typeface="A97_Oktom_Times" pitchFamily="18" charset="0"/>
              </a:rPr>
              <a:t>дайыма</a:t>
            </a:r>
            <a:r>
              <a:rPr lang="ru-RU" sz="2400" b="1" strike="sngStrike" dirty="0" smtClean="0">
                <a:solidFill>
                  <a:srgbClr val="FF0000"/>
                </a:solidFill>
                <a:latin typeface="A97_Oktom_Times" pitchFamily="18" charset="0"/>
              </a:rPr>
              <a:t> </a:t>
            </a:r>
            <a:r>
              <a:rPr lang="ru-RU" sz="2400" b="1" strike="sngStrike" dirty="0" err="1" smtClean="0">
                <a:solidFill>
                  <a:srgbClr val="FF0000"/>
                </a:solidFill>
                <a:latin typeface="A97_Oktom_Times" pitchFamily="18" charset="0"/>
              </a:rPr>
              <a:t>экинчи</a:t>
            </a:r>
            <a:r>
              <a:rPr lang="ru-RU" sz="2400" b="1" strike="sngStrike" dirty="0" smtClean="0">
                <a:solidFill>
                  <a:srgbClr val="FF0000"/>
                </a:solidFill>
                <a:latin typeface="A97_Oktom_Times" pitchFamily="18" charset="0"/>
              </a:rPr>
              <a:t> </a:t>
            </a:r>
            <a:r>
              <a:rPr lang="ru-RU" sz="2400" b="1" strike="sngStrike" dirty="0" err="1" smtClean="0">
                <a:solidFill>
                  <a:srgbClr val="FF0000"/>
                </a:solidFill>
                <a:latin typeface="A97_Oktom_Times" pitchFamily="18" charset="0"/>
              </a:rPr>
              <a:t>клавиатуралардын</a:t>
            </a:r>
            <a:r>
              <a:rPr lang="ru-RU" sz="2400" b="1" strike="sngStrike" dirty="0" smtClean="0">
                <a:solidFill>
                  <a:srgbClr val="FF0000"/>
                </a:solidFill>
                <a:latin typeface="A97_Oktom_Times" pitchFamily="18" charset="0"/>
              </a:rPr>
              <a:t> </a:t>
            </a:r>
            <a:r>
              <a:rPr lang="ru-RU" sz="2400" b="1" strike="sngStrike" dirty="0" err="1" smtClean="0">
                <a:solidFill>
                  <a:srgbClr val="FF0000"/>
                </a:solidFill>
                <a:latin typeface="A97_Oktom_Times" pitchFamily="18" charset="0"/>
              </a:rPr>
              <a:t>жардамы</a:t>
            </a:r>
            <a:r>
              <a:rPr lang="ru-RU" sz="2400" b="1" strike="sngStrike" dirty="0" smtClean="0">
                <a:solidFill>
                  <a:srgbClr val="FF0000"/>
                </a:solidFill>
                <a:latin typeface="A97_Oktom_Times" pitchFamily="18" charset="0"/>
              </a:rPr>
              <a:t> </a:t>
            </a:r>
            <a:r>
              <a:rPr lang="ru-RU" sz="2400" b="1" strike="sngStrike" dirty="0" err="1" smtClean="0">
                <a:solidFill>
                  <a:srgbClr val="FF0000"/>
                </a:solidFill>
                <a:latin typeface="A97_Oktom_Times" pitchFamily="18" charset="0"/>
              </a:rPr>
              <a:t>менен</a:t>
            </a:r>
            <a:r>
              <a:rPr lang="ru-RU" sz="2400" b="1" strike="sngStrike" dirty="0" smtClean="0">
                <a:solidFill>
                  <a:srgbClr val="FF0000"/>
                </a:solidFill>
                <a:latin typeface="A97_Oktom_Times" pitchFamily="18" charset="0"/>
              </a:rPr>
              <a:t> </a:t>
            </a:r>
            <a:r>
              <a:rPr lang="ru-RU" sz="2400" b="1" strike="sngStrike" dirty="0" err="1" smtClean="0">
                <a:solidFill>
                  <a:srgbClr val="FF0000"/>
                </a:solidFill>
                <a:latin typeface="A97_Oktom_Times" pitchFamily="18" charset="0"/>
              </a:rPr>
              <a:t>иштейт</a:t>
            </a:r>
            <a:endParaRPr lang="ru-RU" sz="2400" b="1" strike="sngStrike" dirty="0">
              <a:solidFill>
                <a:srgbClr val="FF0000"/>
              </a:solidFill>
              <a:latin typeface="A97_Oktom_Times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28662" y="3500438"/>
            <a:ext cx="7286676" cy="2677656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just">
              <a:buFontTx/>
              <a:buChar char="•"/>
            </a:pPr>
            <a:r>
              <a:rPr lang="ru-RU" sz="2400" b="1" i="1" dirty="0" smtClean="0">
                <a:solidFill>
                  <a:srgbClr val="FFFF00"/>
                </a:solidFill>
                <a:latin typeface="A97_Oktom_Times" pitchFamily="18" charset="0"/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  <a:latin typeface="A97_Oktom_Times" pitchFamily="18" charset="0"/>
              </a:rPr>
              <a:t>Ctrl+Shift</a:t>
            </a:r>
            <a:r>
              <a:rPr lang="en-US" sz="2400" b="1" dirty="0" smtClean="0">
                <a:solidFill>
                  <a:srgbClr val="FFFF00"/>
                </a:solidFill>
                <a:latin typeface="A97_Oktom_Times" pitchFamily="18" charset="0"/>
              </a:rPr>
              <a:t> </a:t>
            </a:r>
            <a:r>
              <a:rPr lang="ru-RU" sz="2400" b="1" dirty="0" smtClean="0">
                <a:solidFill>
                  <a:srgbClr val="FFFF00"/>
                </a:solidFill>
                <a:latin typeface="A97_Oktom_Times" pitchFamily="18" charset="0"/>
              </a:rPr>
              <a:t> же </a:t>
            </a:r>
            <a:r>
              <a:rPr lang="en-US" sz="2400" b="1" dirty="0" smtClean="0">
                <a:solidFill>
                  <a:srgbClr val="FFFF00"/>
                </a:solidFill>
                <a:latin typeface="A97_Oktom_Times" pitchFamily="18" charset="0"/>
              </a:rPr>
              <a:t>Alt+ Shift –</a:t>
            </a:r>
            <a:r>
              <a:rPr lang="ru-RU" sz="2400" b="1" dirty="0" smtClean="0">
                <a:solidFill>
                  <a:srgbClr val="FFFF00"/>
                </a:solidFill>
                <a:latin typeface="A97_Oktom_Times" pitchFamily="18" charset="0"/>
              </a:rPr>
              <a:t> </a:t>
            </a:r>
            <a:r>
              <a:rPr lang="ru-RU" sz="2400" b="1" dirty="0" err="1" smtClean="0">
                <a:solidFill>
                  <a:srgbClr val="FFFF00"/>
                </a:solidFill>
                <a:latin typeface="A97_Oktom_Times" pitchFamily="18" charset="0"/>
              </a:rPr>
              <a:t>тилди</a:t>
            </a:r>
            <a:r>
              <a:rPr lang="ru-RU" sz="2400" b="1" dirty="0" smtClean="0">
                <a:solidFill>
                  <a:srgbClr val="FFFF00"/>
                </a:solidFill>
                <a:latin typeface="A97_Oktom_Times" pitchFamily="18" charset="0"/>
              </a:rPr>
              <a:t> </a:t>
            </a:r>
            <a:r>
              <a:rPr lang="ru-RU" sz="2400" b="1" dirty="0" err="1" smtClean="0">
                <a:solidFill>
                  <a:srgbClr val="FFFF00"/>
                </a:solidFill>
                <a:latin typeface="A97_Oktom_Times" pitchFamily="18" charset="0"/>
              </a:rPr>
              <a:t>ъзгъртът</a:t>
            </a:r>
            <a:endParaRPr lang="ru-RU" sz="2400" b="1" dirty="0" smtClean="0">
              <a:solidFill>
                <a:srgbClr val="FFFF00"/>
              </a:solidFill>
              <a:latin typeface="A97_Oktom_Times" pitchFamily="18" charset="0"/>
            </a:endParaRPr>
          </a:p>
          <a:p>
            <a:pPr algn="just">
              <a:buFontTx/>
              <a:buChar char="•"/>
            </a:pPr>
            <a:r>
              <a:rPr lang="ru-RU" sz="2400" b="1" dirty="0" smtClean="0">
                <a:solidFill>
                  <a:srgbClr val="FFFF00"/>
                </a:solidFill>
                <a:latin typeface="A97_Oktom_Times" pitchFamily="18" charset="0"/>
              </a:rPr>
              <a:t> </a:t>
            </a:r>
            <a:r>
              <a:rPr lang="en-US" sz="2400" b="1" dirty="0" err="1" smtClean="0">
                <a:solidFill>
                  <a:srgbClr val="FFFF00"/>
                </a:solidFill>
                <a:latin typeface="A97_Oktom_Times" pitchFamily="18" charset="0"/>
              </a:rPr>
              <a:t>Ctrl+Pause</a:t>
            </a:r>
            <a:r>
              <a:rPr lang="en-US" sz="2400" b="1" dirty="0" smtClean="0">
                <a:solidFill>
                  <a:srgbClr val="FFFF00"/>
                </a:solidFill>
                <a:latin typeface="A97_Oktom_Times" pitchFamily="18" charset="0"/>
              </a:rPr>
              <a:t> – </a:t>
            </a:r>
            <a:r>
              <a:rPr lang="ru-RU" sz="2400" b="1" dirty="0" err="1" smtClean="0">
                <a:solidFill>
                  <a:srgbClr val="FFFF00"/>
                </a:solidFill>
                <a:latin typeface="A97_Oktom_Times" pitchFamily="18" charset="0"/>
              </a:rPr>
              <a:t>иштеп</a:t>
            </a:r>
            <a:r>
              <a:rPr lang="ru-RU" sz="2400" b="1" dirty="0" smtClean="0">
                <a:solidFill>
                  <a:srgbClr val="FFFF00"/>
                </a:solidFill>
                <a:latin typeface="A97_Oktom_Times" pitchFamily="18" charset="0"/>
              </a:rPr>
              <a:t> </a:t>
            </a:r>
            <a:r>
              <a:rPr lang="ru-RU" sz="2400" b="1" dirty="0" err="1" smtClean="0">
                <a:solidFill>
                  <a:srgbClr val="FFFF00"/>
                </a:solidFill>
                <a:latin typeface="A97_Oktom_Times" pitchFamily="18" charset="0"/>
              </a:rPr>
              <a:t>жаткан</a:t>
            </a:r>
            <a:r>
              <a:rPr lang="ru-RU" sz="2400" b="1" dirty="0" smtClean="0">
                <a:solidFill>
                  <a:srgbClr val="FFFF00"/>
                </a:solidFill>
                <a:latin typeface="A97_Oktom_Times" pitchFamily="18" charset="0"/>
              </a:rPr>
              <a:t> </a:t>
            </a:r>
            <a:r>
              <a:rPr lang="ru-RU" sz="2400" b="1" dirty="0" err="1" smtClean="0">
                <a:solidFill>
                  <a:srgbClr val="FFFF00"/>
                </a:solidFill>
                <a:latin typeface="A97_Oktom_Times" pitchFamily="18" charset="0"/>
              </a:rPr>
              <a:t>кыймылды</a:t>
            </a:r>
            <a:r>
              <a:rPr lang="ru-RU" sz="2400" b="1" dirty="0" smtClean="0">
                <a:solidFill>
                  <a:srgbClr val="FFFF00"/>
                </a:solidFill>
                <a:latin typeface="A97_Oktom_Times" pitchFamily="18" charset="0"/>
              </a:rPr>
              <a:t> </a:t>
            </a:r>
            <a:r>
              <a:rPr lang="ru-RU" sz="2400" b="1" dirty="0" err="1" smtClean="0">
                <a:solidFill>
                  <a:srgbClr val="FFFF00"/>
                </a:solidFill>
                <a:latin typeface="A97_Oktom_Times" pitchFamily="18" charset="0"/>
              </a:rPr>
              <a:t>убактынча</a:t>
            </a:r>
            <a:r>
              <a:rPr lang="ru-RU" sz="2400" b="1" dirty="0" smtClean="0">
                <a:solidFill>
                  <a:srgbClr val="FFFF00"/>
                </a:solidFill>
                <a:latin typeface="A97_Oktom_Times" pitchFamily="18" charset="0"/>
              </a:rPr>
              <a:t> </a:t>
            </a:r>
            <a:r>
              <a:rPr lang="ru-RU" sz="2400" b="1" dirty="0" err="1" smtClean="0">
                <a:solidFill>
                  <a:srgbClr val="FFFF00"/>
                </a:solidFill>
                <a:latin typeface="A97_Oktom_Times" pitchFamily="18" charset="0"/>
              </a:rPr>
              <a:t>токтот</a:t>
            </a:r>
            <a:endParaRPr lang="ru-RU" sz="2400" b="1" dirty="0" smtClean="0">
              <a:solidFill>
                <a:srgbClr val="FFFF00"/>
              </a:solidFill>
              <a:latin typeface="A97_Oktom_Times" pitchFamily="18" charset="0"/>
            </a:endParaRPr>
          </a:p>
          <a:p>
            <a:pPr algn="just">
              <a:buFontTx/>
              <a:buChar char="•"/>
            </a:pPr>
            <a:r>
              <a:rPr lang="ru-RU" sz="2400" b="1" dirty="0" smtClean="0">
                <a:solidFill>
                  <a:srgbClr val="FFFF00"/>
                </a:solidFill>
                <a:latin typeface="A97_Oktom_Times" pitchFamily="18" charset="0"/>
              </a:rPr>
              <a:t> </a:t>
            </a:r>
            <a:r>
              <a:rPr lang="en-US" sz="2400" b="1" dirty="0" smtClean="0">
                <a:solidFill>
                  <a:srgbClr val="FFFF00"/>
                </a:solidFill>
                <a:latin typeface="A97_Oktom_Times" pitchFamily="18" charset="0"/>
              </a:rPr>
              <a:t>Shift+</a:t>
            </a:r>
            <a:r>
              <a:rPr lang="ru-RU" sz="2400" b="1" dirty="0" smtClean="0">
                <a:solidFill>
                  <a:srgbClr val="FFFF00"/>
                </a:solidFill>
                <a:latin typeface="A97_Oktom_Times" pitchFamily="18" charset="0"/>
              </a:rPr>
              <a:t>цифра – </a:t>
            </a:r>
            <a:r>
              <a:rPr lang="ru-RU" sz="2400" b="1" dirty="0" err="1" smtClean="0">
                <a:solidFill>
                  <a:srgbClr val="FFFF00"/>
                </a:solidFill>
                <a:latin typeface="A97_Oktom_Times" pitchFamily="18" charset="0"/>
              </a:rPr>
              <a:t>орусча</a:t>
            </a:r>
            <a:r>
              <a:rPr lang="ru-RU" sz="2400" b="1" dirty="0" smtClean="0">
                <a:solidFill>
                  <a:srgbClr val="FFFF00"/>
                </a:solidFill>
                <a:latin typeface="A97_Oktom_Times" pitchFamily="18" charset="0"/>
              </a:rPr>
              <a:t> </a:t>
            </a:r>
            <a:r>
              <a:rPr lang="ru-RU" sz="2400" b="1" dirty="0" err="1" smtClean="0">
                <a:solidFill>
                  <a:srgbClr val="FFFF00"/>
                </a:solidFill>
                <a:latin typeface="A97_Oktom_Times" pitchFamily="18" charset="0"/>
              </a:rPr>
              <a:t>режимде</a:t>
            </a:r>
            <a:r>
              <a:rPr lang="ru-RU" sz="2400" b="1" dirty="0" smtClean="0">
                <a:solidFill>
                  <a:srgbClr val="FFFF00"/>
                </a:solidFill>
                <a:latin typeface="A97_Oktom_Times" pitchFamily="18" charset="0"/>
              </a:rPr>
              <a:t> </a:t>
            </a:r>
            <a:r>
              <a:rPr lang="ru-RU" sz="2400" b="1" dirty="0" err="1" smtClean="0">
                <a:solidFill>
                  <a:srgbClr val="FFFF00"/>
                </a:solidFill>
                <a:latin typeface="A97_Oktom_Times" pitchFamily="18" charset="0"/>
              </a:rPr>
              <a:t>жогору</a:t>
            </a:r>
            <a:r>
              <a:rPr lang="ru-RU" sz="2400" b="1" dirty="0" smtClean="0">
                <a:solidFill>
                  <a:srgbClr val="FFFF00"/>
                </a:solidFill>
                <a:latin typeface="A97_Oktom_Times" pitchFamily="18" charset="0"/>
              </a:rPr>
              <a:t> </a:t>
            </a:r>
            <a:r>
              <a:rPr lang="ru-RU" sz="2400" b="1" dirty="0" err="1" smtClean="0">
                <a:solidFill>
                  <a:srgbClr val="FFFF00"/>
                </a:solidFill>
                <a:latin typeface="A97_Oktom_Times" pitchFamily="18" charset="0"/>
              </a:rPr>
              <a:t>жагындагы</a:t>
            </a:r>
            <a:r>
              <a:rPr lang="ru-RU" sz="2400" b="1" dirty="0" smtClean="0">
                <a:solidFill>
                  <a:srgbClr val="FFFF00"/>
                </a:solidFill>
                <a:latin typeface="A97_Oktom_Times" pitchFamily="18" charset="0"/>
              </a:rPr>
              <a:t> </a:t>
            </a:r>
            <a:r>
              <a:rPr lang="ru-RU" sz="2400" b="1" dirty="0" err="1" smtClean="0">
                <a:solidFill>
                  <a:srgbClr val="FFFF00"/>
                </a:solidFill>
                <a:latin typeface="A97_Oktom_Times" pitchFamily="18" charset="0"/>
              </a:rPr>
              <a:t>оё</a:t>
            </a:r>
            <a:r>
              <a:rPr lang="ru-RU" sz="2400" b="1" dirty="0" smtClean="0">
                <a:solidFill>
                  <a:srgbClr val="FFFF00"/>
                </a:solidFill>
                <a:latin typeface="A97_Oktom_Times" pitchFamily="18" charset="0"/>
              </a:rPr>
              <a:t> </a:t>
            </a:r>
            <a:r>
              <a:rPr lang="ru-RU" sz="2400" b="1" dirty="0" err="1" smtClean="0">
                <a:solidFill>
                  <a:srgbClr val="FFFF00"/>
                </a:solidFill>
                <a:latin typeface="A97_Oktom_Times" pitchFamily="18" charset="0"/>
              </a:rPr>
              <a:t>белгини</a:t>
            </a:r>
            <a:r>
              <a:rPr lang="ru-RU" sz="2400" b="1" dirty="0" smtClean="0">
                <a:solidFill>
                  <a:srgbClr val="FFFF00"/>
                </a:solidFill>
                <a:latin typeface="A97_Oktom_Times" pitchFamily="18" charset="0"/>
              </a:rPr>
              <a:t> </a:t>
            </a:r>
            <a:r>
              <a:rPr lang="ru-RU" sz="2400" b="1" dirty="0" err="1" smtClean="0">
                <a:solidFill>
                  <a:srgbClr val="FFFF00"/>
                </a:solidFill>
                <a:latin typeface="A97_Oktom_Times" pitchFamily="18" charset="0"/>
              </a:rPr>
              <a:t>жазат</a:t>
            </a:r>
            <a:r>
              <a:rPr lang="ru-RU" sz="2400" b="1" dirty="0" smtClean="0">
                <a:solidFill>
                  <a:srgbClr val="FFFF00"/>
                </a:solidFill>
                <a:latin typeface="A97_Oktom_Times" pitchFamily="18" charset="0"/>
              </a:rPr>
              <a:t> </a:t>
            </a:r>
          </a:p>
          <a:p>
            <a:pPr algn="just">
              <a:buFontTx/>
              <a:buChar char="•"/>
            </a:pPr>
            <a:r>
              <a:rPr lang="ru-RU" sz="2400" b="1" dirty="0" smtClean="0">
                <a:solidFill>
                  <a:srgbClr val="FFFF00"/>
                </a:solidFill>
                <a:latin typeface="A97_Oktom_Times" pitchFamily="18" charset="0"/>
              </a:rPr>
              <a:t>символ , -</a:t>
            </a:r>
            <a:r>
              <a:rPr lang="ru-RU" sz="2400" b="1" dirty="0" err="1" smtClean="0">
                <a:solidFill>
                  <a:srgbClr val="FFFF00"/>
                </a:solidFill>
                <a:latin typeface="A97_Oktom_Times" pitchFamily="18" charset="0"/>
              </a:rPr>
              <a:t>англисче</a:t>
            </a:r>
            <a:r>
              <a:rPr lang="ru-RU" sz="2400" b="1" dirty="0" smtClean="0">
                <a:solidFill>
                  <a:srgbClr val="FFFF00"/>
                </a:solidFill>
                <a:latin typeface="A97_Oktom_Times" pitchFamily="18" charset="0"/>
              </a:rPr>
              <a:t> </a:t>
            </a:r>
            <a:r>
              <a:rPr lang="ru-RU" sz="2400" b="1" dirty="0" err="1" smtClean="0">
                <a:solidFill>
                  <a:srgbClr val="FFFF00"/>
                </a:solidFill>
                <a:latin typeface="A97_Oktom_Times" pitchFamily="18" charset="0"/>
              </a:rPr>
              <a:t>режимде</a:t>
            </a:r>
            <a:r>
              <a:rPr lang="ru-RU" sz="2400" b="1" dirty="0" smtClean="0">
                <a:solidFill>
                  <a:srgbClr val="FFFF00"/>
                </a:solidFill>
                <a:latin typeface="A97_Oktom_Times" pitchFamily="18" charset="0"/>
              </a:rPr>
              <a:t> </a:t>
            </a:r>
            <a:r>
              <a:rPr lang="ru-RU" sz="2400" b="1" dirty="0" err="1" smtClean="0">
                <a:solidFill>
                  <a:srgbClr val="FFFF00"/>
                </a:solidFill>
                <a:latin typeface="A97_Oktom_Times" pitchFamily="18" charset="0"/>
              </a:rPr>
              <a:t>жогору</a:t>
            </a:r>
            <a:r>
              <a:rPr lang="ru-RU" sz="2400" b="1" dirty="0" smtClean="0">
                <a:solidFill>
                  <a:srgbClr val="FFFF00"/>
                </a:solidFill>
                <a:latin typeface="A97_Oktom_Times" pitchFamily="18" charset="0"/>
              </a:rPr>
              <a:t> </a:t>
            </a:r>
            <a:r>
              <a:rPr lang="ru-RU" sz="2400" b="1" dirty="0" err="1" smtClean="0">
                <a:solidFill>
                  <a:srgbClr val="FFFF00"/>
                </a:solidFill>
                <a:latin typeface="A97_Oktom_Times" pitchFamily="18" charset="0"/>
              </a:rPr>
              <a:t>сол</a:t>
            </a:r>
            <a:r>
              <a:rPr lang="ru-RU" sz="2400" b="1" dirty="0" smtClean="0">
                <a:solidFill>
                  <a:srgbClr val="FFFF00"/>
                </a:solidFill>
                <a:latin typeface="A97_Oktom_Times" pitchFamily="18" charset="0"/>
              </a:rPr>
              <a:t> </a:t>
            </a:r>
            <a:r>
              <a:rPr lang="ru-RU" sz="2400" b="1" dirty="0" err="1" smtClean="0">
                <a:solidFill>
                  <a:srgbClr val="FFFF00"/>
                </a:solidFill>
                <a:latin typeface="A97_Oktom_Times" pitchFamily="18" charset="0"/>
              </a:rPr>
              <a:t>жагындагы</a:t>
            </a:r>
            <a:r>
              <a:rPr lang="ru-RU" sz="2400" b="1" dirty="0" smtClean="0">
                <a:solidFill>
                  <a:srgbClr val="FFFF00"/>
                </a:solidFill>
                <a:latin typeface="A97_Oktom_Times" pitchFamily="18" charset="0"/>
              </a:rPr>
              <a:t> </a:t>
            </a:r>
            <a:r>
              <a:rPr lang="ru-RU" sz="2400" b="1" dirty="0" err="1" smtClean="0">
                <a:solidFill>
                  <a:srgbClr val="FFFF00"/>
                </a:solidFill>
                <a:latin typeface="A97_Oktom_Times" pitchFamily="18" charset="0"/>
              </a:rPr>
              <a:t>белгини</a:t>
            </a:r>
            <a:r>
              <a:rPr lang="ru-RU" sz="2400" b="1" dirty="0" smtClean="0">
                <a:solidFill>
                  <a:srgbClr val="FFFF00"/>
                </a:solidFill>
                <a:latin typeface="A97_Oktom_Times" pitchFamily="18" charset="0"/>
              </a:rPr>
              <a:t> </a:t>
            </a:r>
            <a:r>
              <a:rPr lang="ru-RU" sz="2400" b="1" dirty="0" err="1" smtClean="0">
                <a:solidFill>
                  <a:srgbClr val="FFFF00"/>
                </a:solidFill>
                <a:latin typeface="A97_Oktom_Times" pitchFamily="18" charset="0"/>
              </a:rPr>
              <a:t>жазат</a:t>
            </a:r>
            <a:r>
              <a:rPr lang="ru-RU" sz="2400" b="1" dirty="0" smtClean="0">
                <a:solidFill>
                  <a:srgbClr val="FFFF00"/>
                </a:solidFill>
                <a:latin typeface="A97_Oktom_Times" pitchFamily="18" charset="0"/>
              </a:rPr>
              <a:t> </a:t>
            </a:r>
            <a:endParaRPr lang="ru-RU" sz="2400" b="1" dirty="0">
              <a:solidFill>
                <a:srgbClr val="FFFF00"/>
              </a:solidFill>
              <a:latin typeface="A97_Oktom_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41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4" y="500042"/>
            <a:ext cx="4315692" cy="27420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20" y="4000504"/>
            <a:ext cx="3962130" cy="23304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23928" y="1631053"/>
            <a:ext cx="4786314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b="1" dirty="0" smtClean="0">
                <a:solidFill>
                  <a:srgbClr val="FC6600"/>
                </a:solidFill>
                <a:latin typeface="Times New Roman" pitchFamily="18" charset="0"/>
                <a:ea typeface="+mj-ea"/>
                <a:cs typeface="+mj-cs"/>
              </a:rPr>
              <a:t>Проводу </a:t>
            </a:r>
            <a:r>
              <a:rPr lang="ru-RU" sz="4000" b="1" dirty="0" err="1" smtClean="0">
                <a:solidFill>
                  <a:srgbClr val="FC6600"/>
                </a:solidFill>
                <a:latin typeface="Times New Roman" pitchFamily="18" charset="0"/>
                <a:ea typeface="+mj-ea"/>
                <a:cs typeface="+mj-cs"/>
              </a:rPr>
              <a:t>жок</a:t>
            </a:r>
            <a:r>
              <a:rPr kumimoji="0" lang="ru-RU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C66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 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851920" y="3717032"/>
            <a:ext cx="4786314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C66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Мобилдик</a:t>
            </a:r>
            <a:r>
              <a:rPr kumimoji="0" lang="ru-RU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C66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996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3182"/>
            <a:ext cx="4554286" cy="42148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07706" cy="24166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357686" y="857232"/>
            <a:ext cx="4786314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C66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Игравой</a:t>
            </a:r>
            <a:r>
              <a:rPr kumimoji="0" lang="ru-RU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C66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00562" y="4143380"/>
            <a:ext cx="4786314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C66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Лазердик</a:t>
            </a:r>
            <a:r>
              <a:rPr kumimoji="0" lang="ru-RU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C66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198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83" y="667368"/>
            <a:ext cx="5181097" cy="49047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Прямоугольник 2"/>
          <p:cNvSpPr/>
          <p:nvPr/>
        </p:nvSpPr>
        <p:spPr>
          <a:xfrm>
            <a:off x="5436096" y="693103"/>
            <a:ext cx="3357586" cy="5262979"/>
          </a:xfrm>
          <a:prstGeom prst="rect">
            <a:avLst/>
          </a:prstGeom>
          <a:solidFill>
            <a:srgbClr val="FFFF00"/>
          </a:solidFill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800" b="1" dirty="0" err="1" smtClean="0">
                <a:solidFill>
                  <a:srgbClr val="FF0000"/>
                </a:solidFill>
                <a:latin typeface="A97_Oktom_Times" pitchFamily="18" charset="0"/>
              </a:rPr>
              <a:t>Бул</a:t>
            </a:r>
            <a:r>
              <a:rPr lang="ru-RU" sz="2800" b="1" dirty="0" smtClean="0">
                <a:solidFill>
                  <a:srgbClr val="FF0000"/>
                </a:solidFill>
                <a:latin typeface="A97_Oktom_Times" pitchFamily="18" charset="0"/>
              </a:rPr>
              <a:t> </a:t>
            </a:r>
            <a:r>
              <a:rPr lang="ru-RU" sz="2800" b="1" dirty="0" err="1" smtClean="0">
                <a:solidFill>
                  <a:srgbClr val="FF0000"/>
                </a:solidFill>
                <a:latin typeface="A97_Oktom_Times" pitchFamily="18" charset="0"/>
              </a:rPr>
              <a:t>клавиатуралардын</a:t>
            </a:r>
            <a:r>
              <a:rPr lang="ru-RU" sz="2800" b="1" dirty="0" smtClean="0">
                <a:solidFill>
                  <a:srgbClr val="FF0000"/>
                </a:solidFill>
                <a:latin typeface="A97_Oktom_Times" pitchFamily="18" charset="0"/>
              </a:rPr>
              <a:t> </a:t>
            </a:r>
            <a:r>
              <a:rPr lang="ru-RU" sz="2800" b="1" dirty="0" err="1" smtClean="0">
                <a:solidFill>
                  <a:srgbClr val="FF0000"/>
                </a:solidFill>
                <a:latin typeface="A97_Oktom_Times" pitchFamily="18" charset="0"/>
              </a:rPr>
              <a:t>башталышы</a:t>
            </a:r>
            <a:r>
              <a:rPr lang="ru-RU" sz="2800" b="1" dirty="0" smtClean="0">
                <a:solidFill>
                  <a:srgbClr val="FF0000"/>
                </a:solidFill>
                <a:latin typeface="A97_Oktom_Times" pitchFamily="18" charset="0"/>
              </a:rPr>
              <a:t> </a:t>
            </a:r>
            <a:r>
              <a:rPr lang="ru-RU" sz="2800" b="1" dirty="0" err="1" smtClean="0">
                <a:solidFill>
                  <a:srgbClr val="FF0000"/>
                </a:solidFill>
                <a:latin typeface="A97_Oktom_Times" pitchFamily="18" charset="0"/>
              </a:rPr>
              <a:t>эё</a:t>
            </a:r>
            <a:r>
              <a:rPr lang="ru-RU" sz="2800" b="1" dirty="0" smtClean="0">
                <a:solidFill>
                  <a:srgbClr val="FF0000"/>
                </a:solidFill>
                <a:latin typeface="A97_Oktom_Times" pitchFamily="18" charset="0"/>
              </a:rPr>
              <a:t>  </a:t>
            </a:r>
            <a:r>
              <a:rPr lang="ru-RU" sz="2800" b="1" dirty="0" err="1" smtClean="0">
                <a:solidFill>
                  <a:srgbClr val="FF0000"/>
                </a:solidFill>
                <a:latin typeface="A97_Oktom_Times" pitchFamily="18" charset="0"/>
              </a:rPr>
              <a:t>алгачкы</a:t>
            </a:r>
            <a:r>
              <a:rPr lang="ru-RU" sz="2800" b="1" dirty="0" smtClean="0">
                <a:solidFill>
                  <a:srgbClr val="FF0000"/>
                </a:solidFill>
                <a:latin typeface="A97_Oktom_Times" pitchFamily="18" charset="0"/>
              </a:rPr>
              <a:t> </a:t>
            </a:r>
            <a:r>
              <a:rPr lang="ru-RU" sz="2800" b="1" dirty="0" err="1" smtClean="0">
                <a:solidFill>
                  <a:srgbClr val="FF0000"/>
                </a:solidFill>
                <a:latin typeface="A97_Oktom_Times" pitchFamily="18" charset="0"/>
              </a:rPr>
              <a:t>жазуу</a:t>
            </a:r>
            <a:r>
              <a:rPr lang="ru-RU" sz="2800" b="1" dirty="0" smtClean="0">
                <a:solidFill>
                  <a:srgbClr val="FF0000"/>
                </a:solidFill>
                <a:latin typeface="A97_Oktom_Times" pitchFamily="18" charset="0"/>
              </a:rPr>
              <a:t> </a:t>
            </a:r>
            <a:r>
              <a:rPr lang="ru-RU" sz="2800" b="1" dirty="0" err="1" smtClean="0">
                <a:solidFill>
                  <a:srgbClr val="FF0000"/>
                </a:solidFill>
                <a:latin typeface="A97_Oktom_Times" pitchFamily="18" charset="0"/>
              </a:rPr>
              <a:t>машинкалары</a:t>
            </a:r>
            <a:r>
              <a:rPr lang="ru-RU" sz="2800" b="1" dirty="0" smtClean="0">
                <a:solidFill>
                  <a:srgbClr val="FF0000"/>
                </a:solidFill>
                <a:latin typeface="A97_Oktom_Times" pitchFamily="18" charset="0"/>
              </a:rPr>
              <a:t>  </a:t>
            </a:r>
            <a:r>
              <a:rPr lang="ru-RU" sz="2800" b="1" dirty="0" err="1" smtClean="0">
                <a:solidFill>
                  <a:srgbClr val="FF0000"/>
                </a:solidFill>
                <a:latin typeface="A97_Oktom_Times" pitchFamily="18" charset="0"/>
              </a:rPr>
              <a:t>чыккан</a:t>
            </a:r>
            <a:r>
              <a:rPr lang="ru-RU" sz="2800" b="1" dirty="0" smtClean="0">
                <a:solidFill>
                  <a:srgbClr val="FF0000"/>
                </a:solidFill>
                <a:latin typeface="A97_Oktom_Times" pitchFamily="18" charset="0"/>
              </a:rPr>
              <a:t> </a:t>
            </a:r>
            <a:r>
              <a:rPr lang="ru-RU" sz="2800" b="1" dirty="0" err="1" smtClean="0">
                <a:solidFill>
                  <a:srgbClr val="FF0000"/>
                </a:solidFill>
                <a:latin typeface="A97_Oktom_Times" pitchFamily="18" charset="0"/>
              </a:rPr>
              <a:t>убакта</a:t>
            </a:r>
            <a:r>
              <a:rPr lang="ru-RU" sz="2800" b="1" dirty="0" smtClean="0">
                <a:solidFill>
                  <a:srgbClr val="FF0000"/>
                </a:solidFill>
                <a:latin typeface="A97_Oktom_Times" pitchFamily="18" charset="0"/>
              </a:rPr>
              <a:t> </a:t>
            </a:r>
            <a:r>
              <a:rPr lang="ru-RU" sz="2800" b="1" dirty="0" err="1" smtClean="0">
                <a:solidFill>
                  <a:srgbClr val="FF0000"/>
                </a:solidFill>
                <a:latin typeface="A97_Oktom_Times" pitchFamily="18" charset="0"/>
              </a:rPr>
              <a:t>пайда</a:t>
            </a:r>
            <a:r>
              <a:rPr lang="ru-RU" sz="2800" b="1" dirty="0" smtClean="0">
                <a:solidFill>
                  <a:srgbClr val="FF0000"/>
                </a:solidFill>
                <a:latin typeface="A97_Oktom_Times" pitchFamily="18" charset="0"/>
              </a:rPr>
              <a:t> </a:t>
            </a:r>
            <a:r>
              <a:rPr lang="ru-RU" sz="2800" b="1" dirty="0" err="1" smtClean="0">
                <a:solidFill>
                  <a:srgbClr val="FF0000"/>
                </a:solidFill>
                <a:latin typeface="A97_Oktom_Times" pitchFamily="18" charset="0"/>
              </a:rPr>
              <a:t>болгон</a:t>
            </a:r>
            <a:r>
              <a:rPr lang="ru-RU" sz="2800" b="1" dirty="0" smtClean="0">
                <a:solidFill>
                  <a:srgbClr val="FF0000"/>
                </a:solidFill>
                <a:latin typeface="A97_Oktom_Times" pitchFamily="18" charset="0"/>
              </a:rPr>
              <a:t>. Ал </a:t>
            </a:r>
            <a:r>
              <a:rPr lang="ru-RU" sz="2800" b="1" dirty="0" err="1" smtClean="0">
                <a:solidFill>
                  <a:srgbClr val="FF0000"/>
                </a:solidFill>
                <a:latin typeface="A97_Oktom_Times" pitchFamily="18" charset="0"/>
              </a:rPr>
              <a:t>эми</a:t>
            </a:r>
            <a:r>
              <a:rPr lang="ru-RU" sz="2800" b="1" dirty="0" smtClean="0">
                <a:solidFill>
                  <a:srgbClr val="FF0000"/>
                </a:solidFill>
                <a:latin typeface="A97_Oktom_Times" pitchFamily="18" charset="0"/>
              </a:rPr>
              <a:t> 1868 </a:t>
            </a:r>
            <a:r>
              <a:rPr lang="ru-RU" sz="2800" b="1" dirty="0" err="1" smtClean="0">
                <a:solidFill>
                  <a:srgbClr val="FF0000"/>
                </a:solidFill>
                <a:latin typeface="A97_Oktom_Times" pitchFamily="18" charset="0"/>
              </a:rPr>
              <a:t>жылы</a:t>
            </a:r>
            <a:r>
              <a:rPr lang="ru-RU" sz="2800" b="1" dirty="0" smtClean="0">
                <a:solidFill>
                  <a:srgbClr val="FF0000"/>
                </a:solidFill>
                <a:latin typeface="A97_Oktom_Times" pitchFamily="18" charset="0"/>
              </a:rPr>
              <a:t>  Кристофер </a:t>
            </a:r>
            <a:r>
              <a:rPr lang="ru-RU" sz="2800" b="1" dirty="0" err="1" smtClean="0">
                <a:solidFill>
                  <a:srgbClr val="FF0000"/>
                </a:solidFill>
                <a:latin typeface="A97_Oktom_Times" pitchFamily="18" charset="0"/>
              </a:rPr>
              <a:t>Шольз</a:t>
            </a:r>
            <a:r>
              <a:rPr lang="ru-RU" sz="2800" b="1" dirty="0" smtClean="0">
                <a:solidFill>
                  <a:srgbClr val="FF0000"/>
                </a:solidFill>
                <a:latin typeface="A97_Oktom_Times" pitchFamily="18" charset="0"/>
              </a:rPr>
              <a:t> </a:t>
            </a:r>
            <a:r>
              <a:rPr lang="ru-RU" sz="2800" b="1" dirty="0" err="1" smtClean="0">
                <a:solidFill>
                  <a:srgbClr val="FF0000"/>
                </a:solidFill>
                <a:latin typeface="A97_Oktom_Times" pitchFamily="18" charset="0"/>
              </a:rPr>
              <a:t>патенттеп</a:t>
            </a:r>
            <a:r>
              <a:rPr lang="ru-RU" sz="2800" b="1" dirty="0" smtClean="0">
                <a:solidFill>
                  <a:srgbClr val="FF0000"/>
                </a:solidFill>
                <a:latin typeface="A97_Oktom_Times" pitchFamily="18" charset="0"/>
              </a:rPr>
              <a:t> </a:t>
            </a:r>
            <a:r>
              <a:rPr lang="ru-RU" sz="2800" b="1" dirty="0" err="1" smtClean="0">
                <a:solidFill>
                  <a:srgbClr val="FF0000"/>
                </a:solidFill>
                <a:latin typeface="A97_Oktom_Times" pitchFamily="18" charset="0"/>
              </a:rPr>
              <a:t>алып</a:t>
            </a:r>
            <a:r>
              <a:rPr lang="ru-RU" sz="2800" b="1" dirty="0" smtClean="0">
                <a:solidFill>
                  <a:srgbClr val="FF0000"/>
                </a:solidFill>
                <a:latin typeface="A97_Oktom_Times" pitchFamily="18" charset="0"/>
              </a:rPr>
              <a:t> </a:t>
            </a:r>
            <a:r>
              <a:rPr lang="ru-RU" sz="2800" b="1" dirty="0" err="1" smtClean="0">
                <a:solidFill>
                  <a:srgbClr val="FF0000"/>
                </a:solidFill>
                <a:latin typeface="A97_Oktom_Times" pitchFamily="18" charset="0"/>
              </a:rPr>
              <a:t>чыккан</a:t>
            </a:r>
            <a:r>
              <a:rPr lang="ru-RU" sz="2800" b="1" dirty="0" smtClean="0">
                <a:solidFill>
                  <a:srgbClr val="FF0000"/>
                </a:solidFill>
                <a:latin typeface="A97_Oktom_Times" pitchFamily="18" charset="0"/>
              </a:rPr>
              <a:t>.</a:t>
            </a:r>
            <a:endParaRPr lang="ru-RU" sz="2800" dirty="0">
              <a:solidFill>
                <a:srgbClr val="FF0000"/>
              </a:solidFill>
              <a:latin typeface="A97_Oktom_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66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32" name="Picture 8" descr="http://gotti-expert.ru/image/cache/catalog/2017-sep/google/bf2c9-_prod_img_1-1000x100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584475"/>
            <a:ext cx="4130673" cy="4059235"/>
          </a:xfrm>
          <a:prstGeom prst="rect">
            <a:avLst/>
          </a:prstGeom>
          <a:noFill/>
        </p:spPr>
      </p:pic>
      <p:pic>
        <p:nvPicPr>
          <p:cNvPr id="1028" name="Picture 4" descr="https://4dealer.ru/art_images/17/da/9fd5f6356a043cf2027c21f145b7bc9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14290"/>
            <a:ext cx="5072098" cy="2903031"/>
          </a:xfrm>
          <a:prstGeom prst="rect">
            <a:avLst/>
          </a:prstGeom>
          <a:noFill/>
        </p:spPr>
      </p:pic>
      <p:pic>
        <p:nvPicPr>
          <p:cNvPr id="1030" name="Picture 6" descr="http://sc01.alicdn.com/kf/HTB16D0dSXXXXXXSXFXXq6xXFXXXq/227825669/HTB16D0dSXXXXXXSXFXXq6xXFXXXq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214290"/>
            <a:ext cx="3714776" cy="2928958"/>
          </a:xfrm>
          <a:prstGeom prst="rect">
            <a:avLst/>
          </a:prstGeom>
          <a:noFill/>
        </p:spPr>
      </p:pic>
      <p:pic>
        <p:nvPicPr>
          <p:cNvPr id="1034" name="Picture 10" descr="https://steptosleep.ru/wp-content/uploads/2018/06/76466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43920" y="3071810"/>
            <a:ext cx="4657236" cy="3571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"Клавиатура </a:t>
            </a:r>
            <a:r>
              <a:rPr lang="ru-RU" sz="5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деген</a:t>
            </a:r>
            <a:r>
              <a:rPr lang="ru-RU" sz="5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5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эмне</a:t>
            </a:r>
            <a:r>
              <a:rPr lang="ru-RU" sz="5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 - </a:t>
            </a:r>
            <a:r>
              <a:rPr lang="ru-RU" sz="5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бул</a:t>
            </a:r>
            <a:r>
              <a:rPr lang="ru-RU" sz="5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5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компьютердеги</a:t>
            </a:r>
            <a:r>
              <a:rPr lang="ru-RU" sz="5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5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маалыматты</a:t>
            </a:r>
            <a:r>
              <a:rPr lang="ru-RU" sz="5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5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киргизүүчү негизги</a:t>
            </a:r>
            <a:r>
              <a:rPr lang="ru-RU" sz="5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5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түзүлүш</a:t>
            </a:r>
            <a:r>
              <a:rPr lang="ru-RU" sz="5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ru-RU" sz="5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764704"/>
            <a:ext cx="835292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err="1" smtClean="0">
                <a:latin typeface="A97_Oktom_Arbat" panose="02020500000000000000" pitchFamily="18" charset="0"/>
              </a:rPr>
              <a:t>Анда</a:t>
            </a:r>
            <a:r>
              <a:rPr lang="ru-RU" sz="2800" dirty="0" smtClean="0">
                <a:latin typeface="A97_Oktom_Arbat" panose="02020500000000000000" pitchFamily="18" charset="0"/>
              </a:rPr>
              <a:t> </a:t>
            </a:r>
            <a:r>
              <a:rPr lang="ru-RU" sz="2800" dirty="0" err="1">
                <a:latin typeface="A97_Oktom_Arbat" panose="02020500000000000000" pitchFamily="18" charset="0"/>
              </a:rPr>
              <a:t>бардык</a:t>
            </a:r>
            <a:r>
              <a:rPr lang="ru-RU" sz="2800" dirty="0">
                <a:latin typeface="A97_Oktom_Arbat" panose="02020500000000000000" pitchFamily="18" charset="0"/>
              </a:rPr>
              <a:t> </a:t>
            </a:r>
            <a:r>
              <a:rPr lang="ru-RU" sz="2800" dirty="0" err="1">
                <a:latin typeface="A97_Oktom_Arbat" panose="02020500000000000000" pitchFamily="18" charset="0"/>
              </a:rPr>
              <a:t>жазуу</a:t>
            </a:r>
            <a:r>
              <a:rPr lang="ru-RU" sz="2800" dirty="0">
                <a:latin typeface="A97_Oktom_Arbat" panose="02020500000000000000" pitchFamily="18" charset="0"/>
              </a:rPr>
              <a:t> </a:t>
            </a:r>
            <a:r>
              <a:rPr lang="ru-RU" sz="2800" dirty="0" err="1">
                <a:latin typeface="A97_Oktom_Arbat" panose="02020500000000000000" pitchFamily="18" charset="0"/>
              </a:rPr>
              <a:t>символдору</a:t>
            </a:r>
            <a:r>
              <a:rPr lang="ru-RU" sz="2800" dirty="0">
                <a:latin typeface="A97_Oktom_Arbat" panose="02020500000000000000" pitchFamily="18" charset="0"/>
              </a:rPr>
              <a:t> </a:t>
            </a:r>
            <a:r>
              <a:rPr lang="ru-RU" sz="2800" dirty="0" err="1">
                <a:latin typeface="A97_Oktom_Arbat" panose="02020500000000000000" pitchFamily="18" charset="0"/>
              </a:rPr>
              <a:t>камтылып</a:t>
            </a:r>
            <a:r>
              <a:rPr lang="ru-RU" sz="2800" dirty="0">
                <a:latin typeface="A97_Oktom_Arbat" panose="02020500000000000000" pitchFamily="18" charset="0"/>
              </a:rPr>
              <a:t>, </a:t>
            </a:r>
            <a:r>
              <a:rPr lang="ru-RU" sz="2800" dirty="0" err="1">
                <a:latin typeface="A97_Oktom_Arbat" panose="02020500000000000000" pitchFamily="18" charset="0"/>
              </a:rPr>
              <a:t>көптөгөн</a:t>
            </a:r>
            <a:r>
              <a:rPr lang="ru-RU" sz="2800" dirty="0">
                <a:latin typeface="A97_Oktom_Arbat" panose="02020500000000000000" pitchFamily="18" charset="0"/>
              </a:rPr>
              <a:t> </a:t>
            </a:r>
            <a:r>
              <a:rPr lang="ru-RU" sz="2800" dirty="0" err="1">
                <a:latin typeface="A97_Oktom_Arbat" panose="02020500000000000000" pitchFamily="18" charset="0"/>
              </a:rPr>
              <a:t>баскычтардан</a:t>
            </a:r>
            <a:r>
              <a:rPr lang="ru-RU" sz="2800" dirty="0">
                <a:latin typeface="A97_Oktom_Arbat" panose="02020500000000000000" pitchFamily="18" charset="0"/>
              </a:rPr>
              <a:t> </a:t>
            </a:r>
            <a:r>
              <a:rPr lang="ru-RU" sz="2800" dirty="0" err="1">
                <a:latin typeface="A97_Oktom_Arbat" panose="02020500000000000000" pitchFamily="18" charset="0"/>
              </a:rPr>
              <a:t>турат</a:t>
            </a:r>
            <a:r>
              <a:rPr lang="ru-RU" sz="2800" dirty="0">
                <a:latin typeface="A97_Oktom_Arbat" panose="02020500000000000000" pitchFamily="18" charset="0"/>
              </a:rPr>
              <a:t>, </a:t>
            </a:r>
            <a:r>
              <a:rPr lang="ru-RU" sz="2800" dirty="0" err="1">
                <a:latin typeface="A97_Oktom_Arbat" panose="02020500000000000000" pitchFamily="18" charset="0"/>
              </a:rPr>
              <a:t>баскычтарынын</a:t>
            </a:r>
            <a:r>
              <a:rPr lang="ru-RU" sz="2800" dirty="0">
                <a:latin typeface="A97_Oktom_Arbat" panose="02020500000000000000" pitchFamily="18" charset="0"/>
              </a:rPr>
              <a:t> </a:t>
            </a:r>
            <a:r>
              <a:rPr lang="ru-RU" sz="2800" dirty="0" err="1">
                <a:latin typeface="A97_Oktom_Arbat" panose="02020500000000000000" pitchFamily="18" charset="0"/>
              </a:rPr>
              <a:t>орточо</a:t>
            </a:r>
            <a:r>
              <a:rPr lang="ru-RU" sz="2800" dirty="0">
                <a:latin typeface="A97_Oktom_Arbat" panose="02020500000000000000" pitchFamily="18" charset="0"/>
              </a:rPr>
              <a:t> саны 100-130 болот. </a:t>
            </a:r>
            <a:r>
              <a:rPr lang="ru-RU" sz="2800" dirty="0" err="1">
                <a:latin typeface="A97_Oktom_Arbat" panose="02020500000000000000" pitchFamily="18" charset="0"/>
              </a:rPr>
              <a:t>Сырткы</a:t>
            </a:r>
            <a:r>
              <a:rPr lang="ru-RU" sz="2800" dirty="0">
                <a:latin typeface="A97_Oktom_Arbat" panose="02020500000000000000" pitchFamily="18" charset="0"/>
              </a:rPr>
              <a:t> </a:t>
            </a:r>
            <a:r>
              <a:rPr lang="ru-RU" sz="2800" dirty="0" err="1">
                <a:latin typeface="A97_Oktom_Arbat" panose="02020500000000000000" pitchFamily="18" charset="0"/>
              </a:rPr>
              <a:t>көрүнүшү</a:t>
            </a:r>
            <a:r>
              <a:rPr lang="ru-RU" sz="2800" dirty="0">
                <a:latin typeface="A97_Oktom_Arbat" panose="02020500000000000000" pitchFamily="18" charset="0"/>
              </a:rPr>
              <a:t> </a:t>
            </a:r>
            <a:r>
              <a:rPr lang="ru-RU" sz="2800" dirty="0" err="1">
                <a:latin typeface="A97_Oktom_Arbat" panose="02020500000000000000" pitchFamily="18" charset="0"/>
              </a:rPr>
              <a:t>боюнча</a:t>
            </a:r>
            <a:r>
              <a:rPr lang="ru-RU" sz="2800" dirty="0">
                <a:latin typeface="A97_Oktom_Arbat" panose="02020500000000000000" pitchFamily="18" charset="0"/>
              </a:rPr>
              <a:t> </a:t>
            </a:r>
            <a:r>
              <a:rPr lang="ru-RU" sz="2800" dirty="0" err="1">
                <a:latin typeface="A97_Oktom_Arbat" panose="02020500000000000000" pitchFamily="18" charset="0"/>
              </a:rPr>
              <a:t>илгерки</a:t>
            </a:r>
            <a:r>
              <a:rPr lang="ru-RU" sz="2800" dirty="0">
                <a:latin typeface="A97_Oktom_Arbat" panose="02020500000000000000" pitchFamily="18" charset="0"/>
              </a:rPr>
              <a:t> </a:t>
            </a:r>
            <a:r>
              <a:rPr lang="ru-RU" sz="2800" dirty="0" err="1">
                <a:latin typeface="A97_Oktom_Arbat" panose="02020500000000000000" pitchFamily="18" charset="0"/>
              </a:rPr>
              <a:t>жазуучу</a:t>
            </a:r>
            <a:r>
              <a:rPr lang="ru-RU" sz="2800" dirty="0">
                <a:latin typeface="A97_Oktom_Arbat" panose="02020500000000000000" pitchFamily="18" charset="0"/>
              </a:rPr>
              <a:t> </a:t>
            </a:r>
            <a:r>
              <a:rPr lang="ru-RU" sz="2800" dirty="0" err="1">
                <a:latin typeface="A97_Oktom_Arbat" panose="02020500000000000000" pitchFamily="18" charset="0"/>
              </a:rPr>
              <a:t>машинкалардыкына</a:t>
            </a:r>
            <a:r>
              <a:rPr lang="ru-RU" sz="2800" dirty="0">
                <a:latin typeface="A97_Oktom_Arbat" panose="02020500000000000000" pitchFamily="18" charset="0"/>
              </a:rPr>
              <a:t> </a:t>
            </a:r>
            <a:r>
              <a:rPr lang="ru-RU" sz="2800" dirty="0" err="1">
                <a:latin typeface="A97_Oktom_Arbat" panose="02020500000000000000" pitchFamily="18" charset="0"/>
              </a:rPr>
              <a:t>окшош</a:t>
            </a:r>
            <a:r>
              <a:rPr lang="ru-RU" sz="2800" dirty="0">
                <a:latin typeface="A97_Oktom_Arbat" panose="02020500000000000000" pitchFamily="18" charset="0"/>
              </a:rPr>
              <a:t>, бирок </a:t>
            </a:r>
            <a:r>
              <a:rPr lang="ru-RU" sz="2800" dirty="0" err="1">
                <a:latin typeface="A97_Oktom_Arbat" panose="02020500000000000000" pitchFamily="18" charset="0"/>
              </a:rPr>
              <a:t>бир</a:t>
            </a:r>
            <a:r>
              <a:rPr lang="ru-RU" sz="2800" dirty="0">
                <a:latin typeface="A97_Oktom_Arbat" panose="02020500000000000000" pitchFamily="18" charset="0"/>
              </a:rPr>
              <a:t> </a:t>
            </a:r>
            <a:r>
              <a:rPr lang="ru-RU" sz="2800" dirty="0" err="1">
                <a:latin typeface="A97_Oktom_Arbat" panose="02020500000000000000" pitchFamily="18" charset="0"/>
              </a:rPr>
              <a:t>нече</a:t>
            </a:r>
            <a:r>
              <a:rPr lang="ru-RU" sz="2800" dirty="0">
                <a:latin typeface="A97_Oktom_Arbat" panose="02020500000000000000" pitchFamily="18" charset="0"/>
              </a:rPr>
              <a:t> </a:t>
            </a:r>
            <a:r>
              <a:rPr lang="ru-RU" sz="2800" dirty="0" err="1">
                <a:latin typeface="A97_Oktom_Arbat" panose="02020500000000000000" pitchFamily="18" charset="0"/>
              </a:rPr>
              <a:t>кошумча</a:t>
            </a:r>
            <a:r>
              <a:rPr lang="ru-RU" sz="2800" dirty="0">
                <a:latin typeface="A97_Oktom_Arbat" panose="02020500000000000000" pitchFamily="18" charset="0"/>
              </a:rPr>
              <a:t> </a:t>
            </a:r>
            <a:r>
              <a:rPr lang="ru-RU" sz="2800" dirty="0" err="1">
                <a:latin typeface="A97_Oktom_Arbat" panose="02020500000000000000" pitchFamily="18" charset="0"/>
              </a:rPr>
              <a:t>баскычтары</a:t>
            </a:r>
            <a:r>
              <a:rPr lang="ru-RU" sz="2800" dirty="0">
                <a:latin typeface="A97_Oktom_Arbat" panose="02020500000000000000" pitchFamily="18" charset="0"/>
              </a:rPr>
              <a:t> </a:t>
            </a:r>
            <a:r>
              <a:rPr lang="ru-RU" sz="2800" dirty="0" err="1">
                <a:latin typeface="A97_Oktom_Arbat" panose="02020500000000000000" pitchFamily="18" charset="0"/>
              </a:rPr>
              <a:t>менен</a:t>
            </a:r>
            <a:r>
              <a:rPr lang="ru-RU" sz="2800" dirty="0">
                <a:latin typeface="A97_Oktom_Arbat" panose="02020500000000000000" pitchFamily="18" charset="0"/>
              </a:rPr>
              <a:t>. </a:t>
            </a:r>
            <a:r>
              <a:rPr lang="ru-RU" sz="2800" dirty="0" err="1">
                <a:latin typeface="A97_Oktom_Arbat" panose="02020500000000000000" pitchFamily="18" charset="0"/>
              </a:rPr>
              <a:t>Компьютердик</a:t>
            </a:r>
            <a:r>
              <a:rPr lang="ru-RU" sz="2800" dirty="0">
                <a:latin typeface="A97_Oktom_Arbat" panose="02020500000000000000" pitchFamily="18" charset="0"/>
              </a:rPr>
              <a:t> клавиатура </a:t>
            </a:r>
            <a:r>
              <a:rPr lang="ru-RU" sz="2800" dirty="0" err="1">
                <a:latin typeface="A97_Oktom_Arbat" panose="02020500000000000000" pitchFamily="18" charset="0"/>
              </a:rPr>
              <a:t>тамгаларды</a:t>
            </a:r>
            <a:r>
              <a:rPr lang="ru-RU" sz="2800" dirty="0">
                <a:latin typeface="A97_Oktom_Arbat" panose="02020500000000000000" pitchFamily="18" charset="0"/>
              </a:rPr>
              <a:t>, </a:t>
            </a:r>
            <a:r>
              <a:rPr lang="ru-RU" sz="2800" dirty="0" err="1">
                <a:latin typeface="A97_Oktom_Arbat" panose="02020500000000000000" pitchFamily="18" charset="0"/>
              </a:rPr>
              <a:t>сандарды</a:t>
            </a:r>
            <a:r>
              <a:rPr lang="ru-RU" sz="2800" dirty="0">
                <a:latin typeface="A97_Oktom_Arbat" panose="02020500000000000000" pitchFamily="18" charset="0"/>
              </a:rPr>
              <a:t> </a:t>
            </a:r>
            <a:r>
              <a:rPr lang="ru-RU" sz="2800" dirty="0" err="1">
                <a:latin typeface="A97_Oktom_Arbat" panose="02020500000000000000" pitchFamily="18" charset="0"/>
              </a:rPr>
              <a:t>жана</a:t>
            </a:r>
            <a:r>
              <a:rPr lang="ru-RU" sz="2800" dirty="0">
                <a:latin typeface="A97_Oktom_Arbat" panose="02020500000000000000" pitchFamily="18" charset="0"/>
              </a:rPr>
              <a:t> башка </a:t>
            </a:r>
            <a:r>
              <a:rPr lang="ru-RU" sz="2800" dirty="0" err="1">
                <a:latin typeface="A97_Oktom_Arbat" panose="02020500000000000000" pitchFamily="18" charset="0"/>
              </a:rPr>
              <a:t>символдорду</a:t>
            </a:r>
            <a:r>
              <a:rPr lang="ru-RU" sz="2800" dirty="0">
                <a:latin typeface="A97_Oktom_Arbat" panose="02020500000000000000" pitchFamily="18" charset="0"/>
              </a:rPr>
              <a:t> </a:t>
            </a:r>
            <a:r>
              <a:rPr lang="ru-RU" sz="2800" dirty="0" err="1">
                <a:latin typeface="A97_Oktom_Arbat" panose="02020500000000000000" pitchFamily="18" charset="0"/>
              </a:rPr>
              <a:t>компьютерге</a:t>
            </a:r>
            <a:r>
              <a:rPr lang="ru-RU" sz="2800" dirty="0">
                <a:latin typeface="A97_Oktom_Arbat" panose="02020500000000000000" pitchFamily="18" charset="0"/>
              </a:rPr>
              <a:t> </a:t>
            </a:r>
            <a:r>
              <a:rPr lang="ru-RU" sz="2800" dirty="0" err="1">
                <a:latin typeface="A97_Oktom_Arbat" panose="02020500000000000000" pitchFamily="18" charset="0"/>
              </a:rPr>
              <a:t>киргизүүгө</a:t>
            </a:r>
            <a:r>
              <a:rPr lang="ru-RU" sz="2800" dirty="0">
                <a:latin typeface="A97_Oktom_Arbat" panose="02020500000000000000" pitchFamily="18" charset="0"/>
              </a:rPr>
              <a:t> </a:t>
            </a:r>
            <a:r>
              <a:rPr lang="ru-RU" sz="2800" dirty="0" err="1">
                <a:latin typeface="A97_Oktom_Arbat" panose="02020500000000000000" pitchFamily="18" charset="0"/>
              </a:rPr>
              <a:t>жардам</a:t>
            </a:r>
            <a:r>
              <a:rPr lang="ru-RU" sz="2800" dirty="0">
                <a:latin typeface="A97_Oktom_Arbat" panose="02020500000000000000" pitchFamily="18" charset="0"/>
              </a:rPr>
              <a:t> берет, </a:t>
            </a:r>
            <a:r>
              <a:rPr lang="ru-RU" sz="2800" dirty="0" err="1">
                <a:latin typeface="A97_Oktom_Arbat" panose="02020500000000000000" pitchFamily="18" charset="0"/>
              </a:rPr>
              <a:t>негизги</a:t>
            </a:r>
            <a:r>
              <a:rPr lang="ru-RU" sz="2800" dirty="0">
                <a:latin typeface="A97_Oktom_Arbat" panose="02020500000000000000" pitchFamily="18" charset="0"/>
              </a:rPr>
              <a:t> </a:t>
            </a:r>
            <a:r>
              <a:rPr lang="ru-RU" sz="2800" dirty="0" err="1">
                <a:latin typeface="A97_Oktom_Arbat" panose="02020500000000000000" pitchFamily="18" charset="0"/>
              </a:rPr>
              <a:t>иши</a:t>
            </a:r>
            <a:r>
              <a:rPr lang="ru-RU" sz="2800" dirty="0">
                <a:latin typeface="A97_Oktom_Arbat" panose="02020500000000000000" pitchFamily="18" charset="0"/>
              </a:rPr>
              <a:t> </a:t>
            </a:r>
            <a:r>
              <a:rPr lang="ru-RU" sz="2800" dirty="0" err="1">
                <a:latin typeface="A97_Oktom_Arbat" panose="02020500000000000000" pitchFamily="18" charset="0"/>
              </a:rPr>
              <a:t>киргизүү</a:t>
            </a:r>
            <a:r>
              <a:rPr lang="ru-RU" sz="2800" dirty="0">
                <a:latin typeface="A97_Oktom_Arbat" panose="02020500000000000000" pitchFamily="18" charset="0"/>
              </a:rPr>
              <a:t> </a:t>
            </a:r>
            <a:r>
              <a:rPr lang="ru-RU" sz="2800" dirty="0" err="1">
                <a:latin typeface="A97_Oktom_Arbat" panose="02020500000000000000" pitchFamily="18" charset="0"/>
              </a:rPr>
              <a:t>десек</a:t>
            </a:r>
            <a:r>
              <a:rPr lang="ru-RU" sz="2800" dirty="0">
                <a:latin typeface="A97_Oktom_Arbat" panose="02020500000000000000" pitchFamily="18" charset="0"/>
              </a:rPr>
              <a:t> болот. </a:t>
            </a:r>
            <a:r>
              <a:rPr lang="ru-RU" sz="2800" dirty="0" err="1">
                <a:latin typeface="A97_Oktom_Arbat" panose="02020500000000000000" pitchFamily="18" charset="0"/>
              </a:rPr>
              <a:t>Төмөндө</a:t>
            </a:r>
            <a:r>
              <a:rPr lang="ru-RU" sz="2800" dirty="0">
                <a:latin typeface="A97_Oktom_Arbat" panose="02020500000000000000" pitchFamily="18" charset="0"/>
              </a:rPr>
              <a:t> </a:t>
            </a:r>
            <a:r>
              <a:rPr lang="ru-RU" sz="2800" dirty="0" err="1">
                <a:latin typeface="A97_Oktom_Arbat" panose="02020500000000000000" pitchFamily="18" charset="0"/>
              </a:rPr>
              <a:t>компьютерлерде</a:t>
            </a:r>
            <a:r>
              <a:rPr lang="ru-RU" sz="2800" dirty="0">
                <a:latin typeface="A97_Oktom_Arbat" panose="02020500000000000000" pitchFamily="18" charset="0"/>
              </a:rPr>
              <a:t> </a:t>
            </a:r>
            <a:r>
              <a:rPr lang="ru-RU" sz="2800" dirty="0" err="1">
                <a:latin typeface="A97_Oktom_Arbat" panose="02020500000000000000" pitchFamily="18" charset="0"/>
              </a:rPr>
              <a:t>көп</a:t>
            </a:r>
            <a:r>
              <a:rPr lang="ru-RU" sz="2800" dirty="0">
                <a:latin typeface="A97_Oktom_Arbat" panose="02020500000000000000" pitchFamily="18" charset="0"/>
              </a:rPr>
              <a:t> </a:t>
            </a:r>
            <a:r>
              <a:rPr lang="ru-RU" sz="2800" dirty="0" err="1">
                <a:latin typeface="A97_Oktom_Arbat" panose="02020500000000000000" pitchFamily="18" charset="0"/>
              </a:rPr>
              <a:t>колдонуучу</a:t>
            </a:r>
            <a:r>
              <a:rPr lang="ru-RU" sz="2800" dirty="0">
                <a:latin typeface="A97_Oktom_Arbat" panose="02020500000000000000" pitchFamily="18" charset="0"/>
              </a:rPr>
              <a:t> клавиатура </a:t>
            </a:r>
            <a:r>
              <a:rPr lang="ru-RU" sz="2800" dirty="0" err="1">
                <a:latin typeface="A97_Oktom_Arbat" panose="02020500000000000000" pitchFamily="18" charset="0"/>
              </a:rPr>
              <a:t>көрсөтүлгөн</a:t>
            </a:r>
            <a:r>
              <a:rPr lang="ru-RU" sz="2800" dirty="0">
                <a:latin typeface="A97_Oktom_Arbat" panose="02020500000000000000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50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Клавиатуранын</a:t>
            </a:r>
            <a:r>
              <a:rPr lang="ru-RU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бөлүкчөлөрү</a:t>
            </a:r>
            <a:endParaRPr lang="ru-RU" sz="4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800" dirty="0" smtClean="0">
                <a:solidFill>
                  <a:schemeClr val="tx1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4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Негизги</a:t>
            </a:r>
            <a:r>
              <a:rPr lang="ru-RU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тамгалар</a:t>
            </a:r>
            <a:endParaRPr lang="ru-RU" sz="4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4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Функционалдык</a:t>
            </a:r>
            <a:r>
              <a:rPr lang="ru-RU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клавишалар</a:t>
            </a:r>
            <a:endParaRPr lang="ru-RU" sz="4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4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Башкаруу</a:t>
            </a:r>
            <a:r>
              <a:rPr lang="ru-RU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клавишалары</a:t>
            </a:r>
            <a:endParaRPr lang="ru-RU" sz="4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4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Сандардын</a:t>
            </a:r>
            <a:r>
              <a:rPr lang="ru-RU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клавишалары</a:t>
            </a:r>
            <a:endParaRPr lang="ru-RU" sz="4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4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Жебелер</a:t>
            </a:r>
            <a:r>
              <a:rPr lang="ru-RU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(стрелка)</a:t>
            </a:r>
            <a:endParaRPr lang="ru-RU" sz="4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1560" y="1340768"/>
            <a:ext cx="820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solidFill>
                  <a:srgbClr val="FFFF00"/>
                </a:solidFill>
                <a:latin typeface="A97_Oktom_Arbat" panose="02020500000000000000" pitchFamily="18" charset="0"/>
              </a:rPr>
              <a:t>Негизги</a:t>
            </a:r>
            <a:r>
              <a:rPr lang="ru-RU" sz="2400" b="1" dirty="0">
                <a:solidFill>
                  <a:srgbClr val="FFFF00"/>
                </a:solidFill>
                <a:latin typeface="A97_Oktom_Arbat" panose="02020500000000000000" pitchFamily="18" charset="0"/>
              </a:rPr>
              <a:t> </a:t>
            </a:r>
            <a:r>
              <a:rPr lang="ru-RU" sz="2400" b="1" dirty="0" err="1">
                <a:solidFill>
                  <a:srgbClr val="FFFF00"/>
                </a:solidFill>
                <a:latin typeface="A97_Oktom_Arbat" panose="02020500000000000000" pitchFamily="18" charset="0"/>
              </a:rPr>
              <a:t>тамгалар</a:t>
            </a:r>
            <a:r>
              <a:rPr lang="ru-RU" sz="2400" dirty="0">
                <a:latin typeface="A97_Oktom_Arbat" panose="02020500000000000000" pitchFamily="18" charset="0"/>
              </a:rPr>
              <a:t/>
            </a:r>
            <a:br>
              <a:rPr lang="ru-RU" sz="2400" dirty="0">
                <a:latin typeface="A97_Oktom_Arbat" panose="02020500000000000000" pitchFamily="18" charset="0"/>
              </a:rPr>
            </a:br>
            <a:r>
              <a:rPr lang="ru-RU" sz="2400" dirty="0" err="1">
                <a:latin typeface="A97_Oktom_Arbat" panose="02020500000000000000" pitchFamily="18" charset="0"/>
              </a:rPr>
              <a:t>Аты</a:t>
            </a:r>
            <a:r>
              <a:rPr lang="ru-RU" sz="2400" dirty="0">
                <a:latin typeface="A97_Oktom_Arbat" panose="02020500000000000000" pitchFamily="18" charset="0"/>
              </a:rPr>
              <a:t> </a:t>
            </a:r>
            <a:r>
              <a:rPr lang="ru-RU" sz="2400" dirty="0" err="1">
                <a:latin typeface="A97_Oktom_Arbat" panose="02020500000000000000" pitchFamily="18" charset="0"/>
              </a:rPr>
              <a:t>айтып</a:t>
            </a:r>
            <a:r>
              <a:rPr lang="ru-RU" sz="2400" dirty="0">
                <a:latin typeface="A97_Oktom_Arbat" panose="02020500000000000000" pitchFamily="18" charset="0"/>
              </a:rPr>
              <a:t> </a:t>
            </a:r>
            <a:r>
              <a:rPr lang="ru-RU" sz="2400" dirty="0" err="1">
                <a:latin typeface="A97_Oktom_Arbat" panose="02020500000000000000" pitchFamily="18" charset="0"/>
              </a:rPr>
              <a:t>тургандай</a:t>
            </a:r>
            <a:r>
              <a:rPr lang="ru-RU" sz="2400" dirty="0">
                <a:latin typeface="A97_Oktom_Arbat" panose="02020500000000000000" pitchFamily="18" charset="0"/>
              </a:rPr>
              <a:t> эле, </a:t>
            </a:r>
            <a:r>
              <a:rPr lang="ru-RU" sz="2400" dirty="0" err="1">
                <a:latin typeface="A97_Oktom_Arbat" panose="02020500000000000000" pitchFamily="18" charset="0"/>
              </a:rPr>
              <a:t>бул</a:t>
            </a:r>
            <a:r>
              <a:rPr lang="ru-RU" sz="2400" dirty="0">
                <a:latin typeface="A97_Oktom_Arbat" panose="02020500000000000000" pitchFamily="18" charset="0"/>
              </a:rPr>
              <a:t> </a:t>
            </a:r>
            <a:r>
              <a:rPr lang="ru-RU" sz="2400" dirty="0" err="1">
                <a:latin typeface="A97_Oktom_Arbat" panose="02020500000000000000" pitchFamily="18" charset="0"/>
              </a:rPr>
              <a:t>жактан</a:t>
            </a:r>
            <a:r>
              <a:rPr lang="ru-RU" sz="2400" dirty="0">
                <a:latin typeface="A97_Oktom_Arbat" panose="02020500000000000000" pitchFamily="18" charset="0"/>
              </a:rPr>
              <a:t> </a:t>
            </a:r>
            <a:r>
              <a:rPr lang="ru-RU" sz="2400" dirty="0" err="1">
                <a:latin typeface="A97_Oktom_Arbat" panose="02020500000000000000" pitchFamily="18" charset="0"/>
              </a:rPr>
              <a:t>тамгаларды</a:t>
            </a:r>
            <a:r>
              <a:rPr lang="ru-RU" sz="2400" dirty="0">
                <a:latin typeface="A97_Oktom_Arbat" panose="02020500000000000000" pitchFamily="18" charset="0"/>
              </a:rPr>
              <a:t> </a:t>
            </a:r>
            <a:r>
              <a:rPr lang="ru-RU" sz="2400" dirty="0" err="1">
                <a:latin typeface="A97_Oktom_Arbat" panose="02020500000000000000" pitchFamily="18" charset="0"/>
              </a:rPr>
              <a:t>компьютерге</a:t>
            </a:r>
            <a:r>
              <a:rPr lang="ru-RU" sz="2400" dirty="0">
                <a:latin typeface="A97_Oktom_Arbat" panose="02020500000000000000" pitchFamily="18" charset="0"/>
              </a:rPr>
              <a:t> </a:t>
            </a:r>
            <a:r>
              <a:rPr lang="ru-RU" sz="2400" dirty="0" err="1">
                <a:latin typeface="A97_Oktom_Arbat" panose="02020500000000000000" pitchFamily="18" charset="0"/>
              </a:rPr>
              <a:t>киргизүү</a:t>
            </a:r>
            <a:r>
              <a:rPr lang="ru-RU" sz="2400" dirty="0">
                <a:latin typeface="A97_Oktom_Arbat" panose="02020500000000000000" pitchFamily="18" charset="0"/>
              </a:rPr>
              <a:t> </a:t>
            </a:r>
            <a:r>
              <a:rPr lang="ru-RU" sz="2400" dirty="0" err="1">
                <a:latin typeface="A97_Oktom_Arbat" panose="02020500000000000000" pitchFamily="18" charset="0"/>
              </a:rPr>
              <a:t>үчүн</a:t>
            </a:r>
            <a:r>
              <a:rPr lang="ru-RU" sz="2400" dirty="0">
                <a:latin typeface="A97_Oktom_Arbat" panose="02020500000000000000" pitchFamily="18" charset="0"/>
              </a:rPr>
              <a:t> </a:t>
            </a:r>
            <a:r>
              <a:rPr lang="ru-RU" sz="2400" dirty="0" err="1">
                <a:latin typeface="A97_Oktom_Arbat" panose="02020500000000000000" pitchFamily="18" charset="0"/>
              </a:rPr>
              <a:t>айрыкча</a:t>
            </a:r>
            <a:r>
              <a:rPr lang="ru-RU" sz="2400" dirty="0">
                <a:latin typeface="A97_Oktom_Arbat" panose="02020500000000000000" pitchFamily="18" charset="0"/>
              </a:rPr>
              <a:t> </a:t>
            </a:r>
            <a:r>
              <a:rPr lang="ru-RU" sz="2400" dirty="0" err="1">
                <a:latin typeface="A97_Oktom_Arbat" panose="02020500000000000000" pitchFamily="18" charset="0"/>
              </a:rPr>
              <a:t>латын</a:t>
            </a:r>
            <a:r>
              <a:rPr lang="ru-RU" sz="2400" dirty="0">
                <a:latin typeface="A97_Oktom_Arbat" panose="02020500000000000000" pitchFamily="18" charset="0"/>
              </a:rPr>
              <a:t> </a:t>
            </a:r>
            <a:r>
              <a:rPr lang="ru-RU" sz="2400" dirty="0" err="1">
                <a:latin typeface="A97_Oktom_Arbat" panose="02020500000000000000" pitchFamily="18" charset="0"/>
              </a:rPr>
              <a:t>жана</a:t>
            </a:r>
            <a:r>
              <a:rPr lang="ru-RU" sz="2400" dirty="0">
                <a:latin typeface="A97_Oktom_Arbat" panose="02020500000000000000" pitchFamily="18" charset="0"/>
              </a:rPr>
              <a:t> </a:t>
            </a:r>
            <a:r>
              <a:rPr lang="ru-RU" sz="2400" dirty="0" err="1">
                <a:latin typeface="A97_Oktom_Arbat" panose="02020500000000000000" pitchFamily="18" charset="0"/>
              </a:rPr>
              <a:t>кирилица</a:t>
            </a:r>
            <a:r>
              <a:rPr lang="ru-RU" sz="2400" dirty="0">
                <a:latin typeface="A97_Oktom_Arbat" panose="02020500000000000000" pitchFamily="18" charset="0"/>
              </a:rPr>
              <a:t> </a:t>
            </a:r>
            <a:r>
              <a:rPr lang="ru-RU" sz="2400" dirty="0" err="1">
                <a:latin typeface="A97_Oktom_Arbat" panose="02020500000000000000" pitchFamily="18" charset="0"/>
              </a:rPr>
              <a:t>тамгалары</a:t>
            </a:r>
            <a:r>
              <a:rPr lang="ru-RU" sz="2400" dirty="0">
                <a:latin typeface="A97_Oktom_Arbat" panose="02020500000000000000" pitchFamily="18" charset="0"/>
              </a:rPr>
              <a:t> </a:t>
            </a:r>
            <a:r>
              <a:rPr lang="ru-RU" sz="2400" dirty="0" err="1">
                <a:latin typeface="A97_Oktom_Arbat" panose="02020500000000000000" pitchFamily="18" charset="0"/>
              </a:rPr>
              <a:t>жайгашкан</a:t>
            </a:r>
            <a:r>
              <a:rPr lang="ru-RU" sz="2400" dirty="0">
                <a:latin typeface="A97_Oktom_Arbat" panose="02020500000000000000" pitchFamily="18" charset="0"/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98951" y="3645024"/>
            <a:ext cx="820549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err="1">
                <a:solidFill>
                  <a:srgbClr val="FFFF00"/>
                </a:solidFill>
                <a:latin typeface="A97_Oktom_Arbat" panose="02020500000000000000" pitchFamily="18" charset="0"/>
              </a:rPr>
              <a:t>Функционалдык</a:t>
            </a:r>
            <a:r>
              <a:rPr lang="ru-RU" sz="2400" b="1" dirty="0">
                <a:solidFill>
                  <a:srgbClr val="FFFF00"/>
                </a:solidFill>
                <a:latin typeface="A97_Oktom_Arbat" panose="02020500000000000000" pitchFamily="18" charset="0"/>
              </a:rPr>
              <a:t> </a:t>
            </a:r>
            <a:r>
              <a:rPr lang="ru-RU" sz="2400" b="1" dirty="0" err="1">
                <a:solidFill>
                  <a:srgbClr val="FFFF00"/>
                </a:solidFill>
                <a:latin typeface="A97_Oktom_Arbat" panose="02020500000000000000" pitchFamily="18" charset="0"/>
              </a:rPr>
              <a:t>клавишалар</a:t>
            </a:r>
            <a:r>
              <a:rPr lang="ru-RU" sz="2400" b="1" dirty="0">
                <a:solidFill>
                  <a:srgbClr val="FFFF00"/>
                </a:solidFill>
                <a:latin typeface="A97_Oktom_Arbat" panose="02020500000000000000" pitchFamily="18" charset="0"/>
              </a:rPr>
              <a:t> </a:t>
            </a:r>
            <a:r>
              <a:rPr lang="ru-RU" sz="2400" dirty="0">
                <a:latin typeface="A97_Oktom_Arbat" panose="02020500000000000000" pitchFamily="18" charset="0"/>
              </a:rPr>
              <a:t>"Клавиатура </a:t>
            </a:r>
            <a:r>
              <a:rPr lang="ru-RU" sz="2400" dirty="0" err="1">
                <a:latin typeface="A97_Oktom_Arbat" panose="02020500000000000000" pitchFamily="18" charset="0"/>
              </a:rPr>
              <a:t>деген</a:t>
            </a:r>
            <a:r>
              <a:rPr lang="ru-RU" sz="2400" dirty="0">
                <a:latin typeface="A97_Oktom_Arbat" panose="02020500000000000000" pitchFamily="18" charset="0"/>
              </a:rPr>
              <a:t> </a:t>
            </a:r>
            <a:r>
              <a:rPr lang="ru-RU" sz="2400" dirty="0" err="1">
                <a:latin typeface="A97_Oktom_Arbat" panose="02020500000000000000" pitchFamily="18" charset="0"/>
              </a:rPr>
              <a:t>эмне</a:t>
            </a:r>
            <a:r>
              <a:rPr lang="ru-RU" sz="2400" dirty="0">
                <a:latin typeface="A97_Oktom_Arbat" panose="02020500000000000000" pitchFamily="18" charset="0"/>
              </a:rPr>
              <a:t>" </a:t>
            </a:r>
            <a:r>
              <a:rPr lang="ru-RU" sz="2400" dirty="0" err="1">
                <a:latin typeface="A97_Oktom_Arbat" panose="02020500000000000000" pitchFamily="18" charset="0"/>
              </a:rPr>
              <a:t>суроосуна</a:t>
            </a:r>
            <a:r>
              <a:rPr lang="ru-RU" sz="2400" dirty="0">
                <a:latin typeface="A97_Oktom_Arbat" panose="02020500000000000000" pitchFamily="18" charset="0"/>
              </a:rPr>
              <a:t> </a:t>
            </a:r>
            <a:r>
              <a:rPr lang="ru-RU" sz="2400" dirty="0" err="1">
                <a:latin typeface="A97_Oktom_Arbat" panose="02020500000000000000" pitchFamily="18" charset="0"/>
              </a:rPr>
              <a:t>кошумча</a:t>
            </a:r>
            <a:r>
              <a:rPr lang="ru-RU" sz="2400" dirty="0">
                <a:latin typeface="A97_Oktom_Arbat" panose="02020500000000000000" pitchFamily="18" charset="0"/>
              </a:rPr>
              <a:t> </a:t>
            </a:r>
            <a:r>
              <a:rPr lang="ru-RU" sz="2400" dirty="0" err="1">
                <a:latin typeface="A97_Oktom_Arbat" panose="02020500000000000000" pitchFamily="18" charset="0"/>
              </a:rPr>
              <a:t>айта</a:t>
            </a:r>
            <a:r>
              <a:rPr lang="ru-RU" sz="2400" dirty="0">
                <a:latin typeface="A97_Oktom_Arbat" panose="02020500000000000000" pitchFamily="18" charset="0"/>
              </a:rPr>
              <a:t> </a:t>
            </a:r>
            <a:r>
              <a:rPr lang="ru-RU" sz="2400" dirty="0" err="1">
                <a:latin typeface="A97_Oktom_Arbat" panose="02020500000000000000" pitchFamily="18" charset="0"/>
              </a:rPr>
              <a:t>кетчү</a:t>
            </a:r>
            <a:r>
              <a:rPr lang="ru-RU" sz="2400" dirty="0">
                <a:latin typeface="A97_Oktom_Arbat" panose="02020500000000000000" pitchFamily="18" charset="0"/>
              </a:rPr>
              <a:t> </a:t>
            </a:r>
            <a:r>
              <a:rPr lang="ru-RU" sz="2400" dirty="0" err="1">
                <a:latin typeface="A97_Oktom_Arbat" panose="02020500000000000000" pitchFamily="18" charset="0"/>
              </a:rPr>
              <a:t>нерсе</a:t>
            </a:r>
            <a:r>
              <a:rPr lang="ru-RU" sz="2400" dirty="0">
                <a:latin typeface="A97_Oktom_Arbat" panose="02020500000000000000" pitchFamily="18" charset="0"/>
              </a:rPr>
              <a:t> - </a:t>
            </a:r>
            <a:r>
              <a:rPr lang="ru-RU" sz="2400" dirty="0" err="1">
                <a:latin typeface="A97_Oktom_Arbat" panose="02020500000000000000" pitchFamily="18" charset="0"/>
              </a:rPr>
              <a:t>функционалдык</a:t>
            </a:r>
            <a:r>
              <a:rPr lang="ru-RU" sz="2400" dirty="0">
                <a:latin typeface="A97_Oktom_Arbat" panose="02020500000000000000" pitchFamily="18" charset="0"/>
              </a:rPr>
              <a:t> </a:t>
            </a:r>
            <a:r>
              <a:rPr lang="ru-RU" sz="2400" dirty="0" err="1">
                <a:latin typeface="A97_Oktom_Arbat" panose="02020500000000000000" pitchFamily="18" charset="0"/>
              </a:rPr>
              <a:t>клавишалар</a:t>
            </a:r>
            <a:r>
              <a:rPr lang="ru-RU" sz="2400" dirty="0">
                <a:latin typeface="A97_Oktom_Arbat" panose="02020500000000000000" pitchFamily="18" charset="0"/>
              </a:rPr>
              <a:t> (</a:t>
            </a:r>
            <a:r>
              <a:rPr lang="ru-RU" sz="2400" dirty="0" err="1">
                <a:latin typeface="A97_Oktom_Arbat" panose="02020500000000000000" pitchFamily="18" charset="0"/>
              </a:rPr>
              <a:t>баскычтар</a:t>
            </a:r>
            <a:r>
              <a:rPr lang="ru-RU" sz="2400" dirty="0">
                <a:latin typeface="A97_Oktom_Arbat" panose="02020500000000000000" pitchFamily="18" charset="0"/>
              </a:rPr>
              <a:t>) </a:t>
            </a:r>
            <a:r>
              <a:rPr lang="en-US" sz="2400" dirty="0">
                <a:latin typeface="A97_Oktom_Arial" panose="02020500000000000000" pitchFamily="18" charset="0"/>
              </a:rPr>
              <a:t>F1</a:t>
            </a:r>
            <a:r>
              <a:rPr lang="ru-RU" sz="2400" dirty="0" err="1">
                <a:latin typeface="A97_Oktom_Arbat" panose="02020500000000000000" pitchFamily="18" charset="0"/>
              </a:rPr>
              <a:t>ден</a:t>
            </a:r>
            <a:r>
              <a:rPr lang="ru-RU" sz="2400" dirty="0">
                <a:latin typeface="A97_Oktom_Arbat" panose="02020500000000000000" pitchFamily="18" charset="0"/>
              </a:rPr>
              <a:t> </a:t>
            </a:r>
            <a:r>
              <a:rPr lang="en-US" sz="2400" dirty="0">
                <a:latin typeface="A97_Oktom_Arial" panose="02020500000000000000" pitchFamily="18" charset="0"/>
              </a:rPr>
              <a:t>F12</a:t>
            </a:r>
            <a:r>
              <a:rPr lang="en-US" sz="2400" dirty="0">
                <a:latin typeface="A97_Oktom_Arbat" panose="02020500000000000000" pitchFamily="18" charset="0"/>
              </a:rPr>
              <a:t> </a:t>
            </a:r>
            <a:r>
              <a:rPr lang="ru-RU" sz="2400" dirty="0" err="1">
                <a:latin typeface="A97_Oktom_Arbat" panose="02020500000000000000" pitchFamily="18" charset="0"/>
              </a:rPr>
              <a:t>чейин</a:t>
            </a:r>
            <a:r>
              <a:rPr lang="ru-RU" sz="2400" dirty="0">
                <a:latin typeface="A97_Oktom_Arbat" panose="02020500000000000000" pitchFamily="18" charset="0"/>
              </a:rPr>
              <a:t> </a:t>
            </a:r>
            <a:r>
              <a:rPr lang="ru-RU" sz="2400" dirty="0" err="1">
                <a:latin typeface="A97_Oktom_Arbat" panose="02020500000000000000" pitchFamily="18" charset="0"/>
              </a:rPr>
              <a:t>программаларда</a:t>
            </a:r>
            <a:r>
              <a:rPr lang="ru-RU" sz="2400" dirty="0">
                <a:latin typeface="A97_Oktom_Arbat" panose="02020500000000000000" pitchFamily="18" charset="0"/>
              </a:rPr>
              <a:t> ар </a:t>
            </a:r>
            <a:r>
              <a:rPr lang="ru-RU" sz="2400" dirty="0" err="1">
                <a:latin typeface="A97_Oktom_Arbat" panose="02020500000000000000" pitchFamily="18" charset="0"/>
              </a:rPr>
              <a:t>кандай</a:t>
            </a:r>
            <a:r>
              <a:rPr lang="ru-RU" sz="2400" dirty="0">
                <a:latin typeface="A97_Oktom_Arbat" panose="02020500000000000000" pitchFamily="18" charset="0"/>
              </a:rPr>
              <a:t> </a:t>
            </a:r>
            <a:r>
              <a:rPr lang="ru-RU" sz="2400" dirty="0" err="1">
                <a:latin typeface="A97_Oktom_Arbat" panose="02020500000000000000" pitchFamily="18" charset="0"/>
              </a:rPr>
              <a:t>клавишалардын</a:t>
            </a:r>
            <a:r>
              <a:rPr lang="ru-RU" sz="2400" dirty="0">
                <a:latin typeface="A97_Oktom_Arbat" panose="02020500000000000000" pitchFamily="18" charset="0"/>
              </a:rPr>
              <a:t> </a:t>
            </a:r>
            <a:r>
              <a:rPr lang="ru-RU" sz="2400" dirty="0" err="1">
                <a:latin typeface="A97_Oktom_Arbat" panose="02020500000000000000" pitchFamily="18" charset="0"/>
              </a:rPr>
              <a:t>кошунду</a:t>
            </a:r>
            <a:r>
              <a:rPr lang="ru-RU" sz="2400" dirty="0">
                <a:latin typeface="A97_Oktom_Arbat" panose="02020500000000000000" pitchFamily="18" charset="0"/>
              </a:rPr>
              <a:t> </a:t>
            </a:r>
            <a:r>
              <a:rPr lang="ru-RU" sz="2400" dirty="0" err="1">
                <a:latin typeface="A97_Oktom_Arbat" panose="02020500000000000000" pitchFamily="18" charset="0"/>
              </a:rPr>
              <a:t>функциаларын</a:t>
            </a:r>
            <a:r>
              <a:rPr lang="ru-RU" sz="2400" dirty="0">
                <a:latin typeface="A97_Oktom_Arbat" panose="02020500000000000000" pitchFamily="18" charset="0"/>
              </a:rPr>
              <a:t> </a:t>
            </a:r>
            <a:r>
              <a:rPr lang="ru-RU" sz="2400" dirty="0" err="1">
                <a:latin typeface="A97_Oktom_Arbat" panose="02020500000000000000" pitchFamily="18" charset="0"/>
              </a:rPr>
              <a:t>аткарат</a:t>
            </a:r>
            <a:r>
              <a:rPr lang="ru-RU" sz="2400" dirty="0">
                <a:latin typeface="A97_Oktom_Arbat" panose="02020500000000000000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18706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1052736"/>
            <a:ext cx="84249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A97_Oktom_Times" panose="02020500000000000000" pitchFamily="18" charset="0"/>
              </a:rPr>
              <a:t>F2 - Windows Explorer, Microsoft Visual Studio 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жана</a:t>
            </a:r>
            <a:r>
              <a:rPr lang="ru-RU" sz="2000" b="1" dirty="0" smtClean="0">
                <a:latin typeface="A97_Oktom_Times" panose="02020500000000000000" pitchFamily="18" charset="0"/>
              </a:rPr>
              <a:t> башка 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программаларда</a:t>
            </a:r>
            <a:r>
              <a:rPr lang="ru-RU" sz="2000" b="1" dirty="0" smtClean="0">
                <a:latin typeface="A97_Oktom_Times" panose="02020500000000000000" pitchFamily="18" charset="0"/>
              </a:rPr>
              <a:t> 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файлдардын</a:t>
            </a:r>
            <a:r>
              <a:rPr lang="ru-RU" sz="2000" b="1" dirty="0" smtClean="0">
                <a:latin typeface="A97_Oktom_Times" panose="02020500000000000000" pitchFamily="18" charset="0"/>
              </a:rPr>
              <a:t> 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атын</a:t>
            </a:r>
            <a:r>
              <a:rPr lang="ru-RU" sz="2000" b="1" dirty="0" smtClean="0">
                <a:latin typeface="A97_Oktom_Times" panose="02020500000000000000" pitchFamily="18" charset="0"/>
              </a:rPr>
              <a:t> 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өзгөртүү функциясын</a:t>
            </a:r>
            <a:r>
              <a:rPr lang="ru-RU" sz="2000" b="1" dirty="0" smtClean="0">
                <a:latin typeface="A97_Oktom_Times" panose="02020500000000000000" pitchFamily="18" charset="0"/>
              </a:rPr>
              <a:t> 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аткарат</a:t>
            </a:r>
            <a:r>
              <a:rPr lang="ru-RU" sz="2000" b="1" dirty="0" smtClean="0">
                <a:latin typeface="A97_Oktom_Times" panose="02020500000000000000" pitchFamily="18" charset="0"/>
              </a:rPr>
              <a:t>.</a:t>
            </a:r>
          </a:p>
          <a:p>
            <a:r>
              <a:rPr lang="en-US" sz="2000" b="1" dirty="0" smtClean="0">
                <a:latin typeface="A97_Oktom_Times" panose="02020500000000000000" pitchFamily="18" charset="0"/>
              </a:rPr>
              <a:t>F3 - 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адатта</a:t>
            </a:r>
            <a:r>
              <a:rPr lang="ru-RU" sz="2000" b="1" dirty="0" smtClean="0">
                <a:latin typeface="A97_Oktom_Times" panose="02020500000000000000" pitchFamily="18" charset="0"/>
              </a:rPr>
              <a:t> 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издөө функциясын</a:t>
            </a:r>
            <a:r>
              <a:rPr lang="ru-RU" sz="2000" b="1" dirty="0" smtClean="0">
                <a:latin typeface="A97_Oktom_Times" panose="02020500000000000000" pitchFamily="18" charset="0"/>
              </a:rPr>
              <a:t> активация 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кылат</a:t>
            </a:r>
            <a:r>
              <a:rPr lang="ru-RU" sz="2000" b="1" dirty="0" smtClean="0">
                <a:latin typeface="A97_Oktom_Times" panose="02020500000000000000" pitchFamily="18" charset="0"/>
              </a:rPr>
              <a:t>.</a:t>
            </a:r>
          </a:p>
          <a:p>
            <a:r>
              <a:rPr lang="en-US" sz="2000" b="1" dirty="0" smtClean="0">
                <a:latin typeface="A97_Oktom_Times" panose="02020500000000000000" pitchFamily="18" charset="0"/>
              </a:rPr>
              <a:t>F4 - 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учурда</a:t>
            </a:r>
            <a:r>
              <a:rPr lang="ru-RU" sz="2000" b="1" dirty="0" smtClean="0">
                <a:latin typeface="A97_Oktom_Times" panose="02020500000000000000" pitchFamily="18" charset="0"/>
              </a:rPr>
              <a:t> 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көбүнчө колдонулбай</a:t>
            </a:r>
            <a:r>
              <a:rPr lang="ru-RU" sz="2000" b="1" dirty="0" smtClean="0">
                <a:latin typeface="A97_Oktom_Times" panose="02020500000000000000" pitchFamily="18" charset="0"/>
              </a:rPr>
              <a:t> 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калды</a:t>
            </a:r>
            <a:r>
              <a:rPr lang="ru-RU" sz="2000" b="1" dirty="0" smtClean="0">
                <a:latin typeface="A97_Oktom_Times" panose="02020500000000000000" pitchFamily="18" charset="0"/>
              </a:rPr>
              <a:t>, 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мурда</a:t>
            </a:r>
            <a:r>
              <a:rPr lang="ru-RU" sz="2000" b="1" dirty="0" smtClean="0">
                <a:latin typeface="A97_Oktom_Times" panose="02020500000000000000" pitchFamily="18" charset="0"/>
              </a:rPr>
              <a:t> 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бул</a:t>
            </a:r>
            <a:r>
              <a:rPr lang="ru-RU" sz="2000" b="1" dirty="0" smtClean="0">
                <a:latin typeface="A97_Oktom_Times" panose="02020500000000000000" pitchFamily="18" charset="0"/>
              </a:rPr>
              <a:t> клавиша 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файлды</a:t>
            </a:r>
            <a:r>
              <a:rPr lang="ru-RU" sz="2000" b="1" dirty="0" smtClean="0">
                <a:latin typeface="A97_Oktom_Times" panose="02020500000000000000" pitchFamily="18" charset="0"/>
              </a:rPr>
              <a:t> 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рекдациялоо</a:t>
            </a:r>
            <a:r>
              <a:rPr lang="ru-RU" sz="2000" b="1" dirty="0" smtClean="0">
                <a:latin typeface="A97_Oktom_Times" panose="02020500000000000000" pitchFamily="18" charset="0"/>
              </a:rPr>
              <a:t> 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функциясын</a:t>
            </a:r>
            <a:r>
              <a:rPr lang="ru-RU" sz="2000" b="1" dirty="0" smtClean="0">
                <a:latin typeface="A97_Oktom_Times" panose="02020500000000000000" pitchFamily="18" charset="0"/>
              </a:rPr>
              <a:t> 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аткарчу</a:t>
            </a:r>
            <a:r>
              <a:rPr lang="ru-RU" sz="2000" b="1" dirty="0" smtClean="0">
                <a:latin typeface="A97_Oktom_Times" panose="02020500000000000000" pitchFamily="18" charset="0"/>
              </a:rPr>
              <a:t>.</a:t>
            </a:r>
          </a:p>
          <a:p>
            <a:r>
              <a:rPr lang="en-US" sz="2000" b="1" dirty="0" smtClean="0">
                <a:latin typeface="A97_Oktom_Times" panose="02020500000000000000" pitchFamily="18" charset="0"/>
              </a:rPr>
              <a:t>F5 - Windows 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оперативдик</a:t>
            </a:r>
            <a:r>
              <a:rPr lang="ru-RU" sz="2000" b="1" dirty="0" smtClean="0">
                <a:latin typeface="A97_Oktom_Times" panose="02020500000000000000" pitchFamily="18" charset="0"/>
              </a:rPr>
              <a:t> 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системинде</a:t>
            </a:r>
            <a:r>
              <a:rPr lang="ru-RU" sz="2000" b="1" dirty="0" smtClean="0">
                <a:latin typeface="A97_Oktom_Times" panose="02020500000000000000" pitchFamily="18" charset="0"/>
              </a:rPr>
              <a:t> 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көбүнчө </a:t>
            </a:r>
            <a:r>
              <a:rPr lang="ru-RU" sz="2000" b="1" dirty="0" smtClean="0">
                <a:latin typeface="A97_Oktom_Times" panose="02020500000000000000" pitchFamily="18" charset="0"/>
              </a:rPr>
              <a:t>кайра 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жүктөө </a:t>
            </a:r>
            <a:r>
              <a:rPr lang="ru-RU" sz="2000" b="1" dirty="0" smtClean="0">
                <a:latin typeface="A97_Oktom_Times" panose="02020500000000000000" pitchFamily="18" charset="0"/>
              </a:rPr>
              <a:t>же 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жаңылоо функциясы</a:t>
            </a:r>
            <a:r>
              <a:rPr lang="ru-RU" sz="2000" b="1" dirty="0" smtClean="0">
                <a:latin typeface="A97_Oktom_Times" panose="02020500000000000000" pitchFamily="18" charset="0"/>
              </a:rPr>
              <a:t>, файл 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менеджерлеринде</a:t>
            </a:r>
            <a:r>
              <a:rPr lang="ru-RU" sz="2000" b="1" dirty="0" smtClean="0">
                <a:latin typeface="A97_Oktom_Times" panose="02020500000000000000" pitchFamily="18" charset="0"/>
              </a:rPr>
              <a:t> 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көчүрүү функциясы</a:t>
            </a:r>
            <a:r>
              <a:rPr lang="ru-RU" sz="2000" b="1" dirty="0" smtClean="0">
                <a:latin typeface="A97_Oktom_Times" panose="02020500000000000000" pitchFamily="18" charset="0"/>
              </a:rPr>
              <a:t> 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мойнунда</a:t>
            </a:r>
            <a:r>
              <a:rPr lang="ru-RU" sz="2000" b="1" dirty="0" smtClean="0">
                <a:latin typeface="A97_Oktom_Times" panose="02020500000000000000" pitchFamily="18" charset="0"/>
              </a:rPr>
              <a:t>.</a:t>
            </a:r>
          </a:p>
          <a:p>
            <a:r>
              <a:rPr lang="en-US" sz="2000" b="1" dirty="0" smtClean="0">
                <a:latin typeface="A97_Oktom_Times" panose="02020500000000000000" pitchFamily="18" charset="0"/>
              </a:rPr>
              <a:t>F6 - 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браузерлерде</a:t>
            </a:r>
            <a:r>
              <a:rPr lang="ru-RU" sz="2000" b="1" dirty="0" smtClean="0">
                <a:latin typeface="A97_Oktom_Times" panose="02020500000000000000" pitchFamily="18" charset="0"/>
              </a:rPr>
              <a:t> 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даректи</a:t>
            </a:r>
            <a:r>
              <a:rPr lang="ru-RU" sz="2000" b="1" dirty="0" smtClean="0">
                <a:latin typeface="A97_Oktom_Times" panose="02020500000000000000" pitchFamily="18" charset="0"/>
              </a:rPr>
              <a:t> 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жазууга</a:t>
            </a:r>
            <a:r>
              <a:rPr lang="ru-RU" sz="2000" b="1" dirty="0" smtClean="0">
                <a:latin typeface="A97_Oktom_Times" panose="02020500000000000000" pitchFamily="18" charset="0"/>
              </a:rPr>
              <a:t> 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фокустайт</a:t>
            </a:r>
            <a:r>
              <a:rPr lang="ru-RU" sz="2000" b="1" dirty="0" smtClean="0">
                <a:latin typeface="A97_Oktom_Times" panose="02020500000000000000" pitchFamily="18" charset="0"/>
              </a:rPr>
              <a:t>, файл 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менеджерлеринде</a:t>
            </a:r>
            <a:r>
              <a:rPr lang="ru-RU" sz="2000" b="1" dirty="0" smtClean="0">
                <a:latin typeface="A97_Oktom_Times" panose="02020500000000000000" pitchFamily="18" charset="0"/>
              </a:rPr>
              <a:t> 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файлдарды</a:t>
            </a:r>
            <a:r>
              <a:rPr lang="ru-RU" sz="2000" b="1" dirty="0" smtClean="0">
                <a:latin typeface="A97_Oktom_Times" panose="02020500000000000000" pitchFamily="18" charset="0"/>
              </a:rPr>
              <a:t> 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жылдыруу</a:t>
            </a:r>
            <a:r>
              <a:rPr lang="ru-RU" sz="2000" b="1" dirty="0" smtClean="0">
                <a:latin typeface="A97_Oktom_Times" panose="02020500000000000000" pitchFamily="18" charset="0"/>
              </a:rPr>
              <a:t>.</a:t>
            </a:r>
          </a:p>
          <a:p>
            <a:r>
              <a:rPr lang="en-US" sz="2000" b="1" dirty="0" smtClean="0">
                <a:latin typeface="A97_Oktom_Times" panose="02020500000000000000" pitchFamily="18" charset="0"/>
              </a:rPr>
              <a:t>F7 - </a:t>
            </a:r>
            <a:r>
              <a:rPr lang="ru-RU" sz="2000" b="1" dirty="0" smtClean="0">
                <a:latin typeface="A97_Oktom_Times" panose="02020500000000000000" pitchFamily="18" charset="0"/>
              </a:rPr>
              <a:t>файл 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менеджеринде</a:t>
            </a:r>
            <a:r>
              <a:rPr lang="ru-RU" sz="2000" b="1" dirty="0" smtClean="0">
                <a:latin typeface="A97_Oktom_Times" panose="02020500000000000000" pitchFamily="18" charset="0"/>
              </a:rPr>
              <a:t> 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жаңы </a:t>
            </a:r>
            <a:r>
              <a:rPr lang="ru-RU" sz="2000" b="1" dirty="0" smtClean="0">
                <a:latin typeface="A97_Oktom_Times" panose="02020500000000000000" pitchFamily="18" charset="0"/>
              </a:rPr>
              <a:t>каталог 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түзүү</a:t>
            </a:r>
            <a:r>
              <a:rPr lang="ru-RU" sz="2000" b="1" dirty="0" smtClean="0">
                <a:latin typeface="A97_Oktom_Times" panose="02020500000000000000" pitchFamily="18" charset="0"/>
              </a:rPr>
              <a:t>.</a:t>
            </a:r>
          </a:p>
          <a:p>
            <a:r>
              <a:rPr lang="en-US" sz="2000" b="1" dirty="0" smtClean="0">
                <a:latin typeface="A97_Oktom_Times" panose="02020500000000000000" pitchFamily="18" charset="0"/>
              </a:rPr>
              <a:t>F8 - </a:t>
            </a:r>
            <a:r>
              <a:rPr lang="ru-RU" sz="2000" b="1" dirty="0" smtClean="0">
                <a:latin typeface="A97_Oktom_Times" panose="02020500000000000000" pitchFamily="18" charset="0"/>
              </a:rPr>
              <a:t>файл 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менеджерде</a:t>
            </a:r>
            <a:r>
              <a:rPr lang="ru-RU" sz="2000" b="1" dirty="0" smtClean="0">
                <a:latin typeface="A97_Oktom_Times" panose="02020500000000000000" pitchFamily="18" charset="0"/>
              </a:rPr>
              <a:t> 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файлды</a:t>
            </a:r>
            <a:r>
              <a:rPr lang="ru-RU" sz="2000" b="1" dirty="0" smtClean="0">
                <a:latin typeface="A97_Oktom_Times" panose="02020500000000000000" pitchFamily="18" charset="0"/>
              </a:rPr>
              <a:t> 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өчүрүү</a:t>
            </a:r>
            <a:r>
              <a:rPr lang="ru-RU" sz="2000" b="1" dirty="0" smtClean="0">
                <a:latin typeface="A97_Oktom_Times" panose="02020500000000000000" pitchFamily="18" charset="0"/>
              </a:rPr>
              <a:t>, 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учурда</a:t>
            </a:r>
            <a:r>
              <a:rPr lang="ru-RU" sz="2000" b="1" dirty="0" smtClean="0">
                <a:latin typeface="A97_Oktom_Times" panose="02020500000000000000" pitchFamily="18" charset="0"/>
              </a:rPr>
              <a:t> 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көп колдонулбайт</a:t>
            </a:r>
            <a:r>
              <a:rPr lang="ru-RU" sz="2000" b="1" dirty="0" smtClean="0">
                <a:latin typeface="A97_Oktom_Times" panose="02020500000000000000" pitchFamily="18" charset="0"/>
              </a:rPr>
              <a:t>.</a:t>
            </a:r>
          </a:p>
          <a:p>
            <a:r>
              <a:rPr lang="en-US" sz="2000" b="1" dirty="0" smtClean="0">
                <a:latin typeface="A97_Oktom_Times" panose="02020500000000000000" pitchFamily="18" charset="0"/>
              </a:rPr>
              <a:t>F9 - </a:t>
            </a:r>
            <a:r>
              <a:rPr lang="ru-RU" sz="2000" b="1" dirty="0" smtClean="0">
                <a:latin typeface="A97_Oktom_Times" panose="02020500000000000000" pitchFamily="18" charset="0"/>
              </a:rPr>
              <a:t>файл 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менеджерде</a:t>
            </a:r>
            <a:r>
              <a:rPr lang="ru-RU" sz="2000" b="1" dirty="0" smtClean="0">
                <a:latin typeface="A97_Oktom_Times" panose="02020500000000000000" pitchFamily="18" charset="0"/>
              </a:rPr>
              <a:t> 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менюга</a:t>
            </a:r>
            <a:r>
              <a:rPr lang="ru-RU" sz="2000" b="1" dirty="0" smtClean="0">
                <a:latin typeface="A97_Oktom_Times" panose="02020500000000000000" pitchFamily="18" charset="0"/>
              </a:rPr>
              <a:t> фокус 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берүү</a:t>
            </a:r>
            <a:r>
              <a:rPr lang="ru-RU" sz="2000" b="1" dirty="0" smtClean="0">
                <a:latin typeface="A97_Oktom_Times" panose="02020500000000000000" pitchFamily="18" charset="0"/>
              </a:rPr>
              <a:t>, 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учурда</a:t>
            </a:r>
            <a:r>
              <a:rPr lang="ru-RU" sz="2000" b="1" dirty="0" smtClean="0">
                <a:latin typeface="A97_Oktom_Times" panose="02020500000000000000" pitchFamily="18" charset="0"/>
              </a:rPr>
              <a:t> 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оюндарда</a:t>
            </a:r>
            <a:r>
              <a:rPr lang="ru-RU" sz="2000" b="1" dirty="0" smtClean="0">
                <a:latin typeface="A97_Oktom_Times" panose="02020500000000000000" pitchFamily="18" charset="0"/>
              </a:rPr>
              <a:t> тез 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жүктөө функциясын</a:t>
            </a:r>
            <a:r>
              <a:rPr lang="ru-RU" sz="2000" b="1" dirty="0" smtClean="0">
                <a:latin typeface="A97_Oktom_Times" panose="02020500000000000000" pitchFamily="18" charset="0"/>
              </a:rPr>
              <a:t> 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өтө көп колдонушат</a:t>
            </a:r>
            <a:r>
              <a:rPr lang="ru-RU" sz="2000" b="1" dirty="0" smtClean="0">
                <a:latin typeface="A97_Oktom_Times" panose="02020500000000000000" pitchFamily="18" charset="0"/>
              </a:rPr>
              <a:t>.</a:t>
            </a:r>
          </a:p>
          <a:p>
            <a:r>
              <a:rPr lang="en-US" sz="2000" b="1" dirty="0" smtClean="0">
                <a:latin typeface="A97_Oktom_Times" panose="02020500000000000000" pitchFamily="18" charset="0"/>
              </a:rPr>
              <a:t>F10 - 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Программанын</a:t>
            </a:r>
            <a:r>
              <a:rPr lang="ru-RU" sz="2000" b="1" dirty="0" smtClean="0">
                <a:latin typeface="A97_Oktom_Times" panose="02020500000000000000" pitchFamily="18" charset="0"/>
              </a:rPr>
              <a:t> 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менюсун</a:t>
            </a:r>
            <a:r>
              <a:rPr lang="ru-RU" sz="2000" b="1" dirty="0" smtClean="0">
                <a:latin typeface="A97_Oktom_Times" panose="02020500000000000000" pitchFamily="18" charset="0"/>
              </a:rPr>
              <a:t> 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чакыруу</a:t>
            </a:r>
            <a:r>
              <a:rPr lang="ru-RU" sz="2000" b="1" dirty="0" smtClean="0">
                <a:latin typeface="A97_Oktom_Times" panose="02020500000000000000" pitchFamily="18" charset="0"/>
              </a:rPr>
              <a:t> (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кээде</a:t>
            </a:r>
            <a:r>
              <a:rPr lang="ru-RU" sz="2000" b="1" dirty="0" smtClean="0">
                <a:latin typeface="A97_Oktom_Times" panose="02020500000000000000" pitchFamily="18" charset="0"/>
              </a:rPr>
              <a:t> 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жабуу</a:t>
            </a:r>
            <a:r>
              <a:rPr lang="ru-RU" sz="2000" b="1" dirty="0" smtClean="0">
                <a:latin typeface="A97_Oktom_Times" panose="02020500000000000000" pitchFamily="18" charset="0"/>
              </a:rPr>
              <a:t>)</a:t>
            </a:r>
          </a:p>
          <a:p>
            <a:r>
              <a:rPr lang="en-US" sz="2000" b="1" dirty="0" smtClean="0">
                <a:latin typeface="A97_Oktom_Times" panose="02020500000000000000" pitchFamily="18" charset="0"/>
              </a:rPr>
              <a:t>F11 - </a:t>
            </a:r>
            <a:r>
              <a:rPr lang="ru-RU" sz="2000" b="1" dirty="0" smtClean="0">
                <a:latin typeface="A97_Oktom_Times" panose="02020500000000000000" pitchFamily="18" charset="0"/>
              </a:rPr>
              <a:t>Толук 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экрандуу</a:t>
            </a:r>
            <a:r>
              <a:rPr lang="ru-RU" sz="2000" b="1" dirty="0" smtClean="0">
                <a:latin typeface="A97_Oktom_Times" panose="02020500000000000000" pitchFamily="18" charset="0"/>
              </a:rPr>
              <a:t>/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терезе</a:t>
            </a:r>
            <a:r>
              <a:rPr lang="ru-RU" sz="2000" b="1" dirty="0" smtClean="0">
                <a:latin typeface="A97_Oktom_Times" panose="02020500000000000000" pitchFamily="18" charset="0"/>
              </a:rPr>
              <a:t> 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режимге</a:t>
            </a:r>
            <a:r>
              <a:rPr lang="ru-RU" sz="2000" b="1" dirty="0" smtClean="0">
                <a:latin typeface="A97_Oktom_Times" panose="02020500000000000000" pitchFamily="18" charset="0"/>
              </a:rPr>
              <a:t> 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которуу</a:t>
            </a:r>
            <a:r>
              <a:rPr lang="ru-RU" sz="2000" b="1" dirty="0" smtClean="0">
                <a:latin typeface="A97_Oktom_Times" panose="02020500000000000000" pitchFamily="18" charset="0"/>
              </a:rPr>
              <a:t>.</a:t>
            </a:r>
          </a:p>
          <a:p>
            <a:r>
              <a:rPr lang="en-US" sz="2000" b="1" dirty="0" smtClean="0">
                <a:latin typeface="A97_Oktom_Times" panose="02020500000000000000" pitchFamily="18" charset="0"/>
              </a:rPr>
              <a:t>F12 - </a:t>
            </a:r>
            <a:r>
              <a:rPr lang="ru-RU" sz="2000" b="1" dirty="0" err="1" smtClean="0">
                <a:latin typeface="A97_Oktom_Times" panose="02020500000000000000" pitchFamily="18" charset="0"/>
              </a:rPr>
              <a:t>Кошумча</a:t>
            </a:r>
            <a:r>
              <a:rPr lang="ru-RU" sz="2000" b="1" dirty="0" smtClean="0">
                <a:latin typeface="A97_Oktom_Times" panose="02020500000000000000" pitchFamily="18" charset="0"/>
              </a:rPr>
              <a:t> меню.</a:t>
            </a:r>
            <a:endParaRPr lang="ru-RU" sz="2000" b="1" dirty="0">
              <a:latin typeface="A97_Oktom_Times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03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747682" y="367489"/>
            <a:ext cx="838200" cy="8382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>
              <a:solidFill>
                <a:srgbClr val="000000"/>
              </a:solidFill>
            </a:endParaRPr>
          </a:p>
          <a:p>
            <a:pPr algn="ctr"/>
            <a:r>
              <a:rPr lang="en-US" dirty="0">
                <a:solidFill>
                  <a:srgbClr val="000000"/>
                </a:solidFill>
              </a:rPr>
              <a:t>Esc</a:t>
            </a:r>
            <a:endParaRPr lang="ru-RU" dirty="0">
              <a:solidFill>
                <a:srgbClr val="000000"/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071670" y="50004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 smtClean="0"/>
              <a:t>Иштеп</a:t>
            </a:r>
            <a:r>
              <a:rPr lang="ru-RU" dirty="0" smtClean="0"/>
              <a:t> </a:t>
            </a:r>
            <a:r>
              <a:rPr lang="ru-RU" dirty="0" err="1" smtClean="0"/>
              <a:t>жаткан</a:t>
            </a:r>
            <a:r>
              <a:rPr lang="ru-RU" dirty="0" smtClean="0"/>
              <a:t> </a:t>
            </a:r>
            <a:r>
              <a:rPr lang="ru-RU" dirty="0" err="1" smtClean="0"/>
              <a:t>программадан</a:t>
            </a:r>
            <a:r>
              <a:rPr lang="ru-RU" dirty="0" smtClean="0"/>
              <a:t> же </a:t>
            </a:r>
            <a:r>
              <a:rPr lang="ru-RU" dirty="0" err="1" smtClean="0"/>
              <a:t>оюндан</a:t>
            </a:r>
            <a:r>
              <a:rPr lang="ru-RU" dirty="0" smtClean="0"/>
              <a:t> баш </a:t>
            </a:r>
            <a:r>
              <a:rPr lang="ru-RU" dirty="0" err="1" smtClean="0"/>
              <a:t>тартуу</a:t>
            </a:r>
            <a:endParaRPr lang="ru-RU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200227" y="1434979"/>
            <a:ext cx="2057400" cy="304800"/>
          </a:xfrm>
          <a:prstGeom prst="rect">
            <a:avLst/>
          </a:prstGeom>
          <a:solidFill>
            <a:srgbClr val="EAEAE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00298" y="1428736"/>
            <a:ext cx="33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Пробел (</a:t>
            </a:r>
            <a:r>
              <a:rPr lang="ru-RU" b="1" dirty="0" err="1" smtClean="0">
                <a:solidFill>
                  <a:schemeClr val="bg1"/>
                </a:solidFill>
                <a:latin typeface="A97_Oktom_Times" pitchFamily="18" charset="0"/>
              </a:rPr>
              <a:t>създърд\</a:t>
            </a:r>
            <a:r>
              <a:rPr lang="ru-RU" b="1" dirty="0" smtClean="0">
                <a:solidFill>
                  <a:schemeClr val="bg1"/>
                </a:solidFill>
                <a:latin typeface="A97_Oktom_Times" pitchFamily="18" charset="0"/>
              </a:rPr>
              <a:t> </a:t>
            </a:r>
            <a:r>
              <a:rPr lang="ru-RU" b="1" dirty="0" err="1" smtClean="0">
                <a:solidFill>
                  <a:schemeClr val="bg1"/>
                </a:solidFill>
                <a:latin typeface="A97_Oktom_Times" pitchFamily="18" charset="0"/>
              </a:rPr>
              <a:t>ажыратуу</a:t>
            </a:r>
            <a:r>
              <a:rPr lang="ru-RU" b="1" dirty="0" smtClean="0">
                <a:solidFill>
                  <a:schemeClr val="bg1"/>
                </a:solidFill>
                <a:latin typeface="A97_Oktom_Times" pitchFamily="18" charset="0"/>
              </a:rPr>
              <a:t>)</a:t>
            </a:r>
            <a:endParaRPr lang="ru-RU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69057" y="2182605"/>
            <a:ext cx="2087563" cy="482600"/>
          </a:xfrm>
          <a:prstGeom prst="rect">
            <a:avLst/>
          </a:prstGeom>
          <a:solidFill>
            <a:srgbClr val="EAEAE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ENTER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428860" y="207167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err="1" smtClean="0">
                <a:solidFill>
                  <a:schemeClr val="bg1"/>
                </a:solidFill>
              </a:rPr>
              <a:t>Командага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ru-RU" b="1" dirty="0" err="1" smtClean="0">
                <a:solidFill>
                  <a:schemeClr val="bg1"/>
                </a:solidFill>
              </a:rPr>
              <a:t>уруксат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ru-RU" b="1" dirty="0" err="1" smtClean="0">
                <a:solidFill>
                  <a:schemeClr val="bg1"/>
                </a:solidFill>
                <a:latin typeface="A97_Oktom_Times" pitchFamily="18" charset="0"/>
              </a:rPr>
              <a:t>бер\\</a:t>
            </a:r>
            <a:endParaRPr lang="ru-RU" b="1" dirty="0" smtClean="0">
              <a:solidFill>
                <a:schemeClr val="bg1"/>
              </a:solidFill>
              <a:latin typeface="A97_Oktom_Times" pitchFamily="18" charset="0"/>
            </a:endParaRPr>
          </a:p>
          <a:p>
            <a:r>
              <a:rPr lang="ru-RU" b="1" dirty="0" smtClean="0">
                <a:solidFill>
                  <a:schemeClr val="bg1"/>
                </a:solidFill>
                <a:latin typeface="A97_Oktom_Times" pitchFamily="18" charset="0"/>
              </a:rPr>
              <a:t>Жана </a:t>
            </a:r>
            <a:r>
              <a:rPr lang="ru-RU" b="1" dirty="0" err="1" smtClean="0">
                <a:solidFill>
                  <a:schemeClr val="bg1"/>
                </a:solidFill>
                <a:latin typeface="A97_Oktom_Times" pitchFamily="18" charset="0"/>
              </a:rPr>
              <a:t>курсорду</a:t>
            </a:r>
            <a:r>
              <a:rPr lang="ru-RU" b="1" dirty="0" smtClean="0">
                <a:solidFill>
                  <a:schemeClr val="bg1"/>
                </a:solidFill>
                <a:latin typeface="A97_Oktom_Times" pitchFamily="18" charset="0"/>
              </a:rPr>
              <a:t> </a:t>
            </a:r>
            <a:r>
              <a:rPr lang="ru-RU" b="1" dirty="0" err="1" smtClean="0">
                <a:solidFill>
                  <a:schemeClr val="bg1"/>
                </a:solidFill>
                <a:latin typeface="A97_Oktom_Times" pitchFamily="18" charset="0"/>
              </a:rPr>
              <a:t>бир</a:t>
            </a:r>
            <a:r>
              <a:rPr lang="ru-RU" b="1" dirty="0" smtClean="0">
                <a:solidFill>
                  <a:schemeClr val="bg1"/>
                </a:solidFill>
                <a:latin typeface="A97_Oktom_Times" pitchFamily="18" charset="0"/>
              </a:rPr>
              <a:t> строчка </a:t>
            </a:r>
            <a:r>
              <a:rPr lang="ru-RU" b="1" dirty="0" err="1" smtClean="0">
                <a:solidFill>
                  <a:schemeClr val="bg1"/>
                </a:solidFill>
                <a:latin typeface="A97_Oktom_Times" pitchFamily="18" charset="0"/>
              </a:rPr>
              <a:t>астына</a:t>
            </a:r>
            <a:r>
              <a:rPr lang="ru-RU" b="1" dirty="0" smtClean="0">
                <a:solidFill>
                  <a:schemeClr val="bg1"/>
                </a:solidFill>
                <a:latin typeface="A97_Oktom_Times" pitchFamily="18" charset="0"/>
              </a:rPr>
              <a:t> </a:t>
            </a:r>
            <a:r>
              <a:rPr lang="ru-RU" b="1" dirty="0" err="1" smtClean="0">
                <a:solidFill>
                  <a:schemeClr val="bg1"/>
                </a:solidFill>
                <a:latin typeface="A97_Oktom_Times" pitchFamily="18" charset="0"/>
              </a:rPr>
              <a:t>т\ш\рът</a:t>
            </a:r>
            <a:r>
              <a:rPr lang="ru-RU" b="1" dirty="0" smtClean="0">
                <a:solidFill>
                  <a:schemeClr val="bg1"/>
                </a:solidFill>
                <a:latin typeface="A97_Oktom_Times" pitchFamily="18" charset="0"/>
              </a:rPr>
              <a:t>.</a:t>
            </a:r>
            <a:endParaRPr lang="ru-RU" b="1" dirty="0">
              <a:solidFill>
                <a:schemeClr val="bg1"/>
              </a:solidFill>
              <a:latin typeface="A97_Oktom_Times" pitchFamily="18" charset="0"/>
            </a:endParaRPr>
          </a:p>
        </p:txBody>
      </p: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214282" y="3286124"/>
            <a:ext cx="2362200" cy="1295400"/>
            <a:chOff x="249" y="1344"/>
            <a:chExt cx="1488" cy="816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825" y="1344"/>
              <a:ext cx="384" cy="38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249" y="1776"/>
              <a:ext cx="432" cy="38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305" y="1776"/>
              <a:ext cx="432" cy="38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825" y="1776"/>
              <a:ext cx="384" cy="38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1017" y="1824"/>
              <a:ext cx="0" cy="288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V="1">
              <a:off x="1017" y="1392"/>
              <a:ext cx="0" cy="288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1401" y="1968"/>
              <a:ext cx="240" cy="0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ru-RU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 flipH="1">
              <a:off x="345" y="1968"/>
              <a:ext cx="240" cy="0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ru-RU"/>
            </a:p>
          </p:txBody>
        </p:sp>
      </p:grpSp>
      <p:sp>
        <p:nvSpPr>
          <p:cNvPr id="17" name="Прямоугольник 16"/>
          <p:cNvSpPr/>
          <p:nvPr/>
        </p:nvSpPr>
        <p:spPr>
          <a:xfrm>
            <a:off x="3000364" y="4071942"/>
            <a:ext cx="4652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>
                <a:latin typeface="A97_Oktom_Times" pitchFamily="18" charset="0"/>
              </a:rPr>
              <a:t>Курсорду</a:t>
            </a:r>
            <a:r>
              <a:rPr lang="ru-RU" dirty="0" smtClean="0">
                <a:latin typeface="A97_Oktom_Times" pitchFamily="18" charset="0"/>
              </a:rPr>
              <a:t> </a:t>
            </a:r>
            <a:r>
              <a:rPr lang="ru-RU" dirty="0" err="1" smtClean="0">
                <a:latin typeface="A97_Oktom_Times" pitchFamily="18" charset="0"/>
              </a:rPr>
              <a:t>жылдыруу</a:t>
            </a:r>
            <a:r>
              <a:rPr lang="ru-RU" dirty="0" smtClean="0">
                <a:latin typeface="A97_Oktom_Times" pitchFamily="18" charset="0"/>
              </a:rPr>
              <a:t> </a:t>
            </a:r>
            <a:r>
              <a:rPr lang="ru-RU" dirty="0" err="1" smtClean="0">
                <a:latin typeface="A97_Oktom_Times" pitchFamily="18" charset="0"/>
              </a:rPr>
              <a:t>кызматын</a:t>
            </a:r>
            <a:r>
              <a:rPr lang="ru-RU" dirty="0" smtClean="0">
                <a:latin typeface="A97_Oktom_Times" pitchFamily="18" charset="0"/>
              </a:rPr>
              <a:t> </a:t>
            </a:r>
            <a:r>
              <a:rPr lang="ru-RU" dirty="0" err="1" smtClean="0">
                <a:latin typeface="A97_Oktom_Times" pitchFamily="18" charset="0"/>
              </a:rPr>
              <a:t>аткарат</a:t>
            </a:r>
            <a:endParaRPr lang="ru-RU" dirty="0">
              <a:latin typeface="A97_Oktom_Times" pitchFamily="18" charset="0"/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189041" y="4796440"/>
            <a:ext cx="2743200" cy="369332"/>
          </a:xfrm>
          <a:prstGeom prst="rect">
            <a:avLst/>
          </a:prstGeom>
          <a:solidFill>
            <a:srgbClr val="EAEAE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>
                <a:solidFill>
                  <a:srgbClr val="000000"/>
                </a:solidFill>
                <a:latin typeface="A97_Oktom_Times" pitchFamily="18" charset="0"/>
              </a:rPr>
              <a:t>Backspase</a:t>
            </a:r>
            <a:endParaRPr lang="ru-RU" dirty="0">
              <a:solidFill>
                <a:srgbClr val="000000"/>
              </a:solidFill>
              <a:latin typeface="A97_Oktom_Times" pitchFamily="18" charset="0"/>
            </a:endParaRPr>
          </a:p>
        </p:txBody>
      </p:sp>
      <p:sp>
        <p:nvSpPr>
          <p:cNvPr id="22" name="Стрелка влево 21"/>
          <p:cNvSpPr/>
          <p:nvPr/>
        </p:nvSpPr>
        <p:spPr>
          <a:xfrm>
            <a:off x="1667338" y="4844493"/>
            <a:ext cx="1000132" cy="2857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3143240" y="4786322"/>
            <a:ext cx="5073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>
                <a:latin typeface="A97_Oktom_Times" pitchFamily="18" charset="0"/>
              </a:rPr>
              <a:t>Курсордун</a:t>
            </a:r>
            <a:r>
              <a:rPr lang="ru-RU" dirty="0" smtClean="0">
                <a:latin typeface="A97_Oktom_Times" pitchFamily="18" charset="0"/>
              </a:rPr>
              <a:t> </a:t>
            </a:r>
            <a:r>
              <a:rPr lang="ru-RU" dirty="0" err="1" smtClean="0">
                <a:latin typeface="A97_Oktom_Times" pitchFamily="18" charset="0"/>
              </a:rPr>
              <a:t>сол</a:t>
            </a:r>
            <a:r>
              <a:rPr lang="ru-RU" dirty="0" smtClean="0">
                <a:latin typeface="A97_Oktom_Times" pitchFamily="18" charset="0"/>
              </a:rPr>
              <a:t> </a:t>
            </a:r>
            <a:r>
              <a:rPr lang="ru-RU" dirty="0" err="1" smtClean="0">
                <a:latin typeface="A97_Oktom_Times" pitchFamily="18" charset="0"/>
              </a:rPr>
              <a:t>жагындагы</a:t>
            </a:r>
            <a:r>
              <a:rPr lang="ru-RU" dirty="0" smtClean="0">
                <a:latin typeface="A97_Oktom_Times" pitchFamily="18" charset="0"/>
              </a:rPr>
              <a:t> </a:t>
            </a:r>
            <a:r>
              <a:rPr lang="ru-RU" dirty="0" err="1" smtClean="0">
                <a:latin typeface="A97_Oktom_Times" pitchFamily="18" charset="0"/>
              </a:rPr>
              <a:t>тамганы</a:t>
            </a:r>
            <a:r>
              <a:rPr lang="ru-RU" dirty="0" smtClean="0">
                <a:latin typeface="A97_Oktom_Times" pitchFamily="18" charset="0"/>
              </a:rPr>
              <a:t> </a:t>
            </a:r>
            <a:r>
              <a:rPr lang="ru-RU" dirty="0" err="1" smtClean="0">
                <a:latin typeface="A97_Oktom_Times" pitchFamily="18" charset="0"/>
              </a:rPr>
              <a:t>ъч\рът</a:t>
            </a:r>
            <a:endParaRPr lang="ru-RU" dirty="0">
              <a:latin typeface="A97_Oktom_Times" pitchFamily="18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500034" y="5429264"/>
            <a:ext cx="1143000" cy="1200329"/>
          </a:xfrm>
          <a:prstGeom prst="rect">
            <a:avLst/>
          </a:prstGeom>
          <a:solidFill>
            <a:srgbClr val="EAEAE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ky-KG" dirty="0" smtClean="0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en-US" dirty="0" smtClean="0">
                <a:solidFill>
                  <a:srgbClr val="000000"/>
                </a:solidFill>
              </a:rPr>
              <a:t>Delete</a:t>
            </a:r>
            <a:endParaRPr lang="ru-RU" dirty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2928926" y="55721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 smtClean="0">
                <a:latin typeface="A97_Oktom_Times" pitchFamily="18" charset="0"/>
              </a:rPr>
              <a:t>Курсордун</a:t>
            </a:r>
            <a:r>
              <a:rPr lang="ru-RU" dirty="0" smtClean="0">
                <a:latin typeface="A97_Oktom_Times" pitchFamily="18" charset="0"/>
              </a:rPr>
              <a:t> </a:t>
            </a:r>
            <a:r>
              <a:rPr lang="ru-RU" dirty="0" err="1" smtClean="0">
                <a:latin typeface="A97_Oktom_Times" pitchFamily="18" charset="0"/>
              </a:rPr>
              <a:t>оё</a:t>
            </a:r>
            <a:r>
              <a:rPr lang="ru-RU" dirty="0" smtClean="0">
                <a:latin typeface="A97_Oktom_Times" pitchFamily="18" charset="0"/>
              </a:rPr>
              <a:t> </a:t>
            </a:r>
            <a:r>
              <a:rPr lang="ru-RU" dirty="0" err="1" smtClean="0">
                <a:latin typeface="A97_Oktom_Times" pitchFamily="18" charset="0"/>
              </a:rPr>
              <a:t>жагындагы</a:t>
            </a:r>
            <a:r>
              <a:rPr lang="ru-RU" dirty="0" smtClean="0">
                <a:latin typeface="A97_Oktom_Times" pitchFamily="18" charset="0"/>
              </a:rPr>
              <a:t> </a:t>
            </a:r>
            <a:r>
              <a:rPr lang="ru-RU" dirty="0" err="1" smtClean="0">
                <a:latin typeface="A97_Oktom_Times" pitchFamily="18" charset="0"/>
              </a:rPr>
              <a:t>тамганы</a:t>
            </a:r>
            <a:r>
              <a:rPr lang="ru-RU" dirty="0" smtClean="0">
                <a:latin typeface="A97_Oktom_Times" pitchFamily="18" charset="0"/>
              </a:rPr>
              <a:t> </a:t>
            </a:r>
            <a:r>
              <a:rPr lang="ru-RU" dirty="0" err="1" smtClean="0">
                <a:latin typeface="A97_Oktom_Times" pitchFamily="18" charset="0"/>
              </a:rPr>
              <a:t>ъч\рът</a:t>
            </a:r>
            <a:endParaRPr lang="ru-RU" dirty="0">
              <a:latin typeface="A97_Oktom_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76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Бүгүнкү күндө </a:t>
            </a:r>
            <a:r>
              <a:rPr lang="ru-RU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компьютер </a:t>
            </a:r>
            <a:r>
              <a:rPr lang="ru-RU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колдонуучуларынын</a:t>
            </a:r>
            <a:r>
              <a:rPr lang="ru-RU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көпчүлүгү</a:t>
            </a:r>
            <a:r>
              <a:rPr lang="ru-RU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QWERTY </a:t>
            </a:r>
            <a:r>
              <a:rPr lang="ru-RU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клавиатурасын</a:t>
            </a:r>
            <a:r>
              <a:rPr lang="ru-RU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колдонот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/>
            <a:endParaRPr lang="ky-KG" dirty="0"/>
          </a:p>
          <a:p>
            <a:pPr algn="ctr"/>
            <a:endParaRPr lang="ky-KG" dirty="0" smtClean="0"/>
          </a:p>
          <a:p>
            <a:pPr algn="ctr"/>
            <a:endParaRPr lang="ky-KG" dirty="0"/>
          </a:p>
          <a:p>
            <a:pPr algn="ctr"/>
            <a:endParaRPr lang="ky-KG" dirty="0" smtClean="0"/>
          </a:p>
          <a:p>
            <a:pPr algn="ctr"/>
            <a:endParaRPr lang="ky-KG" dirty="0"/>
          </a:p>
          <a:p>
            <a:pPr algn="ctr"/>
            <a:endParaRPr lang="ky-KG" dirty="0" smtClean="0"/>
          </a:p>
          <a:p>
            <a:pPr algn="ctr"/>
            <a:endParaRPr lang="ky-KG" dirty="0"/>
          </a:p>
          <a:p>
            <a:pPr algn="ctr"/>
            <a:endParaRPr lang="ky-KG" dirty="0" smtClean="0"/>
          </a:p>
          <a:p>
            <a:pPr algn="ctr"/>
            <a:endParaRPr lang="ky-KG" dirty="0"/>
          </a:p>
          <a:p>
            <a:pPr algn="ctr"/>
            <a:endParaRPr lang="ky-KG" dirty="0" smtClean="0"/>
          </a:p>
          <a:p>
            <a:pPr algn="ctr"/>
            <a:endParaRPr lang="ky-KG" dirty="0"/>
          </a:p>
          <a:p>
            <a:pPr algn="ctr"/>
            <a:endParaRPr lang="ky-KG" dirty="0" smtClean="0"/>
          </a:p>
          <a:p>
            <a:pPr algn="ctr"/>
            <a:endParaRPr lang="ky-KG" dirty="0"/>
          </a:p>
          <a:p>
            <a:pPr algn="ctr"/>
            <a:endParaRPr lang="ky-KG" dirty="0" smtClean="0"/>
          </a:p>
          <a:p>
            <a:pPr algn="ctr"/>
            <a:endParaRPr lang="ky-KG" dirty="0"/>
          </a:p>
          <a:p>
            <a:pPr algn="ctr"/>
            <a:endParaRPr lang="ky-KG" dirty="0" smtClean="0"/>
          </a:p>
          <a:p>
            <a:pPr algn="ctr"/>
            <a:endParaRPr lang="ky-KG" dirty="0"/>
          </a:p>
          <a:p>
            <a:pPr algn="ctr"/>
            <a:endParaRPr lang="ru-RU" dirty="0"/>
          </a:p>
        </p:txBody>
      </p:sp>
      <p:pic>
        <p:nvPicPr>
          <p:cNvPr id="17410" name="Picture 2" descr="qwerty клавиатура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5" y="2357430"/>
            <a:ext cx="7929618" cy="38576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</TotalTime>
  <Words>376</Words>
  <Application>Microsoft Office PowerPoint</Application>
  <PresentationFormat>Экран (4:3)</PresentationFormat>
  <Paragraphs>65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A97_Oktom_Arbat</vt:lpstr>
      <vt:lpstr>A97_Oktom_Arial</vt:lpstr>
      <vt:lpstr>A97_Oktom_Times</vt:lpstr>
      <vt:lpstr>Arial</vt:lpstr>
      <vt:lpstr>Century Gothic</vt:lpstr>
      <vt:lpstr>Times New Roman</vt:lpstr>
      <vt:lpstr>Wingdings 3</vt:lpstr>
      <vt:lpstr>Ион</vt:lpstr>
      <vt:lpstr>5-класс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5-класс</dc:title>
  <dc:creator>1212</dc:creator>
  <cp:lastModifiedBy>Oma</cp:lastModifiedBy>
  <cp:revision>8</cp:revision>
  <dcterms:created xsi:type="dcterms:W3CDTF">2019-01-22T13:50:01Z</dcterms:created>
  <dcterms:modified xsi:type="dcterms:W3CDTF">2023-03-28T18:05:54Z</dcterms:modified>
</cp:coreProperties>
</file>