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73C2-27AC-4694-905C-E76AA328FDEF}" type="datetimeFigureOut">
              <a:rPr lang="ru-RU" smtClean="0"/>
              <a:pPr/>
              <a:t>12.12.2018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8C19-0015-4D83-8593-0C01A1FC271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73C2-27AC-4694-905C-E76AA328FDEF}" type="datetimeFigureOut">
              <a:rPr lang="ru-RU" smtClean="0"/>
              <a:pPr/>
              <a:t>12.12.2018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8C19-0015-4D83-8593-0C01A1FC271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73C2-27AC-4694-905C-E76AA328FDEF}" type="datetimeFigureOut">
              <a:rPr lang="ru-RU" smtClean="0"/>
              <a:pPr/>
              <a:t>12.12.2018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8C19-0015-4D83-8593-0C01A1FC271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73C2-27AC-4694-905C-E76AA328FDEF}" type="datetimeFigureOut">
              <a:rPr lang="ru-RU" smtClean="0"/>
              <a:pPr/>
              <a:t>12.12.2018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8C19-0015-4D83-8593-0C01A1FC271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73C2-27AC-4694-905C-E76AA328FDEF}" type="datetimeFigureOut">
              <a:rPr lang="ru-RU" smtClean="0"/>
              <a:pPr/>
              <a:t>12.12.2018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8C19-0015-4D83-8593-0C01A1FC271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73C2-27AC-4694-905C-E76AA328FDEF}" type="datetimeFigureOut">
              <a:rPr lang="ru-RU" smtClean="0"/>
              <a:pPr/>
              <a:t>12.12.2018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8C19-0015-4D83-8593-0C01A1FC271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73C2-27AC-4694-905C-E76AA328FDEF}" type="datetimeFigureOut">
              <a:rPr lang="ru-RU" smtClean="0"/>
              <a:pPr/>
              <a:t>12.12.2018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8C19-0015-4D83-8593-0C01A1FC271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73C2-27AC-4694-905C-E76AA328FDEF}" type="datetimeFigureOut">
              <a:rPr lang="ru-RU" smtClean="0"/>
              <a:pPr/>
              <a:t>12.12.2018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8C19-0015-4D83-8593-0C01A1FC271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73C2-27AC-4694-905C-E76AA328FDEF}" type="datetimeFigureOut">
              <a:rPr lang="ru-RU" smtClean="0"/>
              <a:pPr/>
              <a:t>12.12.2018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8C19-0015-4D83-8593-0C01A1FC271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73C2-27AC-4694-905C-E76AA328FDEF}" type="datetimeFigureOut">
              <a:rPr lang="ru-RU" smtClean="0"/>
              <a:pPr/>
              <a:t>12.12.2018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8C19-0015-4D83-8593-0C01A1FC271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673C2-27AC-4694-905C-E76AA328FDEF}" type="datetimeFigureOut">
              <a:rPr lang="ru-RU" smtClean="0"/>
              <a:pPr/>
              <a:t>12.12.2018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8C19-0015-4D83-8593-0C01A1FC271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673C2-27AC-4694-905C-E76AA328FDEF}" type="datetimeFigureOut">
              <a:rPr lang="ru-RU" smtClean="0"/>
              <a:pPr/>
              <a:t>12.12.2018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78C19-0015-4D83-8593-0C01A1FC271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14282" y="214290"/>
            <a:ext cx="8643998" cy="635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1142984"/>
            <a:ext cx="7772400" cy="1470025"/>
          </a:xfrm>
        </p:spPr>
        <p:txBody>
          <a:bodyPr>
            <a:noAutofit/>
          </a:bodyPr>
          <a:lstStyle/>
          <a:p>
            <a:r>
              <a:rPr lang="ru-RU" sz="6000" dirty="0" err="1" smtClean="0">
                <a:latin typeface="A97_Oktom_Times" pitchFamily="18" charset="0"/>
              </a:rPr>
              <a:t>Информацияны</a:t>
            </a:r>
            <a:r>
              <a:rPr lang="ru-RU" sz="6000" dirty="0" smtClean="0">
                <a:latin typeface="A97_Oktom_Times" pitchFamily="18" charset="0"/>
              </a:rPr>
              <a:t> </a:t>
            </a:r>
            <a:r>
              <a:rPr lang="ru-RU" sz="6000" dirty="0" err="1" smtClean="0">
                <a:latin typeface="A97_Oktom_Times" pitchFamily="18" charset="0"/>
              </a:rPr>
              <a:t>коддоо</a:t>
            </a:r>
            <a:r>
              <a:rPr lang="ru-RU" sz="6000" dirty="0" smtClean="0">
                <a:latin typeface="A97_Oktom_Times" pitchFamily="18" charset="0"/>
              </a:rPr>
              <a:t>.</a:t>
            </a:r>
            <a:endParaRPr lang="ru-RU" sz="6000" dirty="0">
              <a:latin typeface="A97_Oktom_Times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7200" dirty="0" smtClean="0">
                <a:solidFill>
                  <a:schemeClr val="tx1"/>
                </a:solidFill>
                <a:latin typeface="A97_Oktom_Times" pitchFamily="18" charset="0"/>
              </a:rPr>
              <a:t>5-класс</a:t>
            </a:r>
            <a:endParaRPr lang="ru-RU" sz="7200" dirty="0">
              <a:solidFill>
                <a:schemeClr val="tx1"/>
              </a:solidFill>
              <a:latin typeface="A97_Oktom_Times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14282" y="214290"/>
            <a:ext cx="8643998" cy="635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>
                <a:solidFill>
                  <a:srgbClr val="FF0000"/>
                </a:solidFill>
                <a:latin typeface="A97_Oktom_Times" pitchFamily="18" charset="0"/>
              </a:rPr>
              <a:t>Код</a:t>
            </a:r>
            <a:r>
              <a:rPr lang="ru-RU" sz="3600" b="1" dirty="0">
                <a:latin typeface="A97_Oktom_Times" pitchFamily="18" charset="0"/>
              </a:rPr>
              <a:t> – </a:t>
            </a:r>
            <a:r>
              <a:rPr lang="ru-RU" sz="3600" b="1" dirty="0" err="1">
                <a:latin typeface="A97_Oktom_Times" pitchFamily="18" charset="0"/>
              </a:rPr>
              <a:t>информацияны</a:t>
            </a:r>
            <a:r>
              <a:rPr lang="ru-RU" sz="3600" b="1" dirty="0">
                <a:latin typeface="A97_Oktom_Times" pitchFamily="18" charset="0"/>
              </a:rPr>
              <a:t> </a:t>
            </a:r>
            <a:r>
              <a:rPr lang="ru-RU" sz="3600" b="1" dirty="0" err="1" smtClean="0">
                <a:latin typeface="A97_Oktom_Times" pitchFamily="18" charset="0"/>
              </a:rPr>
              <a:t>бер\\</a:t>
            </a:r>
            <a:r>
              <a:rPr lang="ru-RU" sz="3600" b="1" dirty="0" smtClean="0">
                <a:latin typeface="A97_Oktom_Times" pitchFamily="18" charset="0"/>
              </a:rPr>
              <a:t> \</a:t>
            </a:r>
            <a:r>
              <a:rPr lang="ru-RU" sz="3600" b="1" dirty="0" err="1" smtClean="0">
                <a:latin typeface="A97_Oktom_Times" pitchFamily="18" charset="0"/>
              </a:rPr>
              <a:t>ч\н</a:t>
            </a:r>
            <a:r>
              <a:rPr lang="ru-RU" sz="3600" b="1" dirty="0" smtClean="0">
                <a:latin typeface="A97_Oktom_Times" pitchFamily="18" charset="0"/>
              </a:rPr>
              <a:t> </a:t>
            </a:r>
            <a:r>
              <a:rPr lang="ru-RU" sz="3600" b="1" dirty="0" err="1">
                <a:latin typeface="A97_Oktom_Times" pitchFamily="18" charset="0"/>
              </a:rPr>
              <a:t>кабыл</a:t>
            </a:r>
            <a:r>
              <a:rPr lang="ru-RU" sz="3600" b="1" dirty="0">
                <a:latin typeface="A97_Oktom_Times" pitchFamily="18" charset="0"/>
              </a:rPr>
              <a:t> </a:t>
            </a:r>
            <a:r>
              <a:rPr lang="ru-RU" sz="3600" b="1" dirty="0" err="1">
                <a:latin typeface="A97_Oktom_Times" pitchFamily="18" charset="0"/>
              </a:rPr>
              <a:t>алынган</a:t>
            </a:r>
            <a:r>
              <a:rPr lang="ru-RU" sz="3600" b="1" dirty="0">
                <a:latin typeface="A97_Oktom_Times" pitchFamily="18" charset="0"/>
              </a:rPr>
              <a:t> </a:t>
            </a:r>
            <a:r>
              <a:rPr lang="ru-RU" sz="3600" b="1" dirty="0" err="1">
                <a:latin typeface="A97_Oktom_Times" pitchFamily="18" charset="0"/>
              </a:rPr>
              <a:t>шарттуу</a:t>
            </a:r>
            <a:r>
              <a:rPr lang="ru-RU" sz="3600" b="1" dirty="0">
                <a:latin typeface="A97_Oktom_Times" pitchFamily="18" charset="0"/>
              </a:rPr>
              <a:t> </a:t>
            </a:r>
            <a:r>
              <a:rPr lang="ru-RU" sz="3600" b="1" dirty="0" err="1">
                <a:latin typeface="A97_Oktom_Times" pitchFamily="18" charset="0"/>
              </a:rPr>
              <a:t>белгилердин</a:t>
            </a:r>
            <a:r>
              <a:rPr lang="ru-RU" sz="3600" b="1" dirty="0">
                <a:latin typeface="A97_Oktom_Times" pitchFamily="18" charset="0"/>
              </a:rPr>
              <a:t> </a:t>
            </a:r>
            <a:r>
              <a:rPr lang="ru-RU" sz="3600" b="1" dirty="0" err="1">
                <a:latin typeface="A97_Oktom_Times" pitchFamily="18" charset="0"/>
              </a:rPr>
              <a:t>системасы</a:t>
            </a:r>
            <a:r>
              <a:rPr lang="ru-RU" sz="3600" b="1" dirty="0" smtClean="0">
                <a:latin typeface="A97_Oktom_Times" pitchFamily="18" charset="0"/>
              </a:rPr>
              <a:t>.</a:t>
            </a:r>
          </a:p>
          <a:p>
            <a:pPr algn="ctr"/>
            <a:endParaRPr lang="ru-RU" sz="3600" b="1" dirty="0">
              <a:latin typeface="A97_Oktom_Times" pitchFamily="18" charset="0"/>
            </a:endParaRPr>
          </a:p>
          <a:p>
            <a:pPr algn="ctr"/>
            <a:endParaRPr lang="ru-RU" sz="3600" b="1" dirty="0" smtClean="0">
              <a:latin typeface="A97_Oktom_Times" pitchFamily="18" charset="0"/>
            </a:endParaRPr>
          </a:p>
          <a:p>
            <a:pPr algn="ctr"/>
            <a:r>
              <a:rPr lang="ru-RU" sz="3600" b="1" dirty="0" err="1">
                <a:solidFill>
                  <a:srgbClr val="FF0000"/>
                </a:solidFill>
                <a:latin typeface="A97_Oktom_Times" pitchFamily="18" charset="0"/>
              </a:rPr>
              <a:t>Коддоо</a:t>
            </a:r>
            <a:r>
              <a:rPr lang="ru-RU" sz="3600" b="1" dirty="0">
                <a:latin typeface="A97_Oktom_Times" pitchFamily="18" charset="0"/>
              </a:rPr>
              <a:t> – </a:t>
            </a:r>
            <a:r>
              <a:rPr lang="ru-RU" sz="3600" b="1" dirty="0" err="1">
                <a:latin typeface="A97_Oktom_Times" pitchFamily="18" charset="0"/>
              </a:rPr>
              <a:t>бул</a:t>
            </a:r>
            <a:r>
              <a:rPr lang="ru-RU" sz="3600" b="1" dirty="0">
                <a:latin typeface="A97_Oktom_Times" pitchFamily="18" charset="0"/>
              </a:rPr>
              <a:t> </a:t>
            </a:r>
            <a:r>
              <a:rPr lang="ru-RU" sz="3600" b="1" dirty="0" err="1">
                <a:latin typeface="A97_Oktom_Times" pitchFamily="18" charset="0"/>
              </a:rPr>
              <a:t>кандайдыр</a:t>
            </a:r>
            <a:r>
              <a:rPr lang="ru-RU" sz="3600" b="1" dirty="0">
                <a:latin typeface="A97_Oktom_Times" pitchFamily="18" charset="0"/>
              </a:rPr>
              <a:t> </a:t>
            </a:r>
            <a:r>
              <a:rPr lang="ru-RU" sz="3600" b="1" dirty="0" err="1">
                <a:latin typeface="A97_Oktom_Times" pitchFamily="18" charset="0"/>
              </a:rPr>
              <a:t>бир</a:t>
            </a:r>
            <a:r>
              <a:rPr lang="ru-RU" sz="3600" b="1" dirty="0">
                <a:latin typeface="A97_Oktom_Times" pitchFamily="18" charset="0"/>
              </a:rPr>
              <a:t> </a:t>
            </a:r>
            <a:r>
              <a:rPr lang="ru-RU" sz="3600" b="1" dirty="0" err="1">
                <a:latin typeface="A97_Oktom_Times" pitchFamily="18" charset="0"/>
              </a:rPr>
              <a:t>кодду</a:t>
            </a:r>
            <a:r>
              <a:rPr lang="ru-RU" sz="3600" b="1" dirty="0">
                <a:latin typeface="A97_Oktom_Times" pitchFamily="18" charset="0"/>
              </a:rPr>
              <a:t> </a:t>
            </a:r>
            <a:r>
              <a:rPr lang="ru-RU" sz="3600" b="1" dirty="0" err="1">
                <a:latin typeface="A97_Oktom_Times" pitchFamily="18" charset="0"/>
              </a:rPr>
              <a:t>колдонуп</a:t>
            </a:r>
            <a:r>
              <a:rPr lang="ru-RU" sz="3600" b="1" dirty="0">
                <a:latin typeface="A97_Oktom_Times" pitchFamily="18" charset="0"/>
              </a:rPr>
              <a:t>, </a:t>
            </a:r>
            <a:r>
              <a:rPr lang="ru-RU" sz="3600" b="1" dirty="0" err="1">
                <a:latin typeface="A97_Oktom_Times" pitchFamily="18" charset="0"/>
              </a:rPr>
              <a:t>информацияны</a:t>
            </a:r>
            <a:r>
              <a:rPr lang="ru-RU" sz="3600" b="1" dirty="0">
                <a:latin typeface="A97_Oktom_Times" pitchFamily="18" charset="0"/>
              </a:rPr>
              <a:t> </a:t>
            </a:r>
            <a:r>
              <a:rPr lang="ru-RU" sz="3600" b="1" dirty="0" err="1" smtClean="0">
                <a:latin typeface="A97_Oktom_Times" pitchFamily="18" charset="0"/>
              </a:rPr>
              <a:t>бер\\</a:t>
            </a:r>
            <a:r>
              <a:rPr lang="ru-RU" sz="3600" b="1" dirty="0" smtClean="0">
                <a:latin typeface="A97_Oktom_Times" pitchFamily="18" charset="0"/>
              </a:rPr>
              <a:t>. </a:t>
            </a:r>
            <a:endParaRPr lang="ru-RU" sz="3600" dirty="0">
              <a:latin typeface="A97_Oktom_Times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14282" y="214290"/>
            <a:ext cx="8643998" cy="635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err="1" smtClean="0">
                <a:latin typeface="A97_Oktom_Times" pitchFamily="18" charset="0"/>
              </a:rPr>
              <a:t>Информацияны</a:t>
            </a:r>
            <a:r>
              <a:rPr lang="ru-RU" sz="3600" dirty="0" smtClean="0">
                <a:latin typeface="A97_Oktom_Times" pitchFamily="18" charset="0"/>
              </a:rPr>
              <a:t> </a:t>
            </a:r>
            <a:r>
              <a:rPr lang="ru-RU" sz="3600" dirty="0" err="1" smtClean="0">
                <a:latin typeface="A97_Oktom_Times" pitchFamily="18" charset="0"/>
              </a:rPr>
              <a:t>коддоонун</a:t>
            </a:r>
            <a:r>
              <a:rPr lang="ru-RU" sz="3600" dirty="0" smtClean="0">
                <a:latin typeface="A97_Oktom_Times" pitchFamily="18" charset="0"/>
              </a:rPr>
              <a:t> 3 </a:t>
            </a:r>
            <a:r>
              <a:rPr lang="ru-RU" sz="3600" dirty="0" err="1" smtClean="0">
                <a:latin typeface="A97_Oktom_Times" pitchFamily="18" charset="0"/>
              </a:rPr>
              <a:t>ыкмасы</a:t>
            </a:r>
            <a:r>
              <a:rPr lang="ru-RU" sz="3600" dirty="0" smtClean="0">
                <a:latin typeface="A97_Oktom_Times" pitchFamily="18" charset="0"/>
              </a:rPr>
              <a:t> бар.</a:t>
            </a:r>
          </a:p>
          <a:p>
            <a:pPr marL="742950" indent="-742950" algn="ctr">
              <a:buAutoNum type="arabicParenR"/>
            </a:pPr>
            <a:r>
              <a:rPr lang="ru-RU" sz="3600" dirty="0" err="1" smtClean="0">
                <a:latin typeface="A97_Oktom_Times" pitchFamily="18" charset="0"/>
              </a:rPr>
              <a:t>графикалык</a:t>
            </a:r>
            <a:r>
              <a:rPr lang="ru-RU" sz="3600" dirty="0" smtClean="0">
                <a:latin typeface="A97_Oktom_Times" pitchFamily="18" charset="0"/>
              </a:rPr>
              <a:t> </a:t>
            </a:r>
            <a:r>
              <a:rPr lang="ru-RU" sz="3600" dirty="0">
                <a:latin typeface="A97_Oktom_Times" pitchFamily="18" charset="0"/>
              </a:rPr>
              <a:t>– </a:t>
            </a:r>
            <a:r>
              <a:rPr lang="ru-RU" sz="3600" dirty="0" err="1" smtClean="0">
                <a:latin typeface="A97_Oktom_Times" pitchFamily="18" charset="0"/>
              </a:rPr>
              <a:t>с\ръттърд\н</a:t>
            </a:r>
            <a:r>
              <a:rPr lang="ru-RU" sz="3600" dirty="0" smtClean="0">
                <a:latin typeface="A97_Oktom_Times" pitchFamily="18" charset="0"/>
              </a:rPr>
              <a:t>  </a:t>
            </a:r>
            <a:r>
              <a:rPr lang="ru-RU" sz="3600" dirty="0" err="1">
                <a:latin typeface="A97_Oktom_Times" pitchFamily="18" charset="0"/>
              </a:rPr>
              <a:t>жана</a:t>
            </a:r>
            <a:r>
              <a:rPr lang="ru-RU" sz="3600" dirty="0">
                <a:latin typeface="A97_Oktom_Times" pitchFamily="18" charset="0"/>
              </a:rPr>
              <a:t> </a:t>
            </a:r>
            <a:r>
              <a:rPr lang="ru-RU" sz="3600" dirty="0" err="1">
                <a:latin typeface="A97_Oktom_Times" pitchFamily="18" charset="0"/>
              </a:rPr>
              <a:t>белгилердин</a:t>
            </a:r>
            <a:r>
              <a:rPr lang="ru-RU" sz="3600" dirty="0">
                <a:latin typeface="A97_Oktom_Times" pitchFamily="18" charset="0"/>
              </a:rPr>
              <a:t> </a:t>
            </a:r>
            <a:r>
              <a:rPr lang="ru-RU" sz="3600" dirty="0" err="1">
                <a:latin typeface="A97_Oktom_Times" pitchFamily="18" charset="0"/>
              </a:rPr>
              <a:t>жардамы</a:t>
            </a:r>
            <a:r>
              <a:rPr lang="ru-RU" sz="3600" dirty="0">
                <a:latin typeface="A97_Oktom_Times" pitchFamily="18" charset="0"/>
              </a:rPr>
              <a:t> </a:t>
            </a:r>
            <a:r>
              <a:rPr lang="ru-RU" sz="3600" dirty="0" err="1">
                <a:latin typeface="A97_Oktom_Times" pitchFamily="18" charset="0"/>
              </a:rPr>
              <a:t>менен</a:t>
            </a:r>
            <a:r>
              <a:rPr lang="ru-RU" sz="3600" dirty="0" smtClean="0">
                <a:latin typeface="A97_Oktom_Times" pitchFamily="18" charset="0"/>
              </a:rPr>
              <a:t>;</a:t>
            </a:r>
          </a:p>
          <a:p>
            <a:pPr marL="742950" indent="-742950" algn="ctr"/>
            <a:endParaRPr lang="ru-RU" sz="3600" dirty="0" smtClean="0">
              <a:latin typeface="A97_Oktom_Times" pitchFamily="18" charset="0"/>
            </a:endParaRPr>
          </a:p>
          <a:p>
            <a:pPr marL="742950" indent="-742950" algn="ctr"/>
            <a:endParaRPr lang="ru-RU" sz="3600" dirty="0">
              <a:latin typeface="A97_Oktom_Times" pitchFamily="18" charset="0"/>
            </a:endParaRPr>
          </a:p>
          <a:p>
            <a:pPr marL="742950" indent="-742950" algn="ctr"/>
            <a:endParaRPr lang="ru-RU" sz="3600" dirty="0" smtClean="0">
              <a:latin typeface="A97_Oktom_Times" pitchFamily="18" charset="0"/>
            </a:endParaRPr>
          </a:p>
          <a:p>
            <a:pPr marL="742950" indent="-742950" algn="ctr"/>
            <a:endParaRPr lang="ru-RU" sz="3600" dirty="0">
              <a:latin typeface="A97_Oktom_Times" pitchFamily="18" charset="0"/>
            </a:endParaRPr>
          </a:p>
          <a:p>
            <a:pPr marL="742950" indent="-742950" algn="ctr"/>
            <a:endParaRPr lang="ru-RU" sz="3600" dirty="0" smtClean="0">
              <a:latin typeface="A97_Oktom_Times" pitchFamily="18" charset="0"/>
            </a:endParaRPr>
          </a:p>
          <a:p>
            <a:pPr marL="742950" indent="-742950" algn="ctr"/>
            <a:endParaRPr lang="ru-RU" sz="3600" dirty="0">
              <a:latin typeface="A97_Oktom_Times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500439"/>
            <a:ext cx="4638615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3500438"/>
            <a:ext cx="3539744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14282" y="214290"/>
            <a:ext cx="8643998" cy="635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latin typeface="A97_Oktom_Times" pitchFamily="18" charset="0"/>
              </a:rPr>
              <a:t>2) </a:t>
            </a:r>
            <a:r>
              <a:rPr lang="ru-RU" sz="3600" dirty="0" err="1">
                <a:latin typeface="A97_Oktom_Times" pitchFamily="18" charset="0"/>
              </a:rPr>
              <a:t>сандык</a:t>
            </a:r>
            <a:r>
              <a:rPr lang="ru-RU" sz="3600" dirty="0">
                <a:latin typeface="A97_Oktom_Times" pitchFamily="18" charset="0"/>
              </a:rPr>
              <a:t> – </a:t>
            </a:r>
            <a:r>
              <a:rPr lang="ru-RU" sz="3600" dirty="0" err="1">
                <a:latin typeface="A97_Oktom_Times" pitchFamily="18" charset="0"/>
              </a:rPr>
              <a:t>сандардын</a:t>
            </a:r>
            <a:r>
              <a:rPr lang="ru-RU" sz="3600" dirty="0">
                <a:latin typeface="A97_Oktom_Times" pitchFamily="18" charset="0"/>
              </a:rPr>
              <a:t> </a:t>
            </a:r>
            <a:r>
              <a:rPr lang="ru-RU" sz="3600" dirty="0" err="1">
                <a:latin typeface="A97_Oktom_Times" pitchFamily="18" charset="0"/>
              </a:rPr>
              <a:t>жардамы</a:t>
            </a:r>
            <a:r>
              <a:rPr lang="ru-RU" sz="3600" dirty="0">
                <a:latin typeface="A97_Oktom_Times" pitchFamily="18" charset="0"/>
              </a:rPr>
              <a:t> </a:t>
            </a:r>
            <a:r>
              <a:rPr lang="ru-RU" sz="3600" dirty="0" err="1">
                <a:latin typeface="A97_Oktom_Times" pitchFamily="18" charset="0"/>
              </a:rPr>
              <a:t>менен</a:t>
            </a:r>
            <a:r>
              <a:rPr lang="ru-RU" sz="3600" dirty="0" smtClean="0">
                <a:latin typeface="A97_Oktom_Times" pitchFamily="18" charset="0"/>
              </a:rPr>
              <a:t>;</a:t>
            </a:r>
          </a:p>
          <a:p>
            <a:pPr algn="ctr"/>
            <a:endParaRPr lang="ru-RU" sz="3600" dirty="0">
              <a:latin typeface="A97_Oktom_Times" pitchFamily="18" charset="0"/>
            </a:endParaRPr>
          </a:p>
          <a:p>
            <a:pPr algn="ctr"/>
            <a:endParaRPr lang="ru-RU" sz="3600" dirty="0" smtClean="0">
              <a:latin typeface="A97_Oktom_Times" pitchFamily="18" charset="0"/>
            </a:endParaRPr>
          </a:p>
          <a:p>
            <a:pPr algn="ctr"/>
            <a:endParaRPr lang="ru-RU" sz="3600" dirty="0">
              <a:latin typeface="A97_Oktom_Times" pitchFamily="18" charset="0"/>
            </a:endParaRPr>
          </a:p>
          <a:p>
            <a:pPr algn="ctr"/>
            <a:endParaRPr lang="ru-RU" sz="3600" dirty="0" smtClean="0">
              <a:latin typeface="A97_Oktom_Times" pitchFamily="18" charset="0"/>
            </a:endParaRPr>
          </a:p>
          <a:p>
            <a:pPr algn="ctr"/>
            <a:endParaRPr lang="ru-RU" sz="3600" dirty="0">
              <a:latin typeface="A97_Oktom_Times" pitchFamily="18" charset="0"/>
            </a:endParaRPr>
          </a:p>
          <a:p>
            <a:pPr algn="ctr"/>
            <a:endParaRPr lang="ru-RU" sz="3600" dirty="0" smtClean="0">
              <a:latin typeface="A97_Oktom_Times" pitchFamily="18" charset="0"/>
            </a:endParaRPr>
          </a:p>
          <a:p>
            <a:pPr algn="ctr"/>
            <a:endParaRPr lang="ru-RU" sz="3600" dirty="0">
              <a:latin typeface="A97_Oktom_Times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857496"/>
            <a:ext cx="4496695" cy="22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2752732"/>
            <a:ext cx="3386766" cy="2319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14282" y="214290"/>
            <a:ext cx="8643998" cy="635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3) </a:t>
            </a:r>
            <a:r>
              <a:rPr lang="ru-RU" sz="3600" dirty="0" err="1"/>
              <a:t>символдук</a:t>
            </a:r>
            <a:r>
              <a:rPr lang="ru-RU" sz="3600" dirty="0"/>
              <a:t> – </a:t>
            </a:r>
            <a:r>
              <a:rPr lang="ru-RU" sz="3600" dirty="0" err="1"/>
              <a:t>алгачкы</a:t>
            </a:r>
            <a:r>
              <a:rPr lang="ru-RU" sz="3600" dirty="0"/>
              <a:t> </a:t>
            </a:r>
            <a:r>
              <a:rPr lang="ru-RU" sz="3600" dirty="0" err="1"/>
              <a:t>тексттеги</a:t>
            </a:r>
            <a:r>
              <a:rPr lang="ru-RU" sz="3600" dirty="0"/>
              <a:t> </a:t>
            </a:r>
            <a:r>
              <a:rPr lang="ru-RU" sz="3600" dirty="0" err="1"/>
              <a:t>алфавиттин</a:t>
            </a:r>
            <a:r>
              <a:rPr lang="ru-RU" sz="3600" dirty="0"/>
              <a:t> </a:t>
            </a:r>
            <a:r>
              <a:rPr lang="ru-RU" sz="3600" dirty="0" err="1"/>
              <a:t>символдорунун</a:t>
            </a:r>
            <a:r>
              <a:rPr lang="ru-RU" sz="3600" dirty="0"/>
              <a:t> </a:t>
            </a:r>
            <a:r>
              <a:rPr lang="ru-RU" sz="3600" dirty="0" err="1"/>
              <a:t>жардамы</a:t>
            </a:r>
            <a:r>
              <a:rPr lang="ru-RU" sz="3600" dirty="0"/>
              <a:t> </a:t>
            </a:r>
            <a:r>
              <a:rPr lang="ru-RU" sz="3600" dirty="0" err="1"/>
              <a:t>менен</a:t>
            </a:r>
            <a:r>
              <a:rPr lang="ru-RU" sz="3600" dirty="0" smtClean="0"/>
              <a:t>.</a:t>
            </a:r>
          </a:p>
          <a:p>
            <a:pPr algn="ctr"/>
            <a:endParaRPr lang="ru-RU" sz="3600" dirty="0"/>
          </a:p>
          <a:p>
            <a:pPr algn="ctr"/>
            <a:endParaRPr lang="ru-RU" sz="3600" dirty="0" smtClean="0"/>
          </a:p>
          <a:p>
            <a:pPr algn="ctr"/>
            <a:endParaRPr lang="ru-RU" sz="3600" dirty="0"/>
          </a:p>
          <a:p>
            <a:pPr algn="ctr"/>
            <a:endParaRPr lang="ru-RU" sz="3600" dirty="0" smtClean="0"/>
          </a:p>
          <a:p>
            <a:pPr algn="ctr"/>
            <a:endParaRPr lang="ru-RU" sz="3600" dirty="0">
              <a:latin typeface="A97_Oktom_Times" pitchFamily="18" charset="0"/>
            </a:endParaRPr>
          </a:p>
          <a:p>
            <a:pPr algn="ctr"/>
            <a:endParaRPr lang="ru-RU" sz="3600" dirty="0">
              <a:latin typeface="A97_Oktom_Times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3786191"/>
            <a:ext cx="8043500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14282" y="214290"/>
            <a:ext cx="8643998" cy="635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u="sng" dirty="0" err="1" smtClean="0">
                <a:latin typeface="A97_Oktom_Times" pitchFamily="18" charset="0"/>
              </a:rPr>
              <a:t>Алфавиттин</a:t>
            </a:r>
            <a:r>
              <a:rPr lang="ru-RU" sz="3600" u="sng" dirty="0" smtClean="0">
                <a:latin typeface="A97_Oktom_Times" pitchFamily="18" charset="0"/>
              </a:rPr>
              <a:t> </a:t>
            </a:r>
            <a:r>
              <a:rPr lang="ru-RU" sz="3600" u="sng" dirty="0">
                <a:latin typeface="A97_Oktom_Times" pitchFamily="18" charset="0"/>
              </a:rPr>
              <a:t>ар </a:t>
            </a:r>
            <a:r>
              <a:rPr lang="ru-RU" sz="3600" u="sng" dirty="0" err="1">
                <a:latin typeface="A97_Oktom_Times" pitchFamily="18" charset="0"/>
              </a:rPr>
              <a:t>бир</a:t>
            </a:r>
            <a:r>
              <a:rPr lang="ru-RU" sz="3600" u="sng" dirty="0">
                <a:latin typeface="A97_Oktom_Times" pitchFamily="18" charset="0"/>
              </a:rPr>
              <a:t> </a:t>
            </a:r>
            <a:r>
              <a:rPr lang="ru-RU" sz="3600" u="sng" dirty="0" err="1">
                <a:latin typeface="A97_Oktom_Times" pitchFamily="18" charset="0"/>
              </a:rPr>
              <a:t>тамгасына</a:t>
            </a:r>
            <a:r>
              <a:rPr lang="ru-RU" sz="3600" u="sng" dirty="0">
                <a:latin typeface="A97_Oktom_Times" pitchFamily="18" charset="0"/>
              </a:rPr>
              <a:t> </a:t>
            </a:r>
            <a:r>
              <a:rPr lang="ru-RU" sz="3600" u="sng" dirty="0" err="1">
                <a:latin typeface="A97_Oktom_Times" pitchFamily="18" charset="0"/>
              </a:rPr>
              <a:t>анын</a:t>
            </a:r>
            <a:r>
              <a:rPr lang="ru-RU" sz="3600" u="sng" dirty="0">
                <a:latin typeface="A97_Oktom_Times" pitchFamily="18" charset="0"/>
              </a:rPr>
              <a:t> катар </a:t>
            </a:r>
            <a:r>
              <a:rPr lang="ru-RU" sz="3600" u="sng" dirty="0" err="1">
                <a:latin typeface="A97_Oktom_Times" pitchFamily="18" charset="0"/>
              </a:rPr>
              <a:t>номуру</a:t>
            </a:r>
            <a:r>
              <a:rPr lang="ru-RU" sz="3600" u="sng" dirty="0">
                <a:latin typeface="A97_Oktom_Times" pitchFamily="18" charset="0"/>
              </a:rPr>
              <a:t> дал </a:t>
            </a:r>
            <a:r>
              <a:rPr lang="ru-RU" sz="3600" u="sng" dirty="0" err="1">
                <a:latin typeface="A97_Oktom_Times" pitchFamily="18" charset="0"/>
              </a:rPr>
              <a:t>келген</a:t>
            </a:r>
            <a:r>
              <a:rPr lang="ru-RU" sz="3600" u="sng" dirty="0">
                <a:latin typeface="A97_Oktom_Times" pitchFamily="18" charset="0"/>
              </a:rPr>
              <a:t> </a:t>
            </a:r>
            <a:r>
              <a:rPr lang="ru-RU" sz="3600" u="sng" dirty="0" err="1" smtClean="0">
                <a:latin typeface="A97_Oktom_Times" pitchFamily="18" charset="0"/>
              </a:rPr>
              <a:t>жънъкъй</a:t>
            </a:r>
            <a:r>
              <a:rPr lang="ru-RU" sz="3600" u="sng" dirty="0" smtClean="0">
                <a:latin typeface="A97_Oktom_Times" pitchFamily="18" charset="0"/>
              </a:rPr>
              <a:t> </a:t>
            </a:r>
            <a:r>
              <a:rPr lang="ru-RU" sz="3600" u="sng" dirty="0" err="1" smtClean="0">
                <a:latin typeface="A97_Oktom_Times" pitchFamily="18" charset="0"/>
              </a:rPr>
              <a:t>коддук</a:t>
            </a:r>
            <a:r>
              <a:rPr lang="ru-RU" sz="3600" u="sng" dirty="0" smtClean="0">
                <a:latin typeface="A97_Oktom_Times" pitchFamily="18" charset="0"/>
              </a:rPr>
              <a:t> </a:t>
            </a:r>
            <a:r>
              <a:rPr lang="ru-RU" sz="3600" u="sng" dirty="0" err="1">
                <a:latin typeface="A97_Oktom_Times" pitchFamily="18" charset="0"/>
              </a:rPr>
              <a:t>таблицаны</a:t>
            </a:r>
            <a:r>
              <a:rPr lang="ru-RU" sz="3600" u="sng" dirty="0">
                <a:latin typeface="A97_Oktom_Times" pitchFamily="18" charset="0"/>
              </a:rPr>
              <a:t> </a:t>
            </a:r>
            <a:r>
              <a:rPr lang="ru-RU" sz="3600" u="sng" dirty="0" err="1" smtClean="0">
                <a:latin typeface="A97_Oktom_Times" pitchFamily="18" charset="0"/>
              </a:rPr>
              <a:t>т\зъл\</a:t>
            </a:r>
            <a:r>
              <a:rPr lang="ru-RU" sz="3600" u="sng" dirty="0" smtClean="0">
                <a:latin typeface="A97_Oktom_Times" pitchFamily="18" charset="0"/>
              </a:rPr>
              <a:t>. </a:t>
            </a:r>
            <a:r>
              <a:rPr lang="ru-RU" sz="3600" u="sng" dirty="0" err="1">
                <a:latin typeface="A97_Oktom_Times" pitchFamily="18" charset="0"/>
              </a:rPr>
              <a:t>Анда</a:t>
            </a:r>
            <a:endParaRPr lang="ru-RU" sz="3600" u="sng" dirty="0">
              <a:latin typeface="A97_Oktom_Times" pitchFamily="18" charset="0"/>
            </a:endParaRPr>
          </a:p>
          <a:p>
            <a:pPr algn="ctr"/>
            <a:r>
              <a:rPr lang="ru-RU" sz="3600" dirty="0">
                <a:latin typeface="A97_Oktom_Times" pitchFamily="18" charset="0"/>
              </a:rPr>
              <a:t>ЖАЗ ЖАРЫШ, </a:t>
            </a:r>
          </a:p>
          <a:p>
            <a:pPr algn="ctr"/>
            <a:r>
              <a:rPr lang="ru-RU" sz="3600" dirty="0" smtClean="0">
                <a:latin typeface="A97_Oktom_Times" pitchFamily="18" charset="0"/>
              </a:rPr>
              <a:t>К/З К/РЪШ</a:t>
            </a:r>
            <a:r>
              <a:rPr lang="ru-RU" sz="3600" dirty="0">
                <a:latin typeface="A97_Oktom_Times" pitchFamily="18" charset="0"/>
              </a:rPr>
              <a:t>.</a:t>
            </a:r>
          </a:p>
          <a:p>
            <a:pPr algn="ctr"/>
            <a:r>
              <a:rPr lang="ru-RU" sz="3600" smtClean="0">
                <a:latin typeface="A97_Oktom_Times" pitchFamily="18" charset="0"/>
              </a:rPr>
              <a:t>макалды</a:t>
            </a:r>
            <a:r>
              <a:rPr lang="ru-RU" sz="3600" dirty="0" smtClean="0">
                <a:latin typeface="A97_Oktom_Times" pitchFamily="18" charset="0"/>
              </a:rPr>
              <a:t> </a:t>
            </a:r>
            <a:r>
              <a:rPr lang="ru-RU" sz="3600" dirty="0" err="1">
                <a:latin typeface="A97_Oktom_Times" pitchFamily="18" charset="0"/>
              </a:rPr>
              <a:t>коддолгон</a:t>
            </a:r>
            <a:r>
              <a:rPr lang="ru-RU" sz="3600" dirty="0">
                <a:latin typeface="A97_Oktom_Times" pitchFamily="18" charset="0"/>
              </a:rPr>
              <a:t> </a:t>
            </a:r>
            <a:r>
              <a:rPr lang="ru-RU" sz="3600" dirty="0" err="1" smtClean="0">
                <a:latin typeface="A97_Oktom_Times" pitchFamily="18" charset="0"/>
              </a:rPr>
              <a:t>т\рдъ</a:t>
            </a:r>
            <a:r>
              <a:rPr lang="ru-RU" sz="3600" dirty="0" smtClean="0">
                <a:latin typeface="A97_Oktom_Times" pitchFamily="18" charset="0"/>
              </a:rPr>
              <a:t> </a:t>
            </a:r>
            <a:r>
              <a:rPr lang="ru-RU" sz="3600" dirty="0" err="1" smtClean="0">
                <a:latin typeface="A97_Oktom_Times" pitchFamily="18" charset="0"/>
              </a:rPr>
              <a:t>тъмънк\дъй</a:t>
            </a:r>
            <a:r>
              <a:rPr lang="ru-RU" sz="3600" dirty="0" smtClean="0">
                <a:latin typeface="A97_Oktom_Times" pitchFamily="18" charset="0"/>
              </a:rPr>
              <a:t> болот</a:t>
            </a:r>
            <a:r>
              <a:rPr lang="ru-RU" sz="3600" dirty="0">
                <a:latin typeface="A97_Oktom_Times" pitchFamily="18" charset="0"/>
              </a:rPr>
              <a:t>:</a:t>
            </a:r>
          </a:p>
          <a:p>
            <a:pPr algn="ctr"/>
            <a:r>
              <a:rPr lang="ru-RU" sz="3600" dirty="0">
                <a:latin typeface="A97_Oktom_Times" pitchFamily="18" charset="0"/>
              </a:rPr>
              <a:t>08 01 09 08 01 20 32 29,</a:t>
            </a:r>
          </a:p>
          <a:p>
            <a:pPr algn="ctr"/>
            <a:r>
              <a:rPr lang="ru-RU" sz="3600" dirty="0">
                <a:latin typeface="A97_Oktom_Times" pitchFamily="18" charset="0"/>
              </a:rPr>
              <a:t>12 24 09 12 24 20 18 29.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14282" y="214290"/>
            <a:ext cx="8643998" cy="635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dirty="0" err="1" smtClean="0">
                <a:latin typeface="A97_Oktom_Times" pitchFamily="18" charset="0"/>
              </a:rPr>
              <a:t>шифрди</a:t>
            </a:r>
            <a:r>
              <a:rPr lang="ru-RU" sz="4400" dirty="0" smtClean="0">
                <a:latin typeface="A97_Oktom_Times" pitchFamily="18" charset="0"/>
              </a:rPr>
              <a:t> </a:t>
            </a:r>
            <a:r>
              <a:rPr lang="ru-RU" sz="4400" dirty="0" err="1" smtClean="0">
                <a:latin typeface="A97_Oktom_Times" pitchFamily="18" charset="0"/>
              </a:rPr>
              <a:t>алмаштыруу</a:t>
            </a:r>
            <a:r>
              <a:rPr lang="ru-RU" sz="4400" dirty="0" smtClean="0">
                <a:latin typeface="A97_Oktom_Times" pitchFamily="18" charset="0"/>
              </a:rPr>
              <a:t> </a:t>
            </a:r>
            <a:r>
              <a:rPr lang="ru-RU" sz="4400" dirty="0" smtClean="0">
                <a:latin typeface="A97_Oktom_Times" pitchFamily="18" charset="0"/>
              </a:rPr>
              <a:t> коду</a:t>
            </a:r>
          </a:p>
          <a:p>
            <a:pPr algn="ctr"/>
            <a:endParaRPr lang="ru-RU" sz="4400" dirty="0" smtClean="0">
              <a:latin typeface="A97_Oktom_Times" pitchFamily="18" charset="0"/>
            </a:endParaRPr>
          </a:p>
          <a:p>
            <a:pPr algn="ctr"/>
            <a:endParaRPr lang="ru-RU" sz="4400" dirty="0" smtClean="0">
              <a:latin typeface="A97_Oktom_Times" pitchFamily="18" charset="0"/>
            </a:endParaRPr>
          </a:p>
          <a:p>
            <a:pPr algn="ctr"/>
            <a:r>
              <a:rPr lang="ru-RU" sz="4400" dirty="0" smtClean="0">
                <a:latin typeface="A97_Oktom_Times" pitchFamily="18" charset="0"/>
              </a:rPr>
              <a:t>Б/ТКЪН  </a:t>
            </a:r>
            <a:r>
              <a:rPr lang="ru-RU" sz="4400" dirty="0" smtClean="0">
                <a:latin typeface="A97_Oktom_Times" pitchFamily="18" charset="0"/>
              </a:rPr>
              <a:t>ИШКЕ СЫНЧЫ </a:t>
            </a:r>
            <a:r>
              <a:rPr lang="ru-RU" sz="4400" dirty="0" smtClean="0">
                <a:latin typeface="A97_Oktom_Times" pitchFamily="18" charset="0"/>
              </a:rPr>
              <a:t>КЪП</a:t>
            </a:r>
          </a:p>
          <a:p>
            <a:pPr algn="ctr"/>
            <a:r>
              <a:rPr lang="ru-RU" sz="4400" smtClean="0">
                <a:latin typeface="A97_Oktom_Times" pitchFamily="18" charset="0"/>
              </a:rPr>
              <a:t>ВФУЛП </a:t>
            </a:r>
            <a:r>
              <a:rPr lang="ru-RU" sz="4400" smtClean="0">
                <a:latin typeface="A97_Oktom_Times" pitchFamily="18" charset="0"/>
              </a:rPr>
              <a:t> ЙЩЛЕ ТЬЁШЬ </a:t>
            </a:r>
            <a:r>
              <a:rPr lang="ru-RU" sz="4400" dirty="0" smtClean="0">
                <a:latin typeface="A97_Oktom_Times" pitchFamily="18" charset="0"/>
              </a:rPr>
              <a:t>ЛПР </a:t>
            </a:r>
            <a:r>
              <a:rPr lang="ru-RU" sz="4400" dirty="0" smtClean="0">
                <a:latin typeface="A97_Oktom_Times" pitchFamily="18" charset="0"/>
              </a:rPr>
              <a:t> </a:t>
            </a:r>
            <a:endParaRPr lang="ru-RU" sz="4400" dirty="0">
              <a:latin typeface="A97_Oktom_Times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117</Words>
  <Application>Microsoft Office PowerPoint</Application>
  <PresentationFormat>Экран 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Информацияны коддоо.</vt:lpstr>
      <vt:lpstr>Слайд 2</vt:lpstr>
      <vt:lpstr>Слайд 3</vt:lpstr>
      <vt:lpstr>Слайд 4</vt:lpstr>
      <vt:lpstr>Слайд 5</vt:lpstr>
      <vt:lpstr>Слайд 6</vt:lpstr>
      <vt:lpstr>Слайд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Информацияны коддоо.</dc:title>
  <dc:creator>1212</dc:creator>
  <cp:lastModifiedBy>1212</cp:lastModifiedBy>
  <cp:revision>3</cp:revision>
  <dcterms:created xsi:type="dcterms:W3CDTF">2018-12-11T10:21:14Z</dcterms:created>
  <dcterms:modified xsi:type="dcterms:W3CDTF">2018-12-12T00:41:26Z</dcterms:modified>
</cp:coreProperties>
</file>