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814309" y="111760"/>
            <a:ext cx="1130300" cy="2043430"/>
          </a:xfrm>
          <a:custGeom>
            <a:avLst/>
            <a:gdLst/>
            <a:ahLst/>
            <a:cxnLst/>
            <a:rect l="l" t="t" r="r" b="b"/>
            <a:pathLst>
              <a:path w="1130300" h="2043430">
                <a:moveTo>
                  <a:pt x="114300" y="0"/>
                </a:moveTo>
                <a:lnTo>
                  <a:pt x="0" y="60960"/>
                </a:lnTo>
                <a:lnTo>
                  <a:pt x="758190" y="1720850"/>
                </a:lnTo>
                <a:lnTo>
                  <a:pt x="923290" y="1845310"/>
                </a:lnTo>
                <a:lnTo>
                  <a:pt x="1087120" y="2034540"/>
                </a:lnTo>
                <a:lnTo>
                  <a:pt x="1130300" y="2043430"/>
                </a:lnTo>
                <a:lnTo>
                  <a:pt x="1061720" y="1803400"/>
                </a:lnTo>
                <a:lnTo>
                  <a:pt x="1084580" y="1649730"/>
                </a:lnTo>
                <a:lnTo>
                  <a:pt x="341630" y="10160"/>
                </a:lnTo>
                <a:lnTo>
                  <a:pt x="114300" y="0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866380" y="231140"/>
            <a:ext cx="972819" cy="1530350"/>
          </a:xfrm>
          <a:custGeom>
            <a:avLst/>
            <a:gdLst/>
            <a:ahLst/>
            <a:cxnLst/>
            <a:rect l="l" t="t" r="r" b="b"/>
            <a:pathLst>
              <a:path w="972820" h="1530350">
                <a:moveTo>
                  <a:pt x="340360" y="0"/>
                </a:moveTo>
                <a:lnTo>
                  <a:pt x="90170" y="33019"/>
                </a:lnTo>
                <a:lnTo>
                  <a:pt x="0" y="74929"/>
                </a:lnTo>
                <a:lnTo>
                  <a:pt x="662940" y="1530349"/>
                </a:lnTo>
                <a:lnTo>
                  <a:pt x="797560" y="1416049"/>
                </a:lnTo>
                <a:lnTo>
                  <a:pt x="972820" y="1394459"/>
                </a:lnTo>
                <a:lnTo>
                  <a:pt x="340360" y="0"/>
                </a:lnTo>
                <a:close/>
              </a:path>
            </a:pathLst>
          </a:custGeom>
          <a:solidFill>
            <a:srgbClr val="FFB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8100" y="5563870"/>
            <a:ext cx="1729739" cy="1031240"/>
          </a:xfrm>
          <a:custGeom>
            <a:avLst/>
            <a:gdLst/>
            <a:ahLst/>
            <a:cxnLst/>
            <a:rect l="l" t="t" r="r" b="b"/>
            <a:pathLst>
              <a:path w="1729739" h="1031240">
                <a:moveTo>
                  <a:pt x="1255712" y="996949"/>
                </a:moveTo>
                <a:lnTo>
                  <a:pt x="1094740" y="996949"/>
                </a:lnTo>
                <a:lnTo>
                  <a:pt x="1247140" y="1031239"/>
                </a:lnTo>
                <a:lnTo>
                  <a:pt x="1259840" y="1000759"/>
                </a:lnTo>
                <a:lnTo>
                  <a:pt x="1255712" y="996949"/>
                </a:lnTo>
                <a:close/>
              </a:path>
              <a:path w="1729739" h="1031240">
                <a:moveTo>
                  <a:pt x="111759" y="372109"/>
                </a:moveTo>
                <a:lnTo>
                  <a:pt x="36830" y="403859"/>
                </a:lnTo>
                <a:lnTo>
                  <a:pt x="0" y="505459"/>
                </a:lnTo>
                <a:lnTo>
                  <a:pt x="43180" y="618489"/>
                </a:lnTo>
                <a:lnTo>
                  <a:pt x="904240" y="1022349"/>
                </a:lnTo>
                <a:lnTo>
                  <a:pt x="1094740" y="996949"/>
                </a:lnTo>
                <a:lnTo>
                  <a:pt x="1255712" y="996949"/>
                </a:lnTo>
                <a:lnTo>
                  <a:pt x="1127760" y="878839"/>
                </a:lnTo>
                <a:lnTo>
                  <a:pt x="1103210" y="706119"/>
                </a:lnTo>
                <a:lnTo>
                  <a:pt x="882650" y="706119"/>
                </a:lnTo>
                <a:lnTo>
                  <a:pt x="111759" y="372109"/>
                </a:lnTo>
                <a:close/>
              </a:path>
              <a:path w="1729739" h="1031240">
                <a:moveTo>
                  <a:pt x="861060" y="0"/>
                </a:moveTo>
                <a:lnTo>
                  <a:pt x="760730" y="22859"/>
                </a:lnTo>
                <a:lnTo>
                  <a:pt x="704850" y="83819"/>
                </a:lnTo>
                <a:lnTo>
                  <a:pt x="744220" y="226059"/>
                </a:lnTo>
                <a:lnTo>
                  <a:pt x="524510" y="350519"/>
                </a:lnTo>
                <a:lnTo>
                  <a:pt x="781050" y="375919"/>
                </a:lnTo>
                <a:lnTo>
                  <a:pt x="882650" y="706119"/>
                </a:lnTo>
                <a:lnTo>
                  <a:pt x="1103210" y="706119"/>
                </a:lnTo>
                <a:lnTo>
                  <a:pt x="1056640" y="378459"/>
                </a:lnTo>
                <a:lnTo>
                  <a:pt x="1699260" y="261619"/>
                </a:lnTo>
                <a:lnTo>
                  <a:pt x="1727810" y="167639"/>
                </a:lnTo>
                <a:lnTo>
                  <a:pt x="1013460" y="167639"/>
                </a:lnTo>
                <a:lnTo>
                  <a:pt x="967740" y="25399"/>
                </a:lnTo>
                <a:lnTo>
                  <a:pt x="861060" y="0"/>
                </a:lnTo>
                <a:close/>
              </a:path>
              <a:path w="1729739" h="1031240">
                <a:moveTo>
                  <a:pt x="1666239" y="80009"/>
                </a:moveTo>
                <a:lnTo>
                  <a:pt x="1013460" y="167639"/>
                </a:lnTo>
                <a:lnTo>
                  <a:pt x="1727810" y="167639"/>
                </a:lnTo>
                <a:lnTo>
                  <a:pt x="1729739" y="161289"/>
                </a:lnTo>
                <a:lnTo>
                  <a:pt x="1666239" y="8000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621789" y="5687059"/>
            <a:ext cx="113030" cy="204470"/>
          </a:xfrm>
          <a:custGeom>
            <a:avLst/>
            <a:gdLst/>
            <a:ahLst/>
            <a:cxnLst/>
            <a:rect l="l" t="t" r="r" b="b"/>
            <a:pathLst>
              <a:path w="113030" h="204470">
                <a:moveTo>
                  <a:pt x="95249" y="0"/>
                </a:moveTo>
                <a:lnTo>
                  <a:pt x="0" y="5079"/>
                </a:lnTo>
                <a:lnTo>
                  <a:pt x="6349" y="204469"/>
                </a:lnTo>
                <a:lnTo>
                  <a:pt x="113029" y="184149"/>
                </a:lnTo>
                <a:lnTo>
                  <a:pt x="95249" y="0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1750" y="5990590"/>
            <a:ext cx="1257300" cy="651510"/>
          </a:xfrm>
          <a:custGeom>
            <a:avLst/>
            <a:gdLst/>
            <a:ahLst/>
            <a:cxnLst/>
            <a:rect l="l" t="t" r="r" b="b"/>
            <a:pathLst>
              <a:path w="1257300" h="651509">
                <a:moveTo>
                  <a:pt x="1253370" y="624840"/>
                </a:moveTo>
                <a:lnTo>
                  <a:pt x="1070610" y="624840"/>
                </a:lnTo>
                <a:lnTo>
                  <a:pt x="1240790" y="651510"/>
                </a:lnTo>
                <a:lnTo>
                  <a:pt x="1257300" y="628650"/>
                </a:lnTo>
                <a:lnTo>
                  <a:pt x="1253370" y="624840"/>
                </a:lnTo>
                <a:close/>
              </a:path>
              <a:path w="1257300" h="651509">
                <a:moveTo>
                  <a:pt x="107950" y="0"/>
                </a:moveTo>
                <a:lnTo>
                  <a:pt x="35560" y="25400"/>
                </a:lnTo>
                <a:lnTo>
                  <a:pt x="0" y="119380"/>
                </a:lnTo>
                <a:lnTo>
                  <a:pt x="33019" y="236220"/>
                </a:lnTo>
                <a:lnTo>
                  <a:pt x="908050" y="643890"/>
                </a:lnTo>
                <a:lnTo>
                  <a:pt x="1070610" y="624840"/>
                </a:lnTo>
                <a:lnTo>
                  <a:pt x="1253370" y="624840"/>
                </a:lnTo>
                <a:lnTo>
                  <a:pt x="1131570" y="506730"/>
                </a:lnTo>
                <a:lnTo>
                  <a:pt x="1055370" y="411480"/>
                </a:lnTo>
                <a:lnTo>
                  <a:pt x="1079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04470" y="6045200"/>
            <a:ext cx="834390" cy="593090"/>
          </a:xfrm>
          <a:custGeom>
            <a:avLst/>
            <a:gdLst/>
            <a:ahLst/>
            <a:cxnLst/>
            <a:rect l="l" t="t" r="r" b="b"/>
            <a:pathLst>
              <a:path w="834390" h="593090">
                <a:moveTo>
                  <a:pt x="62229" y="0"/>
                </a:moveTo>
                <a:lnTo>
                  <a:pt x="0" y="100329"/>
                </a:lnTo>
                <a:lnTo>
                  <a:pt x="0" y="257809"/>
                </a:lnTo>
                <a:lnTo>
                  <a:pt x="732790" y="593090"/>
                </a:lnTo>
                <a:lnTo>
                  <a:pt x="746760" y="424180"/>
                </a:lnTo>
                <a:lnTo>
                  <a:pt x="834389" y="335280"/>
                </a:lnTo>
                <a:lnTo>
                  <a:pt x="62229" y="0"/>
                </a:lnTo>
                <a:close/>
              </a:path>
            </a:pathLst>
          </a:custGeom>
          <a:solidFill>
            <a:srgbClr val="FFB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69619" y="5607050"/>
            <a:ext cx="214629" cy="193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17269" y="6609080"/>
            <a:ext cx="120650" cy="177800"/>
          </a:xfrm>
          <a:custGeom>
            <a:avLst/>
            <a:gdLst/>
            <a:ahLst/>
            <a:cxnLst/>
            <a:rect l="l" t="t" r="r" b="b"/>
            <a:pathLst>
              <a:path w="120650" h="177800">
                <a:moveTo>
                  <a:pt x="57150" y="0"/>
                </a:moveTo>
                <a:lnTo>
                  <a:pt x="0" y="6350"/>
                </a:lnTo>
                <a:lnTo>
                  <a:pt x="120650" y="177800"/>
                </a:lnTo>
                <a:lnTo>
                  <a:pt x="120650" y="2540"/>
                </a:lnTo>
                <a:lnTo>
                  <a:pt x="57150" y="0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00100" y="5726429"/>
            <a:ext cx="306070" cy="608330"/>
          </a:xfrm>
          <a:custGeom>
            <a:avLst/>
            <a:gdLst/>
            <a:ahLst/>
            <a:cxnLst/>
            <a:rect l="l" t="t" r="r" b="b"/>
            <a:pathLst>
              <a:path w="306069" h="608329">
                <a:moveTo>
                  <a:pt x="68580" y="0"/>
                </a:moveTo>
                <a:lnTo>
                  <a:pt x="0" y="62230"/>
                </a:lnTo>
                <a:lnTo>
                  <a:pt x="120650" y="538480"/>
                </a:lnTo>
                <a:lnTo>
                  <a:pt x="220980" y="572770"/>
                </a:lnTo>
                <a:lnTo>
                  <a:pt x="306069" y="608330"/>
                </a:lnTo>
                <a:lnTo>
                  <a:pt x="184150" y="3810"/>
                </a:lnTo>
                <a:lnTo>
                  <a:pt x="68580" y="0"/>
                </a:lnTo>
                <a:close/>
              </a:path>
            </a:pathLst>
          </a:custGeom>
          <a:solidFill>
            <a:srgbClr val="FFB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060450" y="5698490"/>
            <a:ext cx="577850" cy="276860"/>
          </a:xfrm>
          <a:custGeom>
            <a:avLst/>
            <a:gdLst/>
            <a:ahLst/>
            <a:cxnLst/>
            <a:rect l="l" t="t" r="r" b="b"/>
            <a:pathLst>
              <a:path w="577850" h="276860">
                <a:moveTo>
                  <a:pt x="548640" y="0"/>
                </a:moveTo>
                <a:lnTo>
                  <a:pt x="0" y="83820"/>
                </a:lnTo>
                <a:lnTo>
                  <a:pt x="21590" y="276860"/>
                </a:lnTo>
                <a:lnTo>
                  <a:pt x="567689" y="187960"/>
                </a:lnTo>
                <a:lnTo>
                  <a:pt x="577850" y="34290"/>
                </a:lnTo>
                <a:lnTo>
                  <a:pt x="548640" y="0"/>
                </a:lnTo>
                <a:close/>
              </a:path>
            </a:pathLst>
          </a:custGeom>
          <a:solidFill>
            <a:srgbClr val="FFB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551180" y="5862320"/>
            <a:ext cx="247650" cy="106680"/>
          </a:xfrm>
          <a:custGeom>
            <a:avLst/>
            <a:gdLst/>
            <a:ahLst/>
            <a:cxnLst/>
            <a:rect l="l" t="t" r="r" b="b"/>
            <a:pathLst>
              <a:path w="247650" h="106679">
                <a:moveTo>
                  <a:pt x="215900" y="0"/>
                </a:moveTo>
                <a:lnTo>
                  <a:pt x="0" y="62229"/>
                </a:lnTo>
                <a:lnTo>
                  <a:pt x="247650" y="106679"/>
                </a:lnTo>
                <a:lnTo>
                  <a:pt x="215900" y="0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791209" y="5694679"/>
            <a:ext cx="250190" cy="137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09650" y="6567169"/>
            <a:ext cx="182880" cy="2120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93850" y="5654040"/>
            <a:ext cx="68580" cy="1866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20650" y="5924550"/>
            <a:ext cx="944880" cy="397510"/>
          </a:xfrm>
          <a:custGeom>
            <a:avLst/>
            <a:gdLst/>
            <a:ahLst/>
            <a:cxnLst/>
            <a:rect l="l" t="t" r="r" b="b"/>
            <a:pathLst>
              <a:path w="944880" h="397510">
                <a:moveTo>
                  <a:pt x="78739" y="0"/>
                </a:moveTo>
                <a:lnTo>
                  <a:pt x="0" y="20319"/>
                </a:lnTo>
                <a:lnTo>
                  <a:pt x="854710" y="397509"/>
                </a:lnTo>
                <a:lnTo>
                  <a:pt x="944880" y="388620"/>
                </a:lnTo>
                <a:lnTo>
                  <a:pt x="78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12750" y="6168390"/>
            <a:ext cx="387350" cy="236220"/>
          </a:xfrm>
          <a:custGeom>
            <a:avLst/>
            <a:gdLst/>
            <a:ahLst/>
            <a:cxnLst/>
            <a:rect l="l" t="t" r="r" b="b"/>
            <a:pathLst>
              <a:path w="387350" h="236220">
                <a:moveTo>
                  <a:pt x="39370" y="63500"/>
                </a:moveTo>
                <a:lnTo>
                  <a:pt x="85090" y="129540"/>
                </a:lnTo>
                <a:lnTo>
                  <a:pt x="215900" y="214630"/>
                </a:lnTo>
                <a:lnTo>
                  <a:pt x="369570" y="236220"/>
                </a:lnTo>
                <a:lnTo>
                  <a:pt x="382711" y="193040"/>
                </a:lnTo>
                <a:lnTo>
                  <a:pt x="349250" y="193040"/>
                </a:lnTo>
                <a:lnTo>
                  <a:pt x="259079" y="182880"/>
                </a:lnTo>
                <a:lnTo>
                  <a:pt x="110490" y="115570"/>
                </a:lnTo>
                <a:lnTo>
                  <a:pt x="39370" y="63500"/>
                </a:lnTo>
                <a:close/>
              </a:path>
              <a:path w="387350" h="236220">
                <a:moveTo>
                  <a:pt x="0" y="0"/>
                </a:moveTo>
                <a:lnTo>
                  <a:pt x="11429" y="26670"/>
                </a:lnTo>
                <a:lnTo>
                  <a:pt x="127000" y="52070"/>
                </a:lnTo>
                <a:lnTo>
                  <a:pt x="256540" y="109220"/>
                </a:lnTo>
                <a:lnTo>
                  <a:pt x="349250" y="193040"/>
                </a:lnTo>
                <a:lnTo>
                  <a:pt x="382711" y="193040"/>
                </a:lnTo>
                <a:lnTo>
                  <a:pt x="387350" y="177800"/>
                </a:lnTo>
                <a:lnTo>
                  <a:pt x="312420" y="95250"/>
                </a:lnTo>
                <a:lnTo>
                  <a:pt x="134620" y="139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96619" y="5842000"/>
            <a:ext cx="170180" cy="377190"/>
          </a:xfrm>
          <a:custGeom>
            <a:avLst/>
            <a:gdLst/>
            <a:ahLst/>
            <a:cxnLst/>
            <a:rect l="l" t="t" r="r" b="b"/>
            <a:pathLst>
              <a:path w="170180" h="377189">
                <a:moveTo>
                  <a:pt x="19050" y="0"/>
                </a:moveTo>
                <a:lnTo>
                  <a:pt x="0" y="44450"/>
                </a:lnTo>
                <a:lnTo>
                  <a:pt x="24130" y="271780"/>
                </a:lnTo>
                <a:lnTo>
                  <a:pt x="77470" y="377190"/>
                </a:lnTo>
                <a:lnTo>
                  <a:pt x="170180" y="355600"/>
                </a:lnTo>
                <a:lnTo>
                  <a:pt x="85090" y="257809"/>
                </a:lnTo>
                <a:lnTo>
                  <a:pt x="63500" y="151130"/>
                </a:lnTo>
                <a:lnTo>
                  <a:pt x="7239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61719" y="6426200"/>
            <a:ext cx="119380" cy="1371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7620" y="5918200"/>
            <a:ext cx="1337310" cy="698500"/>
          </a:xfrm>
          <a:custGeom>
            <a:avLst/>
            <a:gdLst/>
            <a:ahLst/>
            <a:cxnLst/>
            <a:rect l="l" t="t" r="r" b="b"/>
            <a:pathLst>
              <a:path w="1337310" h="698500">
                <a:moveTo>
                  <a:pt x="1316679" y="662940"/>
                </a:moveTo>
                <a:lnTo>
                  <a:pt x="1129030" y="662940"/>
                </a:lnTo>
                <a:lnTo>
                  <a:pt x="1282700" y="698500"/>
                </a:lnTo>
                <a:lnTo>
                  <a:pt x="1316679" y="662940"/>
                </a:lnTo>
                <a:close/>
              </a:path>
              <a:path w="1337310" h="698500">
                <a:moveTo>
                  <a:pt x="171450" y="0"/>
                </a:moveTo>
                <a:lnTo>
                  <a:pt x="123190" y="0"/>
                </a:lnTo>
                <a:lnTo>
                  <a:pt x="49530" y="40640"/>
                </a:lnTo>
                <a:lnTo>
                  <a:pt x="0" y="165100"/>
                </a:lnTo>
                <a:lnTo>
                  <a:pt x="53340" y="284480"/>
                </a:lnTo>
                <a:lnTo>
                  <a:pt x="938530" y="688340"/>
                </a:lnTo>
                <a:lnTo>
                  <a:pt x="1129030" y="662940"/>
                </a:lnTo>
                <a:lnTo>
                  <a:pt x="1316679" y="662940"/>
                </a:lnTo>
                <a:lnTo>
                  <a:pt x="1332455" y="646430"/>
                </a:lnTo>
                <a:lnTo>
                  <a:pt x="967740" y="646430"/>
                </a:lnTo>
                <a:lnTo>
                  <a:pt x="971808" y="627380"/>
                </a:lnTo>
                <a:lnTo>
                  <a:pt x="904240" y="627380"/>
                </a:lnTo>
                <a:lnTo>
                  <a:pt x="85089" y="245109"/>
                </a:lnTo>
                <a:lnTo>
                  <a:pt x="63500" y="170179"/>
                </a:lnTo>
                <a:lnTo>
                  <a:pt x="81280" y="74930"/>
                </a:lnTo>
                <a:lnTo>
                  <a:pt x="171450" y="0"/>
                </a:lnTo>
                <a:close/>
              </a:path>
              <a:path w="1337310" h="698500">
                <a:moveTo>
                  <a:pt x="1121410" y="624840"/>
                </a:moveTo>
                <a:lnTo>
                  <a:pt x="967740" y="646430"/>
                </a:lnTo>
                <a:lnTo>
                  <a:pt x="1332455" y="646430"/>
                </a:lnTo>
                <a:lnTo>
                  <a:pt x="1336096" y="642620"/>
                </a:lnTo>
                <a:lnTo>
                  <a:pt x="1252220" y="642620"/>
                </a:lnTo>
                <a:lnTo>
                  <a:pt x="1121410" y="624840"/>
                </a:lnTo>
                <a:close/>
              </a:path>
              <a:path w="1337310" h="698500">
                <a:moveTo>
                  <a:pt x="1134110" y="406400"/>
                </a:moveTo>
                <a:lnTo>
                  <a:pt x="1087120" y="417830"/>
                </a:lnTo>
                <a:lnTo>
                  <a:pt x="1141730" y="527050"/>
                </a:lnTo>
                <a:lnTo>
                  <a:pt x="1252220" y="642620"/>
                </a:lnTo>
                <a:lnTo>
                  <a:pt x="1336096" y="642620"/>
                </a:lnTo>
                <a:lnTo>
                  <a:pt x="1337310" y="641350"/>
                </a:lnTo>
                <a:lnTo>
                  <a:pt x="1192530" y="527050"/>
                </a:lnTo>
                <a:lnTo>
                  <a:pt x="1134110" y="406400"/>
                </a:lnTo>
                <a:close/>
              </a:path>
              <a:path w="1337310" h="698500">
                <a:moveTo>
                  <a:pt x="1061720" y="426720"/>
                </a:moveTo>
                <a:lnTo>
                  <a:pt x="985520" y="438150"/>
                </a:lnTo>
                <a:lnTo>
                  <a:pt x="924560" y="521970"/>
                </a:lnTo>
                <a:lnTo>
                  <a:pt x="904240" y="627380"/>
                </a:lnTo>
                <a:lnTo>
                  <a:pt x="971808" y="627380"/>
                </a:lnTo>
                <a:lnTo>
                  <a:pt x="995680" y="515620"/>
                </a:lnTo>
                <a:lnTo>
                  <a:pt x="1061720" y="426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67639" y="5985509"/>
            <a:ext cx="127000" cy="265430"/>
          </a:xfrm>
          <a:custGeom>
            <a:avLst/>
            <a:gdLst/>
            <a:ahLst/>
            <a:cxnLst/>
            <a:rect l="l" t="t" r="r" b="b"/>
            <a:pathLst>
              <a:path w="127000" h="265429">
                <a:moveTo>
                  <a:pt x="92710" y="0"/>
                </a:moveTo>
                <a:lnTo>
                  <a:pt x="15240" y="83819"/>
                </a:lnTo>
                <a:lnTo>
                  <a:pt x="0" y="181609"/>
                </a:lnTo>
                <a:lnTo>
                  <a:pt x="26670" y="247649"/>
                </a:lnTo>
                <a:lnTo>
                  <a:pt x="74930" y="265429"/>
                </a:lnTo>
                <a:lnTo>
                  <a:pt x="60960" y="120649"/>
                </a:lnTo>
                <a:lnTo>
                  <a:pt x="127000" y="12699"/>
                </a:lnTo>
                <a:lnTo>
                  <a:pt x="927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712469" y="5539740"/>
            <a:ext cx="511809" cy="943610"/>
          </a:xfrm>
          <a:custGeom>
            <a:avLst/>
            <a:gdLst/>
            <a:ahLst/>
            <a:cxnLst/>
            <a:rect l="l" t="t" r="r" b="b"/>
            <a:pathLst>
              <a:path w="511809" h="943610">
                <a:moveTo>
                  <a:pt x="319316" y="48260"/>
                </a:moveTo>
                <a:lnTo>
                  <a:pt x="180339" y="48260"/>
                </a:lnTo>
                <a:lnTo>
                  <a:pt x="283210" y="77470"/>
                </a:lnTo>
                <a:lnTo>
                  <a:pt x="441960" y="866140"/>
                </a:lnTo>
                <a:lnTo>
                  <a:pt x="511810" y="943610"/>
                </a:lnTo>
                <a:lnTo>
                  <a:pt x="319316" y="48260"/>
                </a:lnTo>
                <a:close/>
              </a:path>
              <a:path w="511809" h="943610">
                <a:moveTo>
                  <a:pt x="205739" y="0"/>
                </a:moveTo>
                <a:lnTo>
                  <a:pt x="64770" y="30480"/>
                </a:lnTo>
                <a:lnTo>
                  <a:pt x="0" y="99060"/>
                </a:lnTo>
                <a:lnTo>
                  <a:pt x="173989" y="711200"/>
                </a:lnTo>
                <a:lnTo>
                  <a:pt x="243839" y="734060"/>
                </a:lnTo>
                <a:lnTo>
                  <a:pt x="60959" y="111760"/>
                </a:lnTo>
                <a:lnTo>
                  <a:pt x="95250" y="58420"/>
                </a:lnTo>
                <a:lnTo>
                  <a:pt x="180339" y="48260"/>
                </a:lnTo>
                <a:lnTo>
                  <a:pt x="319316" y="48260"/>
                </a:lnTo>
                <a:lnTo>
                  <a:pt x="318770" y="45720"/>
                </a:lnTo>
                <a:lnTo>
                  <a:pt x="205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916939" y="5793740"/>
            <a:ext cx="152400" cy="401320"/>
          </a:xfrm>
          <a:custGeom>
            <a:avLst/>
            <a:gdLst/>
            <a:ahLst/>
            <a:cxnLst/>
            <a:rect l="l" t="t" r="r" b="b"/>
            <a:pathLst>
              <a:path w="152400" h="401320">
                <a:moveTo>
                  <a:pt x="50800" y="0"/>
                </a:moveTo>
                <a:lnTo>
                  <a:pt x="0" y="21590"/>
                </a:lnTo>
                <a:lnTo>
                  <a:pt x="60959" y="154940"/>
                </a:lnTo>
                <a:lnTo>
                  <a:pt x="90169" y="252730"/>
                </a:lnTo>
                <a:lnTo>
                  <a:pt x="92709" y="401320"/>
                </a:lnTo>
                <a:lnTo>
                  <a:pt x="152400" y="401320"/>
                </a:lnTo>
                <a:lnTo>
                  <a:pt x="148590" y="287020"/>
                </a:lnTo>
                <a:lnTo>
                  <a:pt x="128269" y="165100"/>
                </a:lnTo>
                <a:lnTo>
                  <a:pt x="78740" y="46990"/>
                </a:lnTo>
                <a:lnTo>
                  <a:pt x="5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20700" y="5761990"/>
            <a:ext cx="309880" cy="215900"/>
          </a:xfrm>
          <a:custGeom>
            <a:avLst/>
            <a:gdLst/>
            <a:ahLst/>
            <a:cxnLst/>
            <a:rect l="l" t="t" r="r" b="b"/>
            <a:pathLst>
              <a:path w="309880" h="215900">
                <a:moveTo>
                  <a:pt x="236220" y="0"/>
                </a:moveTo>
                <a:lnTo>
                  <a:pt x="204470" y="13970"/>
                </a:lnTo>
                <a:lnTo>
                  <a:pt x="200659" y="53340"/>
                </a:lnTo>
                <a:lnTo>
                  <a:pt x="0" y="135890"/>
                </a:lnTo>
                <a:lnTo>
                  <a:pt x="0" y="177800"/>
                </a:lnTo>
                <a:lnTo>
                  <a:pt x="224790" y="180340"/>
                </a:lnTo>
                <a:lnTo>
                  <a:pt x="254000" y="215900"/>
                </a:lnTo>
                <a:lnTo>
                  <a:pt x="309880" y="213360"/>
                </a:lnTo>
                <a:lnTo>
                  <a:pt x="303530" y="152400"/>
                </a:lnTo>
                <a:lnTo>
                  <a:pt x="91440" y="140970"/>
                </a:lnTo>
                <a:lnTo>
                  <a:pt x="264159" y="71120"/>
                </a:lnTo>
                <a:lnTo>
                  <a:pt x="236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043939" y="5617209"/>
            <a:ext cx="748030" cy="335280"/>
          </a:xfrm>
          <a:custGeom>
            <a:avLst/>
            <a:gdLst/>
            <a:ahLst/>
            <a:cxnLst/>
            <a:rect l="l" t="t" r="r" b="b"/>
            <a:pathLst>
              <a:path w="748030" h="335279">
                <a:moveTo>
                  <a:pt x="722841" y="44449"/>
                </a:moveTo>
                <a:lnTo>
                  <a:pt x="668020" y="44449"/>
                </a:lnTo>
                <a:lnTo>
                  <a:pt x="709929" y="114299"/>
                </a:lnTo>
                <a:lnTo>
                  <a:pt x="685799" y="191769"/>
                </a:lnTo>
                <a:lnTo>
                  <a:pt x="41909" y="303529"/>
                </a:lnTo>
                <a:lnTo>
                  <a:pt x="45719" y="335279"/>
                </a:lnTo>
                <a:lnTo>
                  <a:pt x="718820" y="223519"/>
                </a:lnTo>
                <a:lnTo>
                  <a:pt x="748029" y="143509"/>
                </a:lnTo>
                <a:lnTo>
                  <a:pt x="736599" y="60959"/>
                </a:lnTo>
                <a:lnTo>
                  <a:pt x="722841" y="44449"/>
                </a:lnTo>
                <a:close/>
              </a:path>
              <a:path w="748030" h="335279">
                <a:moveTo>
                  <a:pt x="685799" y="0"/>
                </a:moveTo>
                <a:lnTo>
                  <a:pt x="0" y="102869"/>
                </a:lnTo>
                <a:lnTo>
                  <a:pt x="0" y="146049"/>
                </a:lnTo>
                <a:lnTo>
                  <a:pt x="668020" y="44449"/>
                </a:lnTo>
                <a:lnTo>
                  <a:pt x="722841" y="44449"/>
                </a:lnTo>
                <a:lnTo>
                  <a:pt x="6857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137919" y="5723890"/>
            <a:ext cx="389890" cy="137160"/>
          </a:xfrm>
          <a:custGeom>
            <a:avLst/>
            <a:gdLst/>
            <a:ahLst/>
            <a:cxnLst/>
            <a:rect l="l" t="t" r="r" b="b"/>
            <a:pathLst>
              <a:path w="389890" h="137160">
                <a:moveTo>
                  <a:pt x="381567" y="41910"/>
                </a:moveTo>
                <a:lnTo>
                  <a:pt x="331470" y="41910"/>
                </a:lnTo>
                <a:lnTo>
                  <a:pt x="213360" y="87630"/>
                </a:lnTo>
                <a:lnTo>
                  <a:pt x="113030" y="100330"/>
                </a:lnTo>
                <a:lnTo>
                  <a:pt x="0" y="100330"/>
                </a:lnTo>
                <a:lnTo>
                  <a:pt x="53340" y="137160"/>
                </a:lnTo>
                <a:lnTo>
                  <a:pt x="176530" y="132080"/>
                </a:lnTo>
                <a:lnTo>
                  <a:pt x="334010" y="92710"/>
                </a:lnTo>
                <a:lnTo>
                  <a:pt x="381567" y="41910"/>
                </a:lnTo>
                <a:close/>
              </a:path>
              <a:path w="389890" h="137160">
                <a:moveTo>
                  <a:pt x="201930" y="0"/>
                </a:moveTo>
                <a:lnTo>
                  <a:pt x="87630" y="10160"/>
                </a:lnTo>
                <a:lnTo>
                  <a:pt x="12700" y="60960"/>
                </a:lnTo>
                <a:lnTo>
                  <a:pt x="90170" y="76200"/>
                </a:lnTo>
                <a:lnTo>
                  <a:pt x="219710" y="41910"/>
                </a:lnTo>
                <a:lnTo>
                  <a:pt x="381567" y="41910"/>
                </a:lnTo>
                <a:lnTo>
                  <a:pt x="389890" y="33020"/>
                </a:lnTo>
                <a:lnTo>
                  <a:pt x="353060" y="2540"/>
                </a:lnTo>
                <a:lnTo>
                  <a:pt x="201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680450" y="4159250"/>
            <a:ext cx="325120" cy="2265680"/>
          </a:xfrm>
          <a:custGeom>
            <a:avLst/>
            <a:gdLst/>
            <a:ahLst/>
            <a:cxnLst/>
            <a:rect l="l" t="t" r="r" b="b"/>
            <a:pathLst>
              <a:path w="325120" h="2265679">
                <a:moveTo>
                  <a:pt x="325120" y="0"/>
                </a:moveTo>
                <a:lnTo>
                  <a:pt x="241300" y="292100"/>
                </a:lnTo>
                <a:lnTo>
                  <a:pt x="143509" y="417830"/>
                </a:lnTo>
                <a:lnTo>
                  <a:pt x="33020" y="494030"/>
                </a:lnTo>
                <a:lnTo>
                  <a:pt x="0" y="655319"/>
                </a:lnTo>
                <a:lnTo>
                  <a:pt x="12700" y="801369"/>
                </a:lnTo>
                <a:lnTo>
                  <a:pt x="143509" y="1099820"/>
                </a:lnTo>
                <a:lnTo>
                  <a:pt x="172720" y="1211580"/>
                </a:lnTo>
                <a:lnTo>
                  <a:pt x="156209" y="1289050"/>
                </a:lnTo>
                <a:lnTo>
                  <a:pt x="76200" y="1351280"/>
                </a:lnTo>
                <a:lnTo>
                  <a:pt x="54609" y="1435100"/>
                </a:lnTo>
                <a:lnTo>
                  <a:pt x="76200" y="1560830"/>
                </a:lnTo>
                <a:lnTo>
                  <a:pt x="168909" y="1762760"/>
                </a:lnTo>
                <a:lnTo>
                  <a:pt x="190500" y="1930400"/>
                </a:lnTo>
                <a:lnTo>
                  <a:pt x="165100" y="2042160"/>
                </a:lnTo>
                <a:lnTo>
                  <a:pt x="33020" y="2189480"/>
                </a:lnTo>
                <a:lnTo>
                  <a:pt x="41909" y="2265680"/>
                </a:lnTo>
                <a:lnTo>
                  <a:pt x="143509" y="2180590"/>
                </a:lnTo>
                <a:lnTo>
                  <a:pt x="223520" y="2076450"/>
                </a:lnTo>
                <a:lnTo>
                  <a:pt x="257809" y="1882139"/>
                </a:lnTo>
                <a:lnTo>
                  <a:pt x="220979" y="1700530"/>
                </a:lnTo>
                <a:lnTo>
                  <a:pt x="130809" y="1511300"/>
                </a:lnTo>
                <a:lnTo>
                  <a:pt x="127000" y="1421130"/>
                </a:lnTo>
                <a:lnTo>
                  <a:pt x="228600" y="1323340"/>
                </a:lnTo>
                <a:lnTo>
                  <a:pt x="223520" y="1149350"/>
                </a:lnTo>
                <a:lnTo>
                  <a:pt x="114300" y="877569"/>
                </a:lnTo>
                <a:lnTo>
                  <a:pt x="67309" y="723900"/>
                </a:lnTo>
                <a:lnTo>
                  <a:pt x="72390" y="577850"/>
                </a:lnTo>
                <a:lnTo>
                  <a:pt x="165100" y="521969"/>
                </a:lnTo>
                <a:lnTo>
                  <a:pt x="250190" y="424180"/>
                </a:lnTo>
                <a:lnTo>
                  <a:pt x="313690" y="264160"/>
                </a:lnTo>
                <a:lnTo>
                  <a:pt x="325120" y="0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8740140" y="2115820"/>
            <a:ext cx="326390" cy="2592070"/>
          </a:xfrm>
          <a:custGeom>
            <a:avLst/>
            <a:gdLst/>
            <a:ahLst/>
            <a:cxnLst/>
            <a:rect l="l" t="t" r="r" b="b"/>
            <a:pathLst>
              <a:path w="326390" h="2592070">
                <a:moveTo>
                  <a:pt x="326389" y="0"/>
                </a:moveTo>
                <a:lnTo>
                  <a:pt x="241300" y="335279"/>
                </a:lnTo>
                <a:lnTo>
                  <a:pt x="144779" y="478789"/>
                </a:lnTo>
                <a:lnTo>
                  <a:pt x="34289" y="566419"/>
                </a:lnTo>
                <a:lnTo>
                  <a:pt x="0" y="749300"/>
                </a:lnTo>
                <a:lnTo>
                  <a:pt x="13969" y="916939"/>
                </a:lnTo>
                <a:lnTo>
                  <a:pt x="144779" y="1259839"/>
                </a:lnTo>
                <a:lnTo>
                  <a:pt x="173989" y="1386839"/>
                </a:lnTo>
                <a:lnTo>
                  <a:pt x="157479" y="1475739"/>
                </a:lnTo>
                <a:lnTo>
                  <a:pt x="77469" y="1545589"/>
                </a:lnTo>
                <a:lnTo>
                  <a:pt x="55879" y="1643379"/>
                </a:lnTo>
                <a:lnTo>
                  <a:pt x="77469" y="1786889"/>
                </a:lnTo>
                <a:lnTo>
                  <a:pt x="170179" y="2018029"/>
                </a:lnTo>
                <a:lnTo>
                  <a:pt x="191769" y="2208529"/>
                </a:lnTo>
                <a:lnTo>
                  <a:pt x="166369" y="2338069"/>
                </a:lnTo>
                <a:lnTo>
                  <a:pt x="34289" y="2505710"/>
                </a:lnTo>
                <a:lnTo>
                  <a:pt x="43179" y="2592069"/>
                </a:lnTo>
                <a:lnTo>
                  <a:pt x="144779" y="2495549"/>
                </a:lnTo>
                <a:lnTo>
                  <a:pt x="224789" y="2376169"/>
                </a:lnTo>
                <a:lnTo>
                  <a:pt x="259079" y="2153919"/>
                </a:lnTo>
                <a:lnTo>
                  <a:pt x="220979" y="1946909"/>
                </a:lnTo>
                <a:lnTo>
                  <a:pt x="132079" y="1731009"/>
                </a:lnTo>
                <a:lnTo>
                  <a:pt x="127000" y="1626869"/>
                </a:lnTo>
                <a:lnTo>
                  <a:pt x="229869" y="1515109"/>
                </a:lnTo>
                <a:lnTo>
                  <a:pt x="224789" y="1315719"/>
                </a:lnTo>
                <a:lnTo>
                  <a:pt x="115569" y="1004569"/>
                </a:lnTo>
                <a:lnTo>
                  <a:pt x="68579" y="828039"/>
                </a:lnTo>
                <a:lnTo>
                  <a:pt x="72389" y="660400"/>
                </a:lnTo>
                <a:lnTo>
                  <a:pt x="166369" y="596900"/>
                </a:lnTo>
                <a:lnTo>
                  <a:pt x="251459" y="485139"/>
                </a:lnTo>
                <a:lnTo>
                  <a:pt x="313689" y="303529"/>
                </a:lnTo>
                <a:lnTo>
                  <a:pt x="326389" y="0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491219" y="1775460"/>
            <a:ext cx="341630" cy="354330"/>
          </a:xfrm>
          <a:custGeom>
            <a:avLst/>
            <a:gdLst/>
            <a:ahLst/>
            <a:cxnLst/>
            <a:rect l="l" t="t" r="r" b="b"/>
            <a:pathLst>
              <a:path w="341629" h="354330">
                <a:moveTo>
                  <a:pt x="25400" y="0"/>
                </a:moveTo>
                <a:lnTo>
                  <a:pt x="0" y="41910"/>
                </a:lnTo>
                <a:lnTo>
                  <a:pt x="152400" y="153669"/>
                </a:lnTo>
                <a:lnTo>
                  <a:pt x="330200" y="354329"/>
                </a:lnTo>
                <a:lnTo>
                  <a:pt x="341629" y="323850"/>
                </a:lnTo>
                <a:lnTo>
                  <a:pt x="189229" y="137160"/>
                </a:lnTo>
                <a:lnTo>
                  <a:pt x="25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7852409" y="102870"/>
            <a:ext cx="280670" cy="146050"/>
          </a:xfrm>
          <a:custGeom>
            <a:avLst/>
            <a:gdLst/>
            <a:ahLst/>
            <a:cxnLst/>
            <a:rect l="l" t="t" r="r" b="b"/>
            <a:pathLst>
              <a:path w="280670" h="146050">
                <a:moveTo>
                  <a:pt x="210820" y="0"/>
                </a:moveTo>
                <a:lnTo>
                  <a:pt x="91440" y="34289"/>
                </a:lnTo>
                <a:lnTo>
                  <a:pt x="195580" y="59689"/>
                </a:lnTo>
                <a:lnTo>
                  <a:pt x="39370" y="109220"/>
                </a:lnTo>
                <a:lnTo>
                  <a:pt x="0" y="146050"/>
                </a:lnTo>
                <a:lnTo>
                  <a:pt x="156210" y="113029"/>
                </a:lnTo>
                <a:lnTo>
                  <a:pt x="280670" y="105409"/>
                </a:lnTo>
                <a:lnTo>
                  <a:pt x="210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8059419" y="518159"/>
            <a:ext cx="373380" cy="713740"/>
          </a:xfrm>
          <a:custGeom>
            <a:avLst/>
            <a:gdLst/>
            <a:ahLst/>
            <a:cxnLst/>
            <a:rect l="l" t="t" r="r" b="b"/>
            <a:pathLst>
              <a:path w="373379" h="713740">
                <a:moveTo>
                  <a:pt x="22859" y="86360"/>
                </a:moveTo>
                <a:lnTo>
                  <a:pt x="44450" y="276860"/>
                </a:lnTo>
                <a:lnTo>
                  <a:pt x="151129" y="520700"/>
                </a:lnTo>
                <a:lnTo>
                  <a:pt x="264159" y="688339"/>
                </a:lnTo>
                <a:lnTo>
                  <a:pt x="337820" y="713739"/>
                </a:lnTo>
                <a:lnTo>
                  <a:pt x="364942" y="656589"/>
                </a:lnTo>
                <a:lnTo>
                  <a:pt x="298450" y="656589"/>
                </a:lnTo>
                <a:lnTo>
                  <a:pt x="226059" y="591819"/>
                </a:lnTo>
                <a:lnTo>
                  <a:pt x="101600" y="344169"/>
                </a:lnTo>
                <a:lnTo>
                  <a:pt x="22859" y="86360"/>
                </a:lnTo>
                <a:close/>
              </a:path>
              <a:path w="373379" h="713740">
                <a:moveTo>
                  <a:pt x="105497" y="39369"/>
                </a:moveTo>
                <a:lnTo>
                  <a:pt x="52070" y="39369"/>
                </a:lnTo>
                <a:lnTo>
                  <a:pt x="139700" y="152400"/>
                </a:lnTo>
                <a:lnTo>
                  <a:pt x="231139" y="314960"/>
                </a:lnTo>
                <a:lnTo>
                  <a:pt x="307339" y="544829"/>
                </a:lnTo>
                <a:lnTo>
                  <a:pt x="298450" y="656589"/>
                </a:lnTo>
                <a:lnTo>
                  <a:pt x="364942" y="656589"/>
                </a:lnTo>
                <a:lnTo>
                  <a:pt x="373379" y="638810"/>
                </a:lnTo>
                <a:lnTo>
                  <a:pt x="320039" y="439419"/>
                </a:lnTo>
                <a:lnTo>
                  <a:pt x="222250" y="214629"/>
                </a:lnTo>
                <a:lnTo>
                  <a:pt x="140970" y="73660"/>
                </a:lnTo>
                <a:lnTo>
                  <a:pt x="105497" y="39369"/>
                </a:lnTo>
                <a:close/>
              </a:path>
              <a:path w="373379" h="713740">
                <a:moveTo>
                  <a:pt x="64770" y="0"/>
                </a:moveTo>
                <a:lnTo>
                  <a:pt x="5079" y="0"/>
                </a:lnTo>
                <a:lnTo>
                  <a:pt x="0" y="67310"/>
                </a:lnTo>
                <a:lnTo>
                  <a:pt x="52070" y="39369"/>
                </a:lnTo>
                <a:lnTo>
                  <a:pt x="105497" y="39369"/>
                </a:lnTo>
                <a:lnTo>
                  <a:pt x="647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7780019" y="266700"/>
            <a:ext cx="680720" cy="1482090"/>
          </a:xfrm>
          <a:custGeom>
            <a:avLst/>
            <a:gdLst/>
            <a:ahLst/>
            <a:cxnLst/>
            <a:rect l="l" t="t" r="r" b="b"/>
            <a:pathLst>
              <a:path w="680720" h="1482089">
                <a:moveTo>
                  <a:pt x="41909" y="0"/>
                </a:moveTo>
                <a:lnTo>
                  <a:pt x="0" y="0"/>
                </a:lnTo>
                <a:lnTo>
                  <a:pt x="665479" y="1482089"/>
                </a:lnTo>
                <a:lnTo>
                  <a:pt x="680720" y="1397000"/>
                </a:lnTo>
                <a:lnTo>
                  <a:pt x="419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7729219" y="41909"/>
            <a:ext cx="1167130" cy="2090420"/>
          </a:xfrm>
          <a:custGeom>
            <a:avLst/>
            <a:gdLst/>
            <a:ahLst/>
            <a:cxnLst/>
            <a:rect l="l" t="t" r="r" b="b"/>
            <a:pathLst>
              <a:path w="1167129" h="2090420">
                <a:moveTo>
                  <a:pt x="1103418" y="1871980"/>
                </a:moveTo>
                <a:lnTo>
                  <a:pt x="1059179" y="1871980"/>
                </a:lnTo>
                <a:lnTo>
                  <a:pt x="1109979" y="2033270"/>
                </a:lnTo>
                <a:lnTo>
                  <a:pt x="1094739" y="2087880"/>
                </a:lnTo>
                <a:lnTo>
                  <a:pt x="1167129" y="2090420"/>
                </a:lnTo>
                <a:lnTo>
                  <a:pt x="1103418" y="1871980"/>
                </a:lnTo>
                <a:close/>
              </a:path>
              <a:path w="1167129" h="2090420">
                <a:moveTo>
                  <a:pt x="1111006" y="1742440"/>
                </a:moveTo>
                <a:lnTo>
                  <a:pt x="1040129" y="1742440"/>
                </a:lnTo>
                <a:lnTo>
                  <a:pt x="977900" y="1791970"/>
                </a:lnTo>
                <a:lnTo>
                  <a:pt x="1028700" y="1831340"/>
                </a:lnTo>
                <a:lnTo>
                  <a:pt x="913129" y="1866900"/>
                </a:lnTo>
                <a:lnTo>
                  <a:pt x="957579" y="1901190"/>
                </a:lnTo>
                <a:lnTo>
                  <a:pt x="1059179" y="1871980"/>
                </a:lnTo>
                <a:lnTo>
                  <a:pt x="1103418" y="1871980"/>
                </a:lnTo>
                <a:lnTo>
                  <a:pt x="1096009" y="1846580"/>
                </a:lnTo>
                <a:lnTo>
                  <a:pt x="1111006" y="1742440"/>
                </a:lnTo>
                <a:close/>
              </a:path>
              <a:path w="1167129" h="2090420">
                <a:moveTo>
                  <a:pt x="1069988" y="1579880"/>
                </a:moveTo>
                <a:lnTo>
                  <a:pt x="876300" y="1579880"/>
                </a:lnTo>
                <a:lnTo>
                  <a:pt x="996950" y="1600200"/>
                </a:lnTo>
                <a:lnTo>
                  <a:pt x="814070" y="1677670"/>
                </a:lnTo>
                <a:lnTo>
                  <a:pt x="746759" y="1776730"/>
                </a:lnTo>
                <a:lnTo>
                  <a:pt x="974089" y="1680210"/>
                </a:lnTo>
                <a:lnTo>
                  <a:pt x="1115419" y="1680210"/>
                </a:lnTo>
                <a:lnTo>
                  <a:pt x="1069988" y="1579880"/>
                </a:lnTo>
                <a:close/>
              </a:path>
              <a:path w="1167129" h="2090420">
                <a:moveTo>
                  <a:pt x="1115419" y="1680210"/>
                </a:moveTo>
                <a:lnTo>
                  <a:pt x="974089" y="1680210"/>
                </a:lnTo>
                <a:lnTo>
                  <a:pt x="933450" y="1750060"/>
                </a:lnTo>
                <a:lnTo>
                  <a:pt x="1040129" y="1742440"/>
                </a:lnTo>
                <a:lnTo>
                  <a:pt x="1111006" y="1742440"/>
                </a:lnTo>
                <a:lnTo>
                  <a:pt x="1118870" y="1687830"/>
                </a:lnTo>
                <a:lnTo>
                  <a:pt x="1115419" y="1680210"/>
                </a:lnTo>
                <a:close/>
              </a:path>
              <a:path w="1167129" h="2090420">
                <a:moveTo>
                  <a:pt x="382197" y="60960"/>
                </a:moveTo>
                <a:lnTo>
                  <a:pt x="133350" y="60960"/>
                </a:lnTo>
                <a:lnTo>
                  <a:pt x="323850" y="63500"/>
                </a:lnTo>
                <a:lnTo>
                  <a:pt x="972820" y="1502410"/>
                </a:lnTo>
                <a:lnTo>
                  <a:pt x="822959" y="1560830"/>
                </a:lnTo>
                <a:lnTo>
                  <a:pt x="749300" y="1640840"/>
                </a:lnTo>
                <a:lnTo>
                  <a:pt x="876300" y="1579880"/>
                </a:lnTo>
                <a:lnTo>
                  <a:pt x="1069988" y="1579880"/>
                </a:lnTo>
                <a:lnTo>
                  <a:pt x="382197" y="60960"/>
                </a:lnTo>
                <a:close/>
              </a:path>
              <a:path w="1167129" h="2090420">
                <a:moveTo>
                  <a:pt x="128270" y="0"/>
                </a:moveTo>
                <a:lnTo>
                  <a:pt x="0" y="96520"/>
                </a:lnTo>
                <a:lnTo>
                  <a:pt x="133350" y="60960"/>
                </a:lnTo>
                <a:lnTo>
                  <a:pt x="382197" y="60960"/>
                </a:lnTo>
                <a:lnTo>
                  <a:pt x="363220" y="19050"/>
                </a:lnTo>
                <a:lnTo>
                  <a:pt x="1282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8398509" y="1451610"/>
            <a:ext cx="302260" cy="143510"/>
          </a:xfrm>
          <a:custGeom>
            <a:avLst/>
            <a:gdLst/>
            <a:ahLst/>
            <a:cxnLst/>
            <a:rect l="l" t="t" r="r" b="b"/>
            <a:pathLst>
              <a:path w="302259" h="143509">
                <a:moveTo>
                  <a:pt x="287020" y="0"/>
                </a:moveTo>
                <a:lnTo>
                  <a:pt x="152400" y="12700"/>
                </a:lnTo>
                <a:lnTo>
                  <a:pt x="0" y="109219"/>
                </a:lnTo>
                <a:lnTo>
                  <a:pt x="29210" y="143510"/>
                </a:lnTo>
                <a:lnTo>
                  <a:pt x="102870" y="71119"/>
                </a:lnTo>
                <a:lnTo>
                  <a:pt x="302260" y="29210"/>
                </a:lnTo>
                <a:lnTo>
                  <a:pt x="2870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8322309" y="1309369"/>
            <a:ext cx="320040" cy="154940"/>
          </a:xfrm>
          <a:custGeom>
            <a:avLst/>
            <a:gdLst/>
            <a:ahLst/>
            <a:cxnLst/>
            <a:rect l="l" t="t" r="r" b="b"/>
            <a:pathLst>
              <a:path w="320040" h="154940">
                <a:moveTo>
                  <a:pt x="290830" y="0"/>
                </a:moveTo>
                <a:lnTo>
                  <a:pt x="137160" y="31750"/>
                </a:lnTo>
                <a:lnTo>
                  <a:pt x="0" y="106679"/>
                </a:lnTo>
                <a:lnTo>
                  <a:pt x="19050" y="154939"/>
                </a:lnTo>
                <a:lnTo>
                  <a:pt x="132080" y="69850"/>
                </a:lnTo>
                <a:lnTo>
                  <a:pt x="320040" y="60959"/>
                </a:lnTo>
                <a:lnTo>
                  <a:pt x="2908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7889240" y="372109"/>
            <a:ext cx="331470" cy="149860"/>
          </a:xfrm>
          <a:custGeom>
            <a:avLst/>
            <a:gdLst/>
            <a:ahLst/>
            <a:cxnLst/>
            <a:rect l="l" t="t" r="r" b="b"/>
            <a:pathLst>
              <a:path w="331470" h="149859">
                <a:moveTo>
                  <a:pt x="303529" y="0"/>
                </a:moveTo>
                <a:lnTo>
                  <a:pt x="123189" y="26669"/>
                </a:lnTo>
                <a:lnTo>
                  <a:pt x="0" y="105410"/>
                </a:lnTo>
                <a:lnTo>
                  <a:pt x="22859" y="149860"/>
                </a:lnTo>
                <a:lnTo>
                  <a:pt x="127000" y="69850"/>
                </a:lnTo>
                <a:lnTo>
                  <a:pt x="331469" y="55879"/>
                </a:lnTo>
                <a:lnTo>
                  <a:pt x="3035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7839709" y="254000"/>
            <a:ext cx="326390" cy="152400"/>
          </a:xfrm>
          <a:custGeom>
            <a:avLst/>
            <a:gdLst/>
            <a:ahLst/>
            <a:cxnLst/>
            <a:rect l="l" t="t" r="r" b="b"/>
            <a:pathLst>
              <a:path w="326390" h="152400">
                <a:moveTo>
                  <a:pt x="300990" y="0"/>
                </a:moveTo>
                <a:lnTo>
                  <a:pt x="87630" y="41909"/>
                </a:lnTo>
                <a:lnTo>
                  <a:pt x="0" y="107950"/>
                </a:lnTo>
                <a:lnTo>
                  <a:pt x="29210" y="152400"/>
                </a:lnTo>
                <a:lnTo>
                  <a:pt x="114300" y="80009"/>
                </a:lnTo>
                <a:lnTo>
                  <a:pt x="326390" y="40640"/>
                </a:lnTo>
                <a:lnTo>
                  <a:pt x="3009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7730490" y="133350"/>
            <a:ext cx="67310" cy="152400"/>
          </a:xfrm>
          <a:custGeom>
            <a:avLst/>
            <a:gdLst/>
            <a:ahLst/>
            <a:cxnLst/>
            <a:rect l="l" t="t" r="r" b="b"/>
            <a:pathLst>
              <a:path w="67309" h="152400">
                <a:moveTo>
                  <a:pt x="0" y="0"/>
                </a:moveTo>
                <a:lnTo>
                  <a:pt x="67309" y="15240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2717800" y="1828800"/>
            <a:ext cx="3632200" cy="3657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20320" y="0"/>
            <a:ext cx="665480" cy="6858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22680" y="666750"/>
            <a:ext cx="689863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814309" y="111760"/>
            <a:ext cx="1130300" cy="2043430"/>
          </a:xfrm>
          <a:custGeom>
            <a:avLst/>
            <a:gdLst/>
            <a:ahLst/>
            <a:cxnLst/>
            <a:rect l="l" t="t" r="r" b="b"/>
            <a:pathLst>
              <a:path w="1130300" h="2043430">
                <a:moveTo>
                  <a:pt x="114300" y="0"/>
                </a:moveTo>
                <a:lnTo>
                  <a:pt x="0" y="60960"/>
                </a:lnTo>
                <a:lnTo>
                  <a:pt x="758190" y="1720850"/>
                </a:lnTo>
                <a:lnTo>
                  <a:pt x="923290" y="1845310"/>
                </a:lnTo>
                <a:lnTo>
                  <a:pt x="1087120" y="2034540"/>
                </a:lnTo>
                <a:lnTo>
                  <a:pt x="1130300" y="2043430"/>
                </a:lnTo>
                <a:lnTo>
                  <a:pt x="1061720" y="1803400"/>
                </a:lnTo>
                <a:lnTo>
                  <a:pt x="1084580" y="1649730"/>
                </a:lnTo>
                <a:lnTo>
                  <a:pt x="341630" y="10160"/>
                </a:lnTo>
                <a:lnTo>
                  <a:pt x="114300" y="0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866380" y="231140"/>
            <a:ext cx="972819" cy="1530350"/>
          </a:xfrm>
          <a:custGeom>
            <a:avLst/>
            <a:gdLst/>
            <a:ahLst/>
            <a:cxnLst/>
            <a:rect l="l" t="t" r="r" b="b"/>
            <a:pathLst>
              <a:path w="972820" h="1530350">
                <a:moveTo>
                  <a:pt x="340360" y="0"/>
                </a:moveTo>
                <a:lnTo>
                  <a:pt x="90170" y="33019"/>
                </a:lnTo>
                <a:lnTo>
                  <a:pt x="0" y="74929"/>
                </a:lnTo>
                <a:lnTo>
                  <a:pt x="662940" y="1530349"/>
                </a:lnTo>
                <a:lnTo>
                  <a:pt x="797560" y="1416049"/>
                </a:lnTo>
                <a:lnTo>
                  <a:pt x="972820" y="1394459"/>
                </a:lnTo>
                <a:lnTo>
                  <a:pt x="340360" y="0"/>
                </a:lnTo>
                <a:close/>
              </a:path>
            </a:pathLst>
          </a:custGeom>
          <a:solidFill>
            <a:srgbClr val="FFB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8100" y="5563870"/>
            <a:ext cx="1729739" cy="1031240"/>
          </a:xfrm>
          <a:custGeom>
            <a:avLst/>
            <a:gdLst/>
            <a:ahLst/>
            <a:cxnLst/>
            <a:rect l="l" t="t" r="r" b="b"/>
            <a:pathLst>
              <a:path w="1729739" h="1031240">
                <a:moveTo>
                  <a:pt x="1255712" y="996949"/>
                </a:moveTo>
                <a:lnTo>
                  <a:pt x="1094740" y="996949"/>
                </a:lnTo>
                <a:lnTo>
                  <a:pt x="1247140" y="1031239"/>
                </a:lnTo>
                <a:lnTo>
                  <a:pt x="1259840" y="1000759"/>
                </a:lnTo>
                <a:lnTo>
                  <a:pt x="1255712" y="996949"/>
                </a:lnTo>
                <a:close/>
              </a:path>
              <a:path w="1729739" h="1031240">
                <a:moveTo>
                  <a:pt x="111759" y="372109"/>
                </a:moveTo>
                <a:lnTo>
                  <a:pt x="36830" y="403859"/>
                </a:lnTo>
                <a:lnTo>
                  <a:pt x="0" y="505459"/>
                </a:lnTo>
                <a:lnTo>
                  <a:pt x="43180" y="618489"/>
                </a:lnTo>
                <a:lnTo>
                  <a:pt x="904240" y="1022349"/>
                </a:lnTo>
                <a:lnTo>
                  <a:pt x="1094740" y="996949"/>
                </a:lnTo>
                <a:lnTo>
                  <a:pt x="1255712" y="996949"/>
                </a:lnTo>
                <a:lnTo>
                  <a:pt x="1127760" y="878839"/>
                </a:lnTo>
                <a:lnTo>
                  <a:pt x="1103210" y="706119"/>
                </a:lnTo>
                <a:lnTo>
                  <a:pt x="882650" y="706119"/>
                </a:lnTo>
                <a:lnTo>
                  <a:pt x="111759" y="372109"/>
                </a:lnTo>
                <a:close/>
              </a:path>
              <a:path w="1729739" h="1031240">
                <a:moveTo>
                  <a:pt x="861060" y="0"/>
                </a:moveTo>
                <a:lnTo>
                  <a:pt x="760730" y="22859"/>
                </a:lnTo>
                <a:lnTo>
                  <a:pt x="704850" y="83819"/>
                </a:lnTo>
                <a:lnTo>
                  <a:pt x="744220" y="226059"/>
                </a:lnTo>
                <a:lnTo>
                  <a:pt x="524510" y="350519"/>
                </a:lnTo>
                <a:lnTo>
                  <a:pt x="781050" y="375919"/>
                </a:lnTo>
                <a:lnTo>
                  <a:pt x="882650" y="706119"/>
                </a:lnTo>
                <a:lnTo>
                  <a:pt x="1103210" y="706119"/>
                </a:lnTo>
                <a:lnTo>
                  <a:pt x="1056640" y="378459"/>
                </a:lnTo>
                <a:lnTo>
                  <a:pt x="1699260" y="261619"/>
                </a:lnTo>
                <a:lnTo>
                  <a:pt x="1727810" y="167639"/>
                </a:lnTo>
                <a:lnTo>
                  <a:pt x="1013460" y="167639"/>
                </a:lnTo>
                <a:lnTo>
                  <a:pt x="967740" y="25399"/>
                </a:lnTo>
                <a:lnTo>
                  <a:pt x="861060" y="0"/>
                </a:lnTo>
                <a:close/>
              </a:path>
              <a:path w="1729739" h="1031240">
                <a:moveTo>
                  <a:pt x="1666239" y="80009"/>
                </a:moveTo>
                <a:lnTo>
                  <a:pt x="1013460" y="167639"/>
                </a:lnTo>
                <a:lnTo>
                  <a:pt x="1727810" y="167639"/>
                </a:lnTo>
                <a:lnTo>
                  <a:pt x="1729739" y="161289"/>
                </a:lnTo>
                <a:lnTo>
                  <a:pt x="1666239" y="8000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621789" y="5687059"/>
            <a:ext cx="113030" cy="204470"/>
          </a:xfrm>
          <a:custGeom>
            <a:avLst/>
            <a:gdLst/>
            <a:ahLst/>
            <a:cxnLst/>
            <a:rect l="l" t="t" r="r" b="b"/>
            <a:pathLst>
              <a:path w="113030" h="204470">
                <a:moveTo>
                  <a:pt x="95249" y="0"/>
                </a:moveTo>
                <a:lnTo>
                  <a:pt x="0" y="5079"/>
                </a:lnTo>
                <a:lnTo>
                  <a:pt x="6349" y="204469"/>
                </a:lnTo>
                <a:lnTo>
                  <a:pt x="113029" y="184149"/>
                </a:lnTo>
                <a:lnTo>
                  <a:pt x="95249" y="0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1750" y="5990590"/>
            <a:ext cx="1257300" cy="651510"/>
          </a:xfrm>
          <a:custGeom>
            <a:avLst/>
            <a:gdLst/>
            <a:ahLst/>
            <a:cxnLst/>
            <a:rect l="l" t="t" r="r" b="b"/>
            <a:pathLst>
              <a:path w="1257300" h="651509">
                <a:moveTo>
                  <a:pt x="1253370" y="624840"/>
                </a:moveTo>
                <a:lnTo>
                  <a:pt x="1070610" y="624840"/>
                </a:lnTo>
                <a:lnTo>
                  <a:pt x="1240790" y="651510"/>
                </a:lnTo>
                <a:lnTo>
                  <a:pt x="1257300" y="628650"/>
                </a:lnTo>
                <a:lnTo>
                  <a:pt x="1253370" y="624840"/>
                </a:lnTo>
                <a:close/>
              </a:path>
              <a:path w="1257300" h="651509">
                <a:moveTo>
                  <a:pt x="107950" y="0"/>
                </a:moveTo>
                <a:lnTo>
                  <a:pt x="35560" y="25400"/>
                </a:lnTo>
                <a:lnTo>
                  <a:pt x="0" y="119380"/>
                </a:lnTo>
                <a:lnTo>
                  <a:pt x="33019" y="236220"/>
                </a:lnTo>
                <a:lnTo>
                  <a:pt x="908050" y="643890"/>
                </a:lnTo>
                <a:lnTo>
                  <a:pt x="1070610" y="624840"/>
                </a:lnTo>
                <a:lnTo>
                  <a:pt x="1253370" y="624840"/>
                </a:lnTo>
                <a:lnTo>
                  <a:pt x="1131570" y="506730"/>
                </a:lnTo>
                <a:lnTo>
                  <a:pt x="1055370" y="411480"/>
                </a:lnTo>
                <a:lnTo>
                  <a:pt x="1079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04470" y="6045200"/>
            <a:ext cx="834390" cy="593090"/>
          </a:xfrm>
          <a:custGeom>
            <a:avLst/>
            <a:gdLst/>
            <a:ahLst/>
            <a:cxnLst/>
            <a:rect l="l" t="t" r="r" b="b"/>
            <a:pathLst>
              <a:path w="834390" h="593090">
                <a:moveTo>
                  <a:pt x="62229" y="0"/>
                </a:moveTo>
                <a:lnTo>
                  <a:pt x="0" y="100329"/>
                </a:lnTo>
                <a:lnTo>
                  <a:pt x="0" y="257809"/>
                </a:lnTo>
                <a:lnTo>
                  <a:pt x="732790" y="593090"/>
                </a:lnTo>
                <a:lnTo>
                  <a:pt x="746760" y="424180"/>
                </a:lnTo>
                <a:lnTo>
                  <a:pt x="834389" y="335280"/>
                </a:lnTo>
                <a:lnTo>
                  <a:pt x="62229" y="0"/>
                </a:lnTo>
                <a:close/>
              </a:path>
            </a:pathLst>
          </a:custGeom>
          <a:solidFill>
            <a:srgbClr val="FFB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69619" y="5607050"/>
            <a:ext cx="214629" cy="193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17269" y="6609080"/>
            <a:ext cx="120650" cy="177800"/>
          </a:xfrm>
          <a:custGeom>
            <a:avLst/>
            <a:gdLst/>
            <a:ahLst/>
            <a:cxnLst/>
            <a:rect l="l" t="t" r="r" b="b"/>
            <a:pathLst>
              <a:path w="120650" h="177800">
                <a:moveTo>
                  <a:pt x="57150" y="0"/>
                </a:moveTo>
                <a:lnTo>
                  <a:pt x="0" y="6350"/>
                </a:lnTo>
                <a:lnTo>
                  <a:pt x="120650" y="177800"/>
                </a:lnTo>
                <a:lnTo>
                  <a:pt x="120650" y="2540"/>
                </a:lnTo>
                <a:lnTo>
                  <a:pt x="57150" y="0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00100" y="5726429"/>
            <a:ext cx="306070" cy="608330"/>
          </a:xfrm>
          <a:custGeom>
            <a:avLst/>
            <a:gdLst/>
            <a:ahLst/>
            <a:cxnLst/>
            <a:rect l="l" t="t" r="r" b="b"/>
            <a:pathLst>
              <a:path w="306069" h="608329">
                <a:moveTo>
                  <a:pt x="68580" y="0"/>
                </a:moveTo>
                <a:lnTo>
                  <a:pt x="0" y="62230"/>
                </a:lnTo>
                <a:lnTo>
                  <a:pt x="120650" y="538480"/>
                </a:lnTo>
                <a:lnTo>
                  <a:pt x="220980" y="572770"/>
                </a:lnTo>
                <a:lnTo>
                  <a:pt x="306069" y="608330"/>
                </a:lnTo>
                <a:lnTo>
                  <a:pt x="184150" y="3810"/>
                </a:lnTo>
                <a:lnTo>
                  <a:pt x="68580" y="0"/>
                </a:lnTo>
                <a:close/>
              </a:path>
            </a:pathLst>
          </a:custGeom>
          <a:solidFill>
            <a:srgbClr val="FFB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060450" y="5698490"/>
            <a:ext cx="577850" cy="276860"/>
          </a:xfrm>
          <a:custGeom>
            <a:avLst/>
            <a:gdLst/>
            <a:ahLst/>
            <a:cxnLst/>
            <a:rect l="l" t="t" r="r" b="b"/>
            <a:pathLst>
              <a:path w="577850" h="276860">
                <a:moveTo>
                  <a:pt x="548640" y="0"/>
                </a:moveTo>
                <a:lnTo>
                  <a:pt x="0" y="83820"/>
                </a:lnTo>
                <a:lnTo>
                  <a:pt x="21590" y="276860"/>
                </a:lnTo>
                <a:lnTo>
                  <a:pt x="567689" y="187960"/>
                </a:lnTo>
                <a:lnTo>
                  <a:pt x="577850" y="34290"/>
                </a:lnTo>
                <a:lnTo>
                  <a:pt x="548640" y="0"/>
                </a:lnTo>
                <a:close/>
              </a:path>
            </a:pathLst>
          </a:custGeom>
          <a:solidFill>
            <a:srgbClr val="FFB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551180" y="5862320"/>
            <a:ext cx="247650" cy="106680"/>
          </a:xfrm>
          <a:custGeom>
            <a:avLst/>
            <a:gdLst/>
            <a:ahLst/>
            <a:cxnLst/>
            <a:rect l="l" t="t" r="r" b="b"/>
            <a:pathLst>
              <a:path w="247650" h="106679">
                <a:moveTo>
                  <a:pt x="215900" y="0"/>
                </a:moveTo>
                <a:lnTo>
                  <a:pt x="0" y="62229"/>
                </a:lnTo>
                <a:lnTo>
                  <a:pt x="247650" y="106679"/>
                </a:lnTo>
                <a:lnTo>
                  <a:pt x="215900" y="0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791209" y="5694679"/>
            <a:ext cx="250190" cy="137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09650" y="6567169"/>
            <a:ext cx="182880" cy="2120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93850" y="5654040"/>
            <a:ext cx="68580" cy="1866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20650" y="5924550"/>
            <a:ext cx="944880" cy="397510"/>
          </a:xfrm>
          <a:custGeom>
            <a:avLst/>
            <a:gdLst/>
            <a:ahLst/>
            <a:cxnLst/>
            <a:rect l="l" t="t" r="r" b="b"/>
            <a:pathLst>
              <a:path w="944880" h="397510">
                <a:moveTo>
                  <a:pt x="78739" y="0"/>
                </a:moveTo>
                <a:lnTo>
                  <a:pt x="0" y="20319"/>
                </a:lnTo>
                <a:lnTo>
                  <a:pt x="854710" y="397509"/>
                </a:lnTo>
                <a:lnTo>
                  <a:pt x="944880" y="388620"/>
                </a:lnTo>
                <a:lnTo>
                  <a:pt x="78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12750" y="6168390"/>
            <a:ext cx="387350" cy="236220"/>
          </a:xfrm>
          <a:custGeom>
            <a:avLst/>
            <a:gdLst/>
            <a:ahLst/>
            <a:cxnLst/>
            <a:rect l="l" t="t" r="r" b="b"/>
            <a:pathLst>
              <a:path w="387350" h="236220">
                <a:moveTo>
                  <a:pt x="39370" y="63500"/>
                </a:moveTo>
                <a:lnTo>
                  <a:pt x="85090" y="129540"/>
                </a:lnTo>
                <a:lnTo>
                  <a:pt x="215900" y="214630"/>
                </a:lnTo>
                <a:lnTo>
                  <a:pt x="369570" y="236220"/>
                </a:lnTo>
                <a:lnTo>
                  <a:pt x="382711" y="193040"/>
                </a:lnTo>
                <a:lnTo>
                  <a:pt x="349250" y="193040"/>
                </a:lnTo>
                <a:lnTo>
                  <a:pt x="259079" y="182880"/>
                </a:lnTo>
                <a:lnTo>
                  <a:pt x="110490" y="115570"/>
                </a:lnTo>
                <a:lnTo>
                  <a:pt x="39370" y="63500"/>
                </a:lnTo>
                <a:close/>
              </a:path>
              <a:path w="387350" h="236220">
                <a:moveTo>
                  <a:pt x="0" y="0"/>
                </a:moveTo>
                <a:lnTo>
                  <a:pt x="11429" y="26670"/>
                </a:lnTo>
                <a:lnTo>
                  <a:pt x="127000" y="52070"/>
                </a:lnTo>
                <a:lnTo>
                  <a:pt x="256540" y="109220"/>
                </a:lnTo>
                <a:lnTo>
                  <a:pt x="349250" y="193040"/>
                </a:lnTo>
                <a:lnTo>
                  <a:pt x="382711" y="193040"/>
                </a:lnTo>
                <a:lnTo>
                  <a:pt x="387350" y="177800"/>
                </a:lnTo>
                <a:lnTo>
                  <a:pt x="312420" y="95250"/>
                </a:lnTo>
                <a:lnTo>
                  <a:pt x="134620" y="139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96619" y="5842000"/>
            <a:ext cx="170180" cy="377190"/>
          </a:xfrm>
          <a:custGeom>
            <a:avLst/>
            <a:gdLst/>
            <a:ahLst/>
            <a:cxnLst/>
            <a:rect l="l" t="t" r="r" b="b"/>
            <a:pathLst>
              <a:path w="170180" h="377189">
                <a:moveTo>
                  <a:pt x="19050" y="0"/>
                </a:moveTo>
                <a:lnTo>
                  <a:pt x="0" y="44450"/>
                </a:lnTo>
                <a:lnTo>
                  <a:pt x="24130" y="271780"/>
                </a:lnTo>
                <a:lnTo>
                  <a:pt x="77470" y="377190"/>
                </a:lnTo>
                <a:lnTo>
                  <a:pt x="170180" y="355600"/>
                </a:lnTo>
                <a:lnTo>
                  <a:pt x="85090" y="257809"/>
                </a:lnTo>
                <a:lnTo>
                  <a:pt x="63500" y="151130"/>
                </a:lnTo>
                <a:lnTo>
                  <a:pt x="7239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61719" y="6426200"/>
            <a:ext cx="119380" cy="1371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7620" y="5918200"/>
            <a:ext cx="1337310" cy="698500"/>
          </a:xfrm>
          <a:custGeom>
            <a:avLst/>
            <a:gdLst/>
            <a:ahLst/>
            <a:cxnLst/>
            <a:rect l="l" t="t" r="r" b="b"/>
            <a:pathLst>
              <a:path w="1337310" h="698500">
                <a:moveTo>
                  <a:pt x="1316679" y="662940"/>
                </a:moveTo>
                <a:lnTo>
                  <a:pt x="1129030" y="662940"/>
                </a:lnTo>
                <a:lnTo>
                  <a:pt x="1282700" y="698500"/>
                </a:lnTo>
                <a:lnTo>
                  <a:pt x="1316679" y="662940"/>
                </a:lnTo>
                <a:close/>
              </a:path>
              <a:path w="1337310" h="698500">
                <a:moveTo>
                  <a:pt x="171450" y="0"/>
                </a:moveTo>
                <a:lnTo>
                  <a:pt x="123190" y="0"/>
                </a:lnTo>
                <a:lnTo>
                  <a:pt x="49530" y="40640"/>
                </a:lnTo>
                <a:lnTo>
                  <a:pt x="0" y="165100"/>
                </a:lnTo>
                <a:lnTo>
                  <a:pt x="53340" y="284480"/>
                </a:lnTo>
                <a:lnTo>
                  <a:pt x="938530" y="688340"/>
                </a:lnTo>
                <a:lnTo>
                  <a:pt x="1129030" y="662940"/>
                </a:lnTo>
                <a:lnTo>
                  <a:pt x="1316679" y="662940"/>
                </a:lnTo>
                <a:lnTo>
                  <a:pt x="1332455" y="646430"/>
                </a:lnTo>
                <a:lnTo>
                  <a:pt x="967740" y="646430"/>
                </a:lnTo>
                <a:lnTo>
                  <a:pt x="971808" y="627380"/>
                </a:lnTo>
                <a:lnTo>
                  <a:pt x="904240" y="627380"/>
                </a:lnTo>
                <a:lnTo>
                  <a:pt x="85089" y="245109"/>
                </a:lnTo>
                <a:lnTo>
                  <a:pt x="63500" y="170179"/>
                </a:lnTo>
                <a:lnTo>
                  <a:pt x="81280" y="74930"/>
                </a:lnTo>
                <a:lnTo>
                  <a:pt x="171450" y="0"/>
                </a:lnTo>
                <a:close/>
              </a:path>
              <a:path w="1337310" h="698500">
                <a:moveTo>
                  <a:pt x="1121410" y="624840"/>
                </a:moveTo>
                <a:lnTo>
                  <a:pt x="967740" y="646430"/>
                </a:lnTo>
                <a:lnTo>
                  <a:pt x="1332455" y="646430"/>
                </a:lnTo>
                <a:lnTo>
                  <a:pt x="1336096" y="642620"/>
                </a:lnTo>
                <a:lnTo>
                  <a:pt x="1252220" y="642620"/>
                </a:lnTo>
                <a:lnTo>
                  <a:pt x="1121410" y="624840"/>
                </a:lnTo>
                <a:close/>
              </a:path>
              <a:path w="1337310" h="698500">
                <a:moveTo>
                  <a:pt x="1134110" y="406400"/>
                </a:moveTo>
                <a:lnTo>
                  <a:pt x="1087120" y="417830"/>
                </a:lnTo>
                <a:lnTo>
                  <a:pt x="1141730" y="527050"/>
                </a:lnTo>
                <a:lnTo>
                  <a:pt x="1252220" y="642620"/>
                </a:lnTo>
                <a:lnTo>
                  <a:pt x="1336096" y="642620"/>
                </a:lnTo>
                <a:lnTo>
                  <a:pt x="1337310" y="641350"/>
                </a:lnTo>
                <a:lnTo>
                  <a:pt x="1192530" y="527050"/>
                </a:lnTo>
                <a:lnTo>
                  <a:pt x="1134110" y="406400"/>
                </a:lnTo>
                <a:close/>
              </a:path>
              <a:path w="1337310" h="698500">
                <a:moveTo>
                  <a:pt x="1061720" y="426720"/>
                </a:moveTo>
                <a:lnTo>
                  <a:pt x="985520" y="438150"/>
                </a:lnTo>
                <a:lnTo>
                  <a:pt x="924560" y="521970"/>
                </a:lnTo>
                <a:lnTo>
                  <a:pt x="904240" y="627380"/>
                </a:lnTo>
                <a:lnTo>
                  <a:pt x="971808" y="627380"/>
                </a:lnTo>
                <a:lnTo>
                  <a:pt x="995680" y="515620"/>
                </a:lnTo>
                <a:lnTo>
                  <a:pt x="1061720" y="426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67639" y="5985509"/>
            <a:ext cx="127000" cy="265430"/>
          </a:xfrm>
          <a:custGeom>
            <a:avLst/>
            <a:gdLst/>
            <a:ahLst/>
            <a:cxnLst/>
            <a:rect l="l" t="t" r="r" b="b"/>
            <a:pathLst>
              <a:path w="127000" h="265429">
                <a:moveTo>
                  <a:pt x="92710" y="0"/>
                </a:moveTo>
                <a:lnTo>
                  <a:pt x="15240" y="83819"/>
                </a:lnTo>
                <a:lnTo>
                  <a:pt x="0" y="181609"/>
                </a:lnTo>
                <a:lnTo>
                  <a:pt x="26670" y="247649"/>
                </a:lnTo>
                <a:lnTo>
                  <a:pt x="74930" y="265429"/>
                </a:lnTo>
                <a:lnTo>
                  <a:pt x="60960" y="120649"/>
                </a:lnTo>
                <a:lnTo>
                  <a:pt x="127000" y="12699"/>
                </a:lnTo>
                <a:lnTo>
                  <a:pt x="927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712469" y="5539740"/>
            <a:ext cx="511809" cy="943610"/>
          </a:xfrm>
          <a:custGeom>
            <a:avLst/>
            <a:gdLst/>
            <a:ahLst/>
            <a:cxnLst/>
            <a:rect l="l" t="t" r="r" b="b"/>
            <a:pathLst>
              <a:path w="511809" h="943610">
                <a:moveTo>
                  <a:pt x="319316" y="48260"/>
                </a:moveTo>
                <a:lnTo>
                  <a:pt x="180339" y="48260"/>
                </a:lnTo>
                <a:lnTo>
                  <a:pt x="283210" y="77470"/>
                </a:lnTo>
                <a:lnTo>
                  <a:pt x="441960" y="866140"/>
                </a:lnTo>
                <a:lnTo>
                  <a:pt x="511810" y="943610"/>
                </a:lnTo>
                <a:lnTo>
                  <a:pt x="319316" y="48260"/>
                </a:lnTo>
                <a:close/>
              </a:path>
              <a:path w="511809" h="943610">
                <a:moveTo>
                  <a:pt x="205739" y="0"/>
                </a:moveTo>
                <a:lnTo>
                  <a:pt x="64770" y="30480"/>
                </a:lnTo>
                <a:lnTo>
                  <a:pt x="0" y="99060"/>
                </a:lnTo>
                <a:lnTo>
                  <a:pt x="173989" y="711200"/>
                </a:lnTo>
                <a:lnTo>
                  <a:pt x="243839" y="734060"/>
                </a:lnTo>
                <a:lnTo>
                  <a:pt x="60959" y="111760"/>
                </a:lnTo>
                <a:lnTo>
                  <a:pt x="95250" y="58420"/>
                </a:lnTo>
                <a:lnTo>
                  <a:pt x="180339" y="48260"/>
                </a:lnTo>
                <a:lnTo>
                  <a:pt x="319316" y="48260"/>
                </a:lnTo>
                <a:lnTo>
                  <a:pt x="318770" y="45720"/>
                </a:lnTo>
                <a:lnTo>
                  <a:pt x="205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916939" y="5793740"/>
            <a:ext cx="152400" cy="401320"/>
          </a:xfrm>
          <a:custGeom>
            <a:avLst/>
            <a:gdLst/>
            <a:ahLst/>
            <a:cxnLst/>
            <a:rect l="l" t="t" r="r" b="b"/>
            <a:pathLst>
              <a:path w="152400" h="401320">
                <a:moveTo>
                  <a:pt x="50800" y="0"/>
                </a:moveTo>
                <a:lnTo>
                  <a:pt x="0" y="21590"/>
                </a:lnTo>
                <a:lnTo>
                  <a:pt x="60959" y="154940"/>
                </a:lnTo>
                <a:lnTo>
                  <a:pt x="90169" y="252730"/>
                </a:lnTo>
                <a:lnTo>
                  <a:pt x="92709" y="401320"/>
                </a:lnTo>
                <a:lnTo>
                  <a:pt x="152400" y="401320"/>
                </a:lnTo>
                <a:lnTo>
                  <a:pt x="148590" y="287020"/>
                </a:lnTo>
                <a:lnTo>
                  <a:pt x="128269" y="165100"/>
                </a:lnTo>
                <a:lnTo>
                  <a:pt x="78740" y="46990"/>
                </a:lnTo>
                <a:lnTo>
                  <a:pt x="5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20700" y="5761990"/>
            <a:ext cx="309880" cy="215900"/>
          </a:xfrm>
          <a:custGeom>
            <a:avLst/>
            <a:gdLst/>
            <a:ahLst/>
            <a:cxnLst/>
            <a:rect l="l" t="t" r="r" b="b"/>
            <a:pathLst>
              <a:path w="309880" h="215900">
                <a:moveTo>
                  <a:pt x="236220" y="0"/>
                </a:moveTo>
                <a:lnTo>
                  <a:pt x="204470" y="13970"/>
                </a:lnTo>
                <a:lnTo>
                  <a:pt x="200659" y="53340"/>
                </a:lnTo>
                <a:lnTo>
                  <a:pt x="0" y="135890"/>
                </a:lnTo>
                <a:lnTo>
                  <a:pt x="0" y="177800"/>
                </a:lnTo>
                <a:lnTo>
                  <a:pt x="224790" y="180340"/>
                </a:lnTo>
                <a:lnTo>
                  <a:pt x="254000" y="215900"/>
                </a:lnTo>
                <a:lnTo>
                  <a:pt x="309880" y="213360"/>
                </a:lnTo>
                <a:lnTo>
                  <a:pt x="303530" y="152400"/>
                </a:lnTo>
                <a:lnTo>
                  <a:pt x="91440" y="140970"/>
                </a:lnTo>
                <a:lnTo>
                  <a:pt x="264159" y="71120"/>
                </a:lnTo>
                <a:lnTo>
                  <a:pt x="236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043939" y="5617209"/>
            <a:ext cx="748030" cy="335280"/>
          </a:xfrm>
          <a:custGeom>
            <a:avLst/>
            <a:gdLst/>
            <a:ahLst/>
            <a:cxnLst/>
            <a:rect l="l" t="t" r="r" b="b"/>
            <a:pathLst>
              <a:path w="748030" h="335279">
                <a:moveTo>
                  <a:pt x="722841" y="44449"/>
                </a:moveTo>
                <a:lnTo>
                  <a:pt x="668020" y="44449"/>
                </a:lnTo>
                <a:lnTo>
                  <a:pt x="709929" y="114299"/>
                </a:lnTo>
                <a:lnTo>
                  <a:pt x="685799" y="191769"/>
                </a:lnTo>
                <a:lnTo>
                  <a:pt x="41909" y="303529"/>
                </a:lnTo>
                <a:lnTo>
                  <a:pt x="45719" y="335279"/>
                </a:lnTo>
                <a:lnTo>
                  <a:pt x="718820" y="223519"/>
                </a:lnTo>
                <a:lnTo>
                  <a:pt x="748029" y="143509"/>
                </a:lnTo>
                <a:lnTo>
                  <a:pt x="736599" y="60959"/>
                </a:lnTo>
                <a:lnTo>
                  <a:pt x="722841" y="44449"/>
                </a:lnTo>
                <a:close/>
              </a:path>
              <a:path w="748030" h="335279">
                <a:moveTo>
                  <a:pt x="685799" y="0"/>
                </a:moveTo>
                <a:lnTo>
                  <a:pt x="0" y="102869"/>
                </a:lnTo>
                <a:lnTo>
                  <a:pt x="0" y="146049"/>
                </a:lnTo>
                <a:lnTo>
                  <a:pt x="668020" y="44449"/>
                </a:lnTo>
                <a:lnTo>
                  <a:pt x="722841" y="44449"/>
                </a:lnTo>
                <a:lnTo>
                  <a:pt x="6857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137919" y="5723890"/>
            <a:ext cx="389890" cy="137160"/>
          </a:xfrm>
          <a:custGeom>
            <a:avLst/>
            <a:gdLst/>
            <a:ahLst/>
            <a:cxnLst/>
            <a:rect l="l" t="t" r="r" b="b"/>
            <a:pathLst>
              <a:path w="389890" h="137160">
                <a:moveTo>
                  <a:pt x="381567" y="41910"/>
                </a:moveTo>
                <a:lnTo>
                  <a:pt x="331470" y="41910"/>
                </a:lnTo>
                <a:lnTo>
                  <a:pt x="213360" y="87630"/>
                </a:lnTo>
                <a:lnTo>
                  <a:pt x="113030" y="100330"/>
                </a:lnTo>
                <a:lnTo>
                  <a:pt x="0" y="100330"/>
                </a:lnTo>
                <a:lnTo>
                  <a:pt x="53340" y="137160"/>
                </a:lnTo>
                <a:lnTo>
                  <a:pt x="176530" y="132080"/>
                </a:lnTo>
                <a:lnTo>
                  <a:pt x="334010" y="92710"/>
                </a:lnTo>
                <a:lnTo>
                  <a:pt x="381567" y="41910"/>
                </a:lnTo>
                <a:close/>
              </a:path>
              <a:path w="389890" h="137160">
                <a:moveTo>
                  <a:pt x="201930" y="0"/>
                </a:moveTo>
                <a:lnTo>
                  <a:pt x="87630" y="10160"/>
                </a:lnTo>
                <a:lnTo>
                  <a:pt x="12700" y="60960"/>
                </a:lnTo>
                <a:lnTo>
                  <a:pt x="90170" y="76200"/>
                </a:lnTo>
                <a:lnTo>
                  <a:pt x="219710" y="41910"/>
                </a:lnTo>
                <a:lnTo>
                  <a:pt x="381567" y="41910"/>
                </a:lnTo>
                <a:lnTo>
                  <a:pt x="389890" y="33020"/>
                </a:lnTo>
                <a:lnTo>
                  <a:pt x="353060" y="2540"/>
                </a:lnTo>
                <a:lnTo>
                  <a:pt x="201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680450" y="4159250"/>
            <a:ext cx="325120" cy="2265680"/>
          </a:xfrm>
          <a:custGeom>
            <a:avLst/>
            <a:gdLst/>
            <a:ahLst/>
            <a:cxnLst/>
            <a:rect l="l" t="t" r="r" b="b"/>
            <a:pathLst>
              <a:path w="325120" h="2265679">
                <a:moveTo>
                  <a:pt x="325120" y="0"/>
                </a:moveTo>
                <a:lnTo>
                  <a:pt x="241300" y="292100"/>
                </a:lnTo>
                <a:lnTo>
                  <a:pt x="143509" y="417830"/>
                </a:lnTo>
                <a:lnTo>
                  <a:pt x="33020" y="494030"/>
                </a:lnTo>
                <a:lnTo>
                  <a:pt x="0" y="655319"/>
                </a:lnTo>
                <a:lnTo>
                  <a:pt x="12700" y="801369"/>
                </a:lnTo>
                <a:lnTo>
                  <a:pt x="143509" y="1099820"/>
                </a:lnTo>
                <a:lnTo>
                  <a:pt x="172720" y="1211580"/>
                </a:lnTo>
                <a:lnTo>
                  <a:pt x="156209" y="1289050"/>
                </a:lnTo>
                <a:lnTo>
                  <a:pt x="76200" y="1351280"/>
                </a:lnTo>
                <a:lnTo>
                  <a:pt x="54609" y="1435100"/>
                </a:lnTo>
                <a:lnTo>
                  <a:pt x="76200" y="1560830"/>
                </a:lnTo>
                <a:lnTo>
                  <a:pt x="168909" y="1762760"/>
                </a:lnTo>
                <a:lnTo>
                  <a:pt x="190500" y="1930400"/>
                </a:lnTo>
                <a:lnTo>
                  <a:pt x="165100" y="2042160"/>
                </a:lnTo>
                <a:lnTo>
                  <a:pt x="33020" y="2189480"/>
                </a:lnTo>
                <a:lnTo>
                  <a:pt x="41909" y="2265680"/>
                </a:lnTo>
                <a:lnTo>
                  <a:pt x="143509" y="2180590"/>
                </a:lnTo>
                <a:lnTo>
                  <a:pt x="223520" y="2076450"/>
                </a:lnTo>
                <a:lnTo>
                  <a:pt x="257809" y="1882139"/>
                </a:lnTo>
                <a:lnTo>
                  <a:pt x="220979" y="1700530"/>
                </a:lnTo>
                <a:lnTo>
                  <a:pt x="130809" y="1511300"/>
                </a:lnTo>
                <a:lnTo>
                  <a:pt x="127000" y="1421130"/>
                </a:lnTo>
                <a:lnTo>
                  <a:pt x="228600" y="1323340"/>
                </a:lnTo>
                <a:lnTo>
                  <a:pt x="223520" y="1149350"/>
                </a:lnTo>
                <a:lnTo>
                  <a:pt x="114300" y="877569"/>
                </a:lnTo>
                <a:lnTo>
                  <a:pt x="67309" y="723900"/>
                </a:lnTo>
                <a:lnTo>
                  <a:pt x="72390" y="577850"/>
                </a:lnTo>
                <a:lnTo>
                  <a:pt x="165100" y="521969"/>
                </a:lnTo>
                <a:lnTo>
                  <a:pt x="250190" y="424180"/>
                </a:lnTo>
                <a:lnTo>
                  <a:pt x="313690" y="264160"/>
                </a:lnTo>
                <a:lnTo>
                  <a:pt x="325120" y="0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8740140" y="2115820"/>
            <a:ext cx="326390" cy="2592070"/>
          </a:xfrm>
          <a:custGeom>
            <a:avLst/>
            <a:gdLst/>
            <a:ahLst/>
            <a:cxnLst/>
            <a:rect l="l" t="t" r="r" b="b"/>
            <a:pathLst>
              <a:path w="326390" h="2592070">
                <a:moveTo>
                  <a:pt x="326389" y="0"/>
                </a:moveTo>
                <a:lnTo>
                  <a:pt x="241300" y="335279"/>
                </a:lnTo>
                <a:lnTo>
                  <a:pt x="144779" y="478789"/>
                </a:lnTo>
                <a:lnTo>
                  <a:pt x="34289" y="566419"/>
                </a:lnTo>
                <a:lnTo>
                  <a:pt x="0" y="749300"/>
                </a:lnTo>
                <a:lnTo>
                  <a:pt x="13969" y="916939"/>
                </a:lnTo>
                <a:lnTo>
                  <a:pt x="144779" y="1259839"/>
                </a:lnTo>
                <a:lnTo>
                  <a:pt x="173989" y="1386839"/>
                </a:lnTo>
                <a:lnTo>
                  <a:pt x="157479" y="1475739"/>
                </a:lnTo>
                <a:lnTo>
                  <a:pt x="77469" y="1545589"/>
                </a:lnTo>
                <a:lnTo>
                  <a:pt x="55879" y="1643379"/>
                </a:lnTo>
                <a:lnTo>
                  <a:pt x="77469" y="1786889"/>
                </a:lnTo>
                <a:lnTo>
                  <a:pt x="170179" y="2018029"/>
                </a:lnTo>
                <a:lnTo>
                  <a:pt x="191769" y="2208529"/>
                </a:lnTo>
                <a:lnTo>
                  <a:pt x="166369" y="2338069"/>
                </a:lnTo>
                <a:lnTo>
                  <a:pt x="34289" y="2505710"/>
                </a:lnTo>
                <a:lnTo>
                  <a:pt x="43179" y="2592069"/>
                </a:lnTo>
                <a:lnTo>
                  <a:pt x="144779" y="2495549"/>
                </a:lnTo>
                <a:lnTo>
                  <a:pt x="224789" y="2376169"/>
                </a:lnTo>
                <a:lnTo>
                  <a:pt x="259079" y="2153919"/>
                </a:lnTo>
                <a:lnTo>
                  <a:pt x="220979" y="1946909"/>
                </a:lnTo>
                <a:lnTo>
                  <a:pt x="132079" y="1731009"/>
                </a:lnTo>
                <a:lnTo>
                  <a:pt x="127000" y="1626869"/>
                </a:lnTo>
                <a:lnTo>
                  <a:pt x="229869" y="1515109"/>
                </a:lnTo>
                <a:lnTo>
                  <a:pt x="224789" y="1315719"/>
                </a:lnTo>
                <a:lnTo>
                  <a:pt x="115569" y="1004569"/>
                </a:lnTo>
                <a:lnTo>
                  <a:pt x="68579" y="828039"/>
                </a:lnTo>
                <a:lnTo>
                  <a:pt x="72389" y="660400"/>
                </a:lnTo>
                <a:lnTo>
                  <a:pt x="166369" y="596900"/>
                </a:lnTo>
                <a:lnTo>
                  <a:pt x="251459" y="485139"/>
                </a:lnTo>
                <a:lnTo>
                  <a:pt x="313689" y="303529"/>
                </a:lnTo>
                <a:lnTo>
                  <a:pt x="326389" y="0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491219" y="1775460"/>
            <a:ext cx="341630" cy="354330"/>
          </a:xfrm>
          <a:custGeom>
            <a:avLst/>
            <a:gdLst/>
            <a:ahLst/>
            <a:cxnLst/>
            <a:rect l="l" t="t" r="r" b="b"/>
            <a:pathLst>
              <a:path w="341629" h="354330">
                <a:moveTo>
                  <a:pt x="25400" y="0"/>
                </a:moveTo>
                <a:lnTo>
                  <a:pt x="0" y="41910"/>
                </a:lnTo>
                <a:lnTo>
                  <a:pt x="152400" y="153669"/>
                </a:lnTo>
                <a:lnTo>
                  <a:pt x="330200" y="354329"/>
                </a:lnTo>
                <a:lnTo>
                  <a:pt x="341629" y="323850"/>
                </a:lnTo>
                <a:lnTo>
                  <a:pt x="189229" y="137160"/>
                </a:lnTo>
                <a:lnTo>
                  <a:pt x="25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7852409" y="102870"/>
            <a:ext cx="280670" cy="146050"/>
          </a:xfrm>
          <a:custGeom>
            <a:avLst/>
            <a:gdLst/>
            <a:ahLst/>
            <a:cxnLst/>
            <a:rect l="l" t="t" r="r" b="b"/>
            <a:pathLst>
              <a:path w="280670" h="146050">
                <a:moveTo>
                  <a:pt x="210820" y="0"/>
                </a:moveTo>
                <a:lnTo>
                  <a:pt x="91440" y="34289"/>
                </a:lnTo>
                <a:lnTo>
                  <a:pt x="195580" y="59689"/>
                </a:lnTo>
                <a:lnTo>
                  <a:pt x="39370" y="109220"/>
                </a:lnTo>
                <a:lnTo>
                  <a:pt x="0" y="146050"/>
                </a:lnTo>
                <a:lnTo>
                  <a:pt x="156210" y="113029"/>
                </a:lnTo>
                <a:lnTo>
                  <a:pt x="280670" y="105409"/>
                </a:lnTo>
                <a:lnTo>
                  <a:pt x="210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8059419" y="518159"/>
            <a:ext cx="373380" cy="713740"/>
          </a:xfrm>
          <a:custGeom>
            <a:avLst/>
            <a:gdLst/>
            <a:ahLst/>
            <a:cxnLst/>
            <a:rect l="l" t="t" r="r" b="b"/>
            <a:pathLst>
              <a:path w="373379" h="713740">
                <a:moveTo>
                  <a:pt x="22859" y="86360"/>
                </a:moveTo>
                <a:lnTo>
                  <a:pt x="44450" y="276860"/>
                </a:lnTo>
                <a:lnTo>
                  <a:pt x="151129" y="520700"/>
                </a:lnTo>
                <a:lnTo>
                  <a:pt x="264159" y="688339"/>
                </a:lnTo>
                <a:lnTo>
                  <a:pt x="337820" y="713739"/>
                </a:lnTo>
                <a:lnTo>
                  <a:pt x="364942" y="656589"/>
                </a:lnTo>
                <a:lnTo>
                  <a:pt x="298450" y="656589"/>
                </a:lnTo>
                <a:lnTo>
                  <a:pt x="226059" y="591819"/>
                </a:lnTo>
                <a:lnTo>
                  <a:pt x="101600" y="344169"/>
                </a:lnTo>
                <a:lnTo>
                  <a:pt x="22859" y="86360"/>
                </a:lnTo>
                <a:close/>
              </a:path>
              <a:path w="373379" h="713740">
                <a:moveTo>
                  <a:pt x="105497" y="39369"/>
                </a:moveTo>
                <a:lnTo>
                  <a:pt x="52070" y="39369"/>
                </a:lnTo>
                <a:lnTo>
                  <a:pt x="139700" y="152400"/>
                </a:lnTo>
                <a:lnTo>
                  <a:pt x="231139" y="314960"/>
                </a:lnTo>
                <a:lnTo>
                  <a:pt x="307339" y="544829"/>
                </a:lnTo>
                <a:lnTo>
                  <a:pt x="298450" y="656589"/>
                </a:lnTo>
                <a:lnTo>
                  <a:pt x="364942" y="656589"/>
                </a:lnTo>
                <a:lnTo>
                  <a:pt x="373379" y="638810"/>
                </a:lnTo>
                <a:lnTo>
                  <a:pt x="320039" y="439419"/>
                </a:lnTo>
                <a:lnTo>
                  <a:pt x="222250" y="214629"/>
                </a:lnTo>
                <a:lnTo>
                  <a:pt x="140970" y="73660"/>
                </a:lnTo>
                <a:lnTo>
                  <a:pt x="105497" y="39369"/>
                </a:lnTo>
                <a:close/>
              </a:path>
              <a:path w="373379" h="713740">
                <a:moveTo>
                  <a:pt x="64770" y="0"/>
                </a:moveTo>
                <a:lnTo>
                  <a:pt x="5079" y="0"/>
                </a:lnTo>
                <a:lnTo>
                  <a:pt x="0" y="67310"/>
                </a:lnTo>
                <a:lnTo>
                  <a:pt x="52070" y="39369"/>
                </a:lnTo>
                <a:lnTo>
                  <a:pt x="105497" y="39369"/>
                </a:lnTo>
                <a:lnTo>
                  <a:pt x="647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7780019" y="266700"/>
            <a:ext cx="680720" cy="1482090"/>
          </a:xfrm>
          <a:custGeom>
            <a:avLst/>
            <a:gdLst/>
            <a:ahLst/>
            <a:cxnLst/>
            <a:rect l="l" t="t" r="r" b="b"/>
            <a:pathLst>
              <a:path w="680720" h="1482089">
                <a:moveTo>
                  <a:pt x="41909" y="0"/>
                </a:moveTo>
                <a:lnTo>
                  <a:pt x="0" y="0"/>
                </a:lnTo>
                <a:lnTo>
                  <a:pt x="665479" y="1482089"/>
                </a:lnTo>
                <a:lnTo>
                  <a:pt x="680720" y="1397000"/>
                </a:lnTo>
                <a:lnTo>
                  <a:pt x="419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7729219" y="41909"/>
            <a:ext cx="1167130" cy="2090420"/>
          </a:xfrm>
          <a:custGeom>
            <a:avLst/>
            <a:gdLst/>
            <a:ahLst/>
            <a:cxnLst/>
            <a:rect l="l" t="t" r="r" b="b"/>
            <a:pathLst>
              <a:path w="1167129" h="2090420">
                <a:moveTo>
                  <a:pt x="1103418" y="1871980"/>
                </a:moveTo>
                <a:lnTo>
                  <a:pt x="1059179" y="1871980"/>
                </a:lnTo>
                <a:lnTo>
                  <a:pt x="1109979" y="2033270"/>
                </a:lnTo>
                <a:lnTo>
                  <a:pt x="1094739" y="2087880"/>
                </a:lnTo>
                <a:lnTo>
                  <a:pt x="1167129" y="2090420"/>
                </a:lnTo>
                <a:lnTo>
                  <a:pt x="1103418" y="1871980"/>
                </a:lnTo>
                <a:close/>
              </a:path>
              <a:path w="1167129" h="2090420">
                <a:moveTo>
                  <a:pt x="1111006" y="1742440"/>
                </a:moveTo>
                <a:lnTo>
                  <a:pt x="1040129" y="1742440"/>
                </a:lnTo>
                <a:lnTo>
                  <a:pt x="977900" y="1791970"/>
                </a:lnTo>
                <a:lnTo>
                  <a:pt x="1028700" y="1831340"/>
                </a:lnTo>
                <a:lnTo>
                  <a:pt x="913129" y="1866900"/>
                </a:lnTo>
                <a:lnTo>
                  <a:pt x="957579" y="1901190"/>
                </a:lnTo>
                <a:lnTo>
                  <a:pt x="1059179" y="1871980"/>
                </a:lnTo>
                <a:lnTo>
                  <a:pt x="1103418" y="1871980"/>
                </a:lnTo>
                <a:lnTo>
                  <a:pt x="1096009" y="1846580"/>
                </a:lnTo>
                <a:lnTo>
                  <a:pt x="1111006" y="1742440"/>
                </a:lnTo>
                <a:close/>
              </a:path>
              <a:path w="1167129" h="2090420">
                <a:moveTo>
                  <a:pt x="1069988" y="1579880"/>
                </a:moveTo>
                <a:lnTo>
                  <a:pt x="876300" y="1579880"/>
                </a:lnTo>
                <a:lnTo>
                  <a:pt x="996950" y="1600200"/>
                </a:lnTo>
                <a:lnTo>
                  <a:pt x="814070" y="1677670"/>
                </a:lnTo>
                <a:lnTo>
                  <a:pt x="746759" y="1776730"/>
                </a:lnTo>
                <a:lnTo>
                  <a:pt x="974089" y="1680210"/>
                </a:lnTo>
                <a:lnTo>
                  <a:pt x="1115419" y="1680210"/>
                </a:lnTo>
                <a:lnTo>
                  <a:pt x="1069988" y="1579880"/>
                </a:lnTo>
                <a:close/>
              </a:path>
              <a:path w="1167129" h="2090420">
                <a:moveTo>
                  <a:pt x="1115419" y="1680210"/>
                </a:moveTo>
                <a:lnTo>
                  <a:pt x="974089" y="1680210"/>
                </a:lnTo>
                <a:lnTo>
                  <a:pt x="933450" y="1750060"/>
                </a:lnTo>
                <a:lnTo>
                  <a:pt x="1040129" y="1742440"/>
                </a:lnTo>
                <a:lnTo>
                  <a:pt x="1111006" y="1742440"/>
                </a:lnTo>
                <a:lnTo>
                  <a:pt x="1118870" y="1687830"/>
                </a:lnTo>
                <a:lnTo>
                  <a:pt x="1115419" y="1680210"/>
                </a:lnTo>
                <a:close/>
              </a:path>
              <a:path w="1167129" h="2090420">
                <a:moveTo>
                  <a:pt x="382197" y="60960"/>
                </a:moveTo>
                <a:lnTo>
                  <a:pt x="133350" y="60960"/>
                </a:lnTo>
                <a:lnTo>
                  <a:pt x="323850" y="63500"/>
                </a:lnTo>
                <a:lnTo>
                  <a:pt x="972820" y="1502410"/>
                </a:lnTo>
                <a:lnTo>
                  <a:pt x="822959" y="1560830"/>
                </a:lnTo>
                <a:lnTo>
                  <a:pt x="749300" y="1640840"/>
                </a:lnTo>
                <a:lnTo>
                  <a:pt x="876300" y="1579880"/>
                </a:lnTo>
                <a:lnTo>
                  <a:pt x="1069988" y="1579880"/>
                </a:lnTo>
                <a:lnTo>
                  <a:pt x="382197" y="60960"/>
                </a:lnTo>
                <a:close/>
              </a:path>
              <a:path w="1167129" h="2090420">
                <a:moveTo>
                  <a:pt x="128270" y="0"/>
                </a:moveTo>
                <a:lnTo>
                  <a:pt x="0" y="96520"/>
                </a:lnTo>
                <a:lnTo>
                  <a:pt x="133350" y="60960"/>
                </a:lnTo>
                <a:lnTo>
                  <a:pt x="382197" y="60960"/>
                </a:lnTo>
                <a:lnTo>
                  <a:pt x="363220" y="19050"/>
                </a:lnTo>
                <a:lnTo>
                  <a:pt x="1282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8398509" y="1451610"/>
            <a:ext cx="302260" cy="143510"/>
          </a:xfrm>
          <a:custGeom>
            <a:avLst/>
            <a:gdLst/>
            <a:ahLst/>
            <a:cxnLst/>
            <a:rect l="l" t="t" r="r" b="b"/>
            <a:pathLst>
              <a:path w="302259" h="143509">
                <a:moveTo>
                  <a:pt x="287020" y="0"/>
                </a:moveTo>
                <a:lnTo>
                  <a:pt x="152400" y="12700"/>
                </a:lnTo>
                <a:lnTo>
                  <a:pt x="0" y="109219"/>
                </a:lnTo>
                <a:lnTo>
                  <a:pt x="29210" y="143510"/>
                </a:lnTo>
                <a:lnTo>
                  <a:pt x="102870" y="71119"/>
                </a:lnTo>
                <a:lnTo>
                  <a:pt x="302260" y="29210"/>
                </a:lnTo>
                <a:lnTo>
                  <a:pt x="2870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8322309" y="1309369"/>
            <a:ext cx="320040" cy="154940"/>
          </a:xfrm>
          <a:custGeom>
            <a:avLst/>
            <a:gdLst/>
            <a:ahLst/>
            <a:cxnLst/>
            <a:rect l="l" t="t" r="r" b="b"/>
            <a:pathLst>
              <a:path w="320040" h="154940">
                <a:moveTo>
                  <a:pt x="290830" y="0"/>
                </a:moveTo>
                <a:lnTo>
                  <a:pt x="137160" y="31750"/>
                </a:lnTo>
                <a:lnTo>
                  <a:pt x="0" y="106679"/>
                </a:lnTo>
                <a:lnTo>
                  <a:pt x="19050" y="154939"/>
                </a:lnTo>
                <a:lnTo>
                  <a:pt x="132080" y="69850"/>
                </a:lnTo>
                <a:lnTo>
                  <a:pt x="320040" y="60959"/>
                </a:lnTo>
                <a:lnTo>
                  <a:pt x="2908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7889240" y="372109"/>
            <a:ext cx="331470" cy="149860"/>
          </a:xfrm>
          <a:custGeom>
            <a:avLst/>
            <a:gdLst/>
            <a:ahLst/>
            <a:cxnLst/>
            <a:rect l="l" t="t" r="r" b="b"/>
            <a:pathLst>
              <a:path w="331470" h="149859">
                <a:moveTo>
                  <a:pt x="303529" y="0"/>
                </a:moveTo>
                <a:lnTo>
                  <a:pt x="123189" y="26669"/>
                </a:lnTo>
                <a:lnTo>
                  <a:pt x="0" y="105410"/>
                </a:lnTo>
                <a:lnTo>
                  <a:pt x="22859" y="149860"/>
                </a:lnTo>
                <a:lnTo>
                  <a:pt x="127000" y="69850"/>
                </a:lnTo>
                <a:lnTo>
                  <a:pt x="331469" y="55879"/>
                </a:lnTo>
                <a:lnTo>
                  <a:pt x="3035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7839709" y="254000"/>
            <a:ext cx="326390" cy="152400"/>
          </a:xfrm>
          <a:custGeom>
            <a:avLst/>
            <a:gdLst/>
            <a:ahLst/>
            <a:cxnLst/>
            <a:rect l="l" t="t" r="r" b="b"/>
            <a:pathLst>
              <a:path w="326390" h="152400">
                <a:moveTo>
                  <a:pt x="300990" y="0"/>
                </a:moveTo>
                <a:lnTo>
                  <a:pt x="87630" y="41909"/>
                </a:lnTo>
                <a:lnTo>
                  <a:pt x="0" y="107950"/>
                </a:lnTo>
                <a:lnTo>
                  <a:pt x="29210" y="152400"/>
                </a:lnTo>
                <a:lnTo>
                  <a:pt x="114300" y="80009"/>
                </a:lnTo>
                <a:lnTo>
                  <a:pt x="326390" y="40640"/>
                </a:lnTo>
                <a:lnTo>
                  <a:pt x="3009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7730490" y="133350"/>
            <a:ext cx="67310" cy="152400"/>
          </a:xfrm>
          <a:custGeom>
            <a:avLst/>
            <a:gdLst/>
            <a:ahLst/>
            <a:cxnLst/>
            <a:rect l="l" t="t" r="r" b="b"/>
            <a:pathLst>
              <a:path w="67309" h="152400">
                <a:moveTo>
                  <a:pt x="0" y="0"/>
                </a:moveTo>
                <a:lnTo>
                  <a:pt x="67309" y="15240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-1270" y="4444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1429">
            <a:solidFill>
              <a:srgbClr val="F0F0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-1270" y="15240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0160">
            <a:solidFill>
              <a:srgbClr val="F0F0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-1270" y="20320"/>
            <a:ext cx="2527300" cy="11430"/>
          </a:xfrm>
          <a:custGeom>
            <a:avLst/>
            <a:gdLst/>
            <a:ahLst/>
            <a:cxnLst/>
            <a:rect l="l" t="t" r="r" b="b"/>
            <a:pathLst>
              <a:path w="2527300" h="11429">
                <a:moveTo>
                  <a:pt x="0" y="11430"/>
                </a:moveTo>
                <a:lnTo>
                  <a:pt x="2527300" y="11430"/>
                </a:lnTo>
                <a:lnTo>
                  <a:pt x="2527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EFE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-1270" y="30480"/>
            <a:ext cx="2527300" cy="11430"/>
          </a:xfrm>
          <a:custGeom>
            <a:avLst/>
            <a:gdLst/>
            <a:ahLst/>
            <a:cxnLst/>
            <a:rect l="l" t="t" r="r" b="b"/>
            <a:pathLst>
              <a:path w="2527300" h="11429">
                <a:moveTo>
                  <a:pt x="0" y="11430"/>
                </a:moveTo>
                <a:lnTo>
                  <a:pt x="2527300" y="11430"/>
                </a:lnTo>
                <a:lnTo>
                  <a:pt x="2527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EE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-1270" y="46990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0160">
            <a:solidFill>
              <a:srgbClr val="EDED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-1270" y="52069"/>
            <a:ext cx="2527300" cy="11430"/>
          </a:xfrm>
          <a:custGeom>
            <a:avLst/>
            <a:gdLst/>
            <a:ahLst/>
            <a:cxnLst/>
            <a:rect l="l" t="t" r="r" b="b"/>
            <a:pathLst>
              <a:path w="2527300" h="11430">
                <a:moveTo>
                  <a:pt x="0" y="11430"/>
                </a:moveTo>
                <a:lnTo>
                  <a:pt x="2527300" y="11430"/>
                </a:lnTo>
                <a:lnTo>
                  <a:pt x="2527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ECEC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-1270" y="62230"/>
            <a:ext cx="2527300" cy="11430"/>
          </a:xfrm>
          <a:custGeom>
            <a:avLst/>
            <a:gdLst/>
            <a:ahLst/>
            <a:cxnLst/>
            <a:rect l="l" t="t" r="r" b="b"/>
            <a:pathLst>
              <a:path w="2527300" h="11430">
                <a:moveTo>
                  <a:pt x="0" y="11430"/>
                </a:moveTo>
                <a:lnTo>
                  <a:pt x="2527300" y="11430"/>
                </a:lnTo>
                <a:lnTo>
                  <a:pt x="2527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EBEB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-1270" y="78739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0160">
            <a:solidFill>
              <a:srgbClr val="EAEA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-1270" y="83819"/>
            <a:ext cx="2527300" cy="11430"/>
          </a:xfrm>
          <a:custGeom>
            <a:avLst/>
            <a:gdLst/>
            <a:ahLst/>
            <a:cxnLst/>
            <a:rect l="l" t="t" r="r" b="b"/>
            <a:pathLst>
              <a:path w="2527300" h="11430">
                <a:moveTo>
                  <a:pt x="0" y="11430"/>
                </a:moveTo>
                <a:lnTo>
                  <a:pt x="2527300" y="11430"/>
                </a:lnTo>
                <a:lnTo>
                  <a:pt x="2527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E9E9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-1270" y="93980"/>
            <a:ext cx="2527300" cy="11430"/>
          </a:xfrm>
          <a:custGeom>
            <a:avLst/>
            <a:gdLst/>
            <a:ahLst/>
            <a:cxnLst/>
            <a:rect l="l" t="t" r="r" b="b"/>
            <a:pathLst>
              <a:path w="2527300" h="11430">
                <a:moveTo>
                  <a:pt x="0" y="11430"/>
                </a:moveTo>
                <a:lnTo>
                  <a:pt x="2527300" y="11430"/>
                </a:lnTo>
                <a:lnTo>
                  <a:pt x="2527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E8E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-1270" y="104139"/>
            <a:ext cx="2527300" cy="11430"/>
          </a:xfrm>
          <a:custGeom>
            <a:avLst/>
            <a:gdLst/>
            <a:ahLst/>
            <a:cxnLst/>
            <a:rect l="l" t="t" r="r" b="b"/>
            <a:pathLst>
              <a:path w="2527300" h="11430">
                <a:moveTo>
                  <a:pt x="0" y="11430"/>
                </a:moveTo>
                <a:lnTo>
                  <a:pt x="2527300" y="11430"/>
                </a:lnTo>
                <a:lnTo>
                  <a:pt x="2527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E7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-1270" y="120650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0159">
            <a:solidFill>
              <a:srgbClr val="E6E6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-1270" y="125729"/>
            <a:ext cx="2527300" cy="11430"/>
          </a:xfrm>
          <a:custGeom>
            <a:avLst/>
            <a:gdLst/>
            <a:ahLst/>
            <a:cxnLst/>
            <a:rect l="l" t="t" r="r" b="b"/>
            <a:pathLst>
              <a:path w="2527300" h="11430">
                <a:moveTo>
                  <a:pt x="0" y="11430"/>
                </a:moveTo>
                <a:lnTo>
                  <a:pt x="2527300" y="11430"/>
                </a:lnTo>
                <a:lnTo>
                  <a:pt x="2527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E5E5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-1270" y="135889"/>
            <a:ext cx="2527300" cy="11430"/>
          </a:xfrm>
          <a:custGeom>
            <a:avLst/>
            <a:gdLst/>
            <a:ahLst/>
            <a:cxnLst/>
            <a:rect l="l" t="t" r="r" b="b"/>
            <a:pathLst>
              <a:path w="2527300" h="11430">
                <a:moveTo>
                  <a:pt x="0" y="11430"/>
                </a:moveTo>
                <a:lnTo>
                  <a:pt x="2527300" y="11430"/>
                </a:lnTo>
                <a:lnTo>
                  <a:pt x="2527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E4E4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-1270" y="152400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0159">
            <a:solidFill>
              <a:srgbClr val="E3E3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-1270" y="157479"/>
            <a:ext cx="2527300" cy="11430"/>
          </a:xfrm>
          <a:custGeom>
            <a:avLst/>
            <a:gdLst/>
            <a:ahLst/>
            <a:cxnLst/>
            <a:rect l="l" t="t" r="r" b="b"/>
            <a:pathLst>
              <a:path w="2527300" h="11430">
                <a:moveTo>
                  <a:pt x="0" y="11430"/>
                </a:moveTo>
                <a:lnTo>
                  <a:pt x="2527300" y="11430"/>
                </a:lnTo>
                <a:lnTo>
                  <a:pt x="2527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E2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-1270" y="167639"/>
            <a:ext cx="2527300" cy="11430"/>
          </a:xfrm>
          <a:custGeom>
            <a:avLst/>
            <a:gdLst/>
            <a:ahLst/>
            <a:cxnLst/>
            <a:rect l="l" t="t" r="r" b="b"/>
            <a:pathLst>
              <a:path w="2527300" h="11430">
                <a:moveTo>
                  <a:pt x="0" y="11430"/>
                </a:moveTo>
                <a:lnTo>
                  <a:pt x="2527300" y="11430"/>
                </a:lnTo>
                <a:lnTo>
                  <a:pt x="2527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E1E1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-1270" y="177800"/>
            <a:ext cx="2527300" cy="11430"/>
          </a:xfrm>
          <a:custGeom>
            <a:avLst/>
            <a:gdLst/>
            <a:ahLst/>
            <a:cxnLst/>
            <a:rect l="l" t="t" r="r" b="b"/>
            <a:pathLst>
              <a:path w="2527300" h="11430">
                <a:moveTo>
                  <a:pt x="0" y="11430"/>
                </a:moveTo>
                <a:lnTo>
                  <a:pt x="2527300" y="11430"/>
                </a:lnTo>
                <a:lnTo>
                  <a:pt x="2527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E0E0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-1270" y="189229"/>
            <a:ext cx="2527300" cy="11430"/>
          </a:xfrm>
          <a:custGeom>
            <a:avLst/>
            <a:gdLst/>
            <a:ahLst/>
            <a:cxnLst/>
            <a:rect l="l" t="t" r="r" b="b"/>
            <a:pathLst>
              <a:path w="2527300" h="11430">
                <a:moveTo>
                  <a:pt x="0" y="11430"/>
                </a:moveTo>
                <a:lnTo>
                  <a:pt x="2527300" y="11430"/>
                </a:lnTo>
                <a:lnTo>
                  <a:pt x="2527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FD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-1270" y="199389"/>
            <a:ext cx="2527300" cy="11430"/>
          </a:xfrm>
          <a:custGeom>
            <a:avLst/>
            <a:gdLst/>
            <a:ahLst/>
            <a:cxnLst/>
            <a:rect l="l" t="t" r="r" b="b"/>
            <a:pathLst>
              <a:path w="2527300" h="11429">
                <a:moveTo>
                  <a:pt x="0" y="11430"/>
                </a:moveTo>
                <a:lnTo>
                  <a:pt x="2527300" y="11430"/>
                </a:lnTo>
                <a:lnTo>
                  <a:pt x="2527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EDE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-1270" y="209550"/>
            <a:ext cx="2527300" cy="11430"/>
          </a:xfrm>
          <a:custGeom>
            <a:avLst/>
            <a:gdLst/>
            <a:ahLst/>
            <a:cxnLst/>
            <a:rect l="l" t="t" r="r" b="b"/>
            <a:pathLst>
              <a:path w="2527300" h="11429">
                <a:moveTo>
                  <a:pt x="0" y="11430"/>
                </a:moveTo>
                <a:lnTo>
                  <a:pt x="2527300" y="11430"/>
                </a:lnTo>
                <a:lnTo>
                  <a:pt x="2527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DD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-1270" y="220979"/>
            <a:ext cx="2527300" cy="11430"/>
          </a:xfrm>
          <a:custGeom>
            <a:avLst/>
            <a:gdLst/>
            <a:ahLst/>
            <a:cxnLst/>
            <a:rect l="l" t="t" r="r" b="b"/>
            <a:pathLst>
              <a:path w="2527300" h="11429">
                <a:moveTo>
                  <a:pt x="0" y="11430"/>
                </a:moveTo>
                <a:lnTo>
                  <a:pt x="2527300" y="11430"/>
                </a:lnTo>
                <a:lnTo>
                  <a:pt x="2527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CD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-1270" y="231140"/>
            <a:ext cx="2527300" cy="11430"/>
          </a:xfrm>
          <a:custGeom>
            <a:avLst/>
            <a:gdLst/>
            <a:ahLst/>
            <a:cxnLst/>
            <a:rect l="l" t="t" r="r" b="b"/>
            <a:pathLst>
              <a:path w="2527300" h="11429">
                <a:moveTo>
                  <a:pt x="0" y="11430"/>
                </a:moveTo>
                <a:lnTo>
                  <a:pt x="2527300" y="11430"/>
                </a:lnTo>
                <a:lnTo>
                  <a:pt x="2527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BD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-1270" y="241300"/>
            <a:ext cx="2527300" cy="11430"/>
          </a:xfrm>
          <a:custGeom>
            <a:avLst/>
            <a:gdLst/>
            <a:ahLst/>
            <a:cxnLst/>
            <a:rect l="l" t="t" r="r" b="b"/>
            <a:pathLst>
              <a:path w="2527300" h="11429">
                <a:moveTo>
                  <a:pt x="0" y="11430"/>
                </a:moveTo>
                <a:lnTo>
                  <a:pt x="2527300" y="11430"/>
                </a:lnTo>
                <a:lnTo>
                  <a:pt x="2527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ADA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-1270" y="251459"/>
            <a:ext cx="2527300" cy="11430"/>
          </a:xfrm>
          <a:custGeom>
            <a:avLst/>
            <a:gdLst/>
            <a:ahLst/>
            <a:cxnLst/>
            <a:rect l="l" t="t" r="r" b="b"/>
            <a:pathLst>
              <a:path w="2527300" h="11429">
                <a:moveTo>
                  <a:pt x="0" y="11430"/>
                </a:moveTo>
                <a:lnTo>
                  <a:pt x="2527300" y="11430"/>
                </a:lnTo>
                <a:lnTo>
                  <a:pt x="2527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9D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-1270" y="262890"/>
            <a:ext cx="2527300" cy="11430"/>
          </a:xfrm>
          <a:custGeom>
            <a:avLst/>
            <a:gdLst/>
            <a:ahLst/>
            <a:cxnLst/>
            <a:rect l="l" t="t" r="r" b="b"/>
            <a:pathLst>
              <a:path w="2527300" h="11429">
                <a:moveTo>
                  <a:pt x="0" y="11430"/>
                </a:moveTo>
                <a:lnTo>
                  <a:pt x="2527300" y="11430"/>
                </a:lnTo>
                <a:lnTo>
                  <a:pt x="2527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8D8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-1270" y="273050"/>
            <a:ext cx="2527300" cy="11430"/>
          </a:xfrm>
          <a:custGeom>
            <a:avLst/>
            <a:gdLst/>
            <a:ahLst/>
            <a:cxnLst/>
            <a:rect l="l" t="t" r="r" b="b"/>
            <a:pathLst>
              <a:path w="2527300" h="11429">
                <a:moveTo>
                  <a:pt x="0" y="11430"/>
                </a:moveTo>
                <a:lnTo>
                  <a:pt x="2527300" y="11430"/>
                </a:lnTo>
                <a:lnTo>
                  <a:pt x="2527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7D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-1270" y="283209"/>
            <a:ext cx="2527300" cy="11430"/>
          </a:xfrm>
          <a:custGeom>
            <a:avLst/>
            <a:gdLst/>
            <a:ahLst/>
            <a:cxnLst/>
            <a:rect l="l" t="t" r="r" b="b"/>
            <a:pathLst>
              <a:path w="2527300" h="11429">
                <a:moveTo>
                  <a:pt x="0" y="11430"/>
                </a:moveTo>
                <a:lnTo>
                  <a:pt x="2527300" y="11430"/>
                </a:lnTo>
                <a:lnTo>
                  <a:pt x="2527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6D6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-1270" y="294640"/>
            <a:ext cx="2527300" cy="11430"/>
          </a:xfrm>
          <a:custGeom>
            <a:avLst/>
            <a:gdLst/>
            <a:ahLst/>
            <a:cxnLst/>
            <a:rect l="l" t="t" r="r" b="b"/>
            <a:pathLst>
              <a:path w="2527300" h="11429">
                <a:moveTo>
                  <a:pt x="0" y="11430"/>
                </a:moveTo>
                <a:lnTo>
                  <a:pt x="2527300" y="11430"/>
                </a:lnTo>
                <a:lnTo>
                  <a:pt x="2527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5D5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-1270" y="304800"/>
            <a:ext cx="2527300" cy="11430"/>
          </a:xfrm>
          <a:custGeom>
            <a:avLst/>
            <a:gdLst/>
            <a:ahLst/>
            <a:cxnLst/>
            <a:rect l="l" t="t" r="r" b="b"/>
            <a:pathLst>
              <a:path w="2527300" h="11429">
                <a:moveTo>
                  <a:pt x="0" y="11430"/>
                </a:moveTo>
                <a:lnTo>
                  <a:pt x="2527300" y="11430"/>
                </a:lnTo>
                <a:lnTo>
                  <a:pt x="2527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4D4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-1270" y="314959"/>
            <a:ext cx="2527300" cy="11430"/>
          </a:xfrm>
          <a:custGeom>
            <a:avLst/>
            <a:gdLst/>
            <a:ahLst/>
            <a:cxnLst/>
            <a:rect l="l" t="t" r="r" b="b"/>
            <a:pathLst>
              <a:path w="2527300" h="11429">
                <a:moveTo>
                  <a:pt x="0" y="11430"/>
                </a:moveTo>
                <a:lnTo>
                  <a:pt x="2527300" y="11430"/>
                </a:lnTo>
                <a:lnTo>
                  <a:pt x="2527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3D3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-1270" y="326390"/>
            <a:ext cx="2527300" cy="11430"/>
          </a:xfrm>
          <a:custGeom>
            <a:avLst/>
            <a:gdLst/>
            <a:ahLst/>
            <a:cxnLst/>
            <a:rect l="l" t="t" r="r" b="b"/>
            <a:pathLst>
              <a:path w="2527300" h="11429">
                <a:moveTo>
                  <a:pt x="0" y="11430"/>
                </a:moveTo>
                <a:lnTo>
                  <a:pt x="2527300" y="11430"/>
                </a:lnTo>
                <a:lnTo>
                  <a:pt x="2527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2D2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-1270" y="336550"/>
            <a:ext cx="2527300" cy="11430"/>
          </a:xfrm>
          <a:custGeom>
            <a:avLst/>
            <a:gdLst/>
            <a:ahLst/>
            <a:cxnLst/>
            <a:rect l="l" t="t" r="r" b="b"/>
            <a:pathLst>
              <a:path w="2527300" h="11429">
                <a:moveTo>
                  <a:pt x="0" y="11430"/>
                </a:moveTo>
                <a:lnTo>
                  <a:pt x="2527300" y="11430"/>
                </a:lnTo>
                <a:lnTo>
                  <a:pt x="2527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1D1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-1270" y="346709"/>
            <a:ext cx="2527300" cy="11430"/>
          </a:xfrm>
          <a:custGeom>
            <a:avLst/>
            <a:gdLst/>
            <a:ahLst/>
            <a:cxnLst/>
            <a:rect l="l" t="t" r="r" b="b"/>
            <a:pathLst>
              <a:path w="2527300" h="11429">
                <a:moveTo>
                  <a:pt x="0" y="11430"/>
                </a:moveTo>
                <a:lnTo>
                  <a:pt x="2527300" y="11430"/>
                </a:lnTo>
                <a:lnTo>
                  <a:pt x="2527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0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-1270" y="356870"/>
            <a:ext cx="2527300" cy="12700"/>
          </a:xfrm>
          <a:custGeom>
            <a:avLst/>
            <a:gdLst/>
            <a:ahLst/>
            <a:cxnLst/>
            <a:rect l="l" t="t" r="r" b="b"/>
            <a:pathLst>
              <a:path w="2527300" h="12700">
                <a:moveTo>
                  <a:pt x="0" y="12700"/>
                </a:moveTo>
                <a:lnTo>
                  <a:pt x="2527300" y="12700"/>
                </a:lnTo>
                <a:lnTo>
                  <a:pt x="25273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CFC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-1270" y="374015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1429">
            <a:solidFill>
              <a:srgbClr val="CFCF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-1270" y="384175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1429">
            <a:solidFill>
              <a:srgbClr val="CECE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-1270" y="394334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1429">
            <a:solidFill>
              <a:srgbClr val="CDCD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-1270" y="405765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1429">
            <a:solidFill>
              <a:srgbClr val="CCCC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-1270" y="415925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1429">
            <a:solidFill>
              <a:srgbClr val="CCCC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-1270" y="426084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1429">
            <a:solidFill>
              <a:srgbClr val="CACA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-1270" y="437515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1429">
            <a:solidFill>
              <a:srgbClr val="C9C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-1270" y="447675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1429">
            <a:solidFill>
              <a:srgbClr val="C8C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-1270" y="457834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1429">
            <a:solidFill>
              <a:srgbClr val="C7C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-1270" y="469265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1429">
            <a:solidFill>
              <a:srgbClr val="C6C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-1270" y="479425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1429">
            <a:solidFill>
              <a:srgbClr val="C5C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-1270" y="489584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1429">
            <a:solidFill>
              <a:srgbClr val="C4C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-1270" y="499744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1430">
            <a:solidFill>
              <a:srgbClr val="C3C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-1270" y="511175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1429">
            <a:solidFill>
              <a:srgbClr val="C2C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-1270" y="521334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1429">
            <a:solidFill>
              <a:srgbClr val="C1C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-1270" y="531494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1430">
            <a:solidFill>
              <a:srgbClr val="C0C0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-1270" y="542925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1429">
            <a:solidFill>
              <a:srgbClr val="BFBF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-1270" y="553084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1429">
            <a:solidFill>
              <a:srgbClr val="BEBE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-1270" y="563244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1430">
            <a:solidFill>
              <a:srgbClr val="BDBD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-1270" y="574675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1429">
            <a:solidFill>
              <a:srgbClr val="BCBC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-1270" y="584834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1429">
            <a:solidFill>
              <a:srgbClr val="BBBB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-1270" y="594994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1430">
            <a:solidFill>
              <a:srgbClr val="BABA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-1270" y="605790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0160">
            <a:solidFill>
              <a:srgbClr val="B9B9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-1270" y="616584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1429">
            <a:solidFill>
              <a:srgbClr val="B8B8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-1270" y="621030"/>
            <a:ext cx="2527300" cy="11430"/>
          </a:xfrm>
          <a:custGeom>
            <a:avLst/>
            <a:gdLst/>
            <a:ahLst/>
            <a:cxnLst/>
            <a:rect l="l" t="t" r="r" b="b"/>
            <a:pathLst>
              <a:path w="2527300" h="11429">
                <a:moveTo>
                  <a:pt x="0" y="11430"/>
                </a:moveTo>
                <a:lnTo>
                  <a:pt x="2527300" y="11430"/>
                </a:lnTo>
                <a:lnTo>
                  <a:pt x="2527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B7B7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-1270" y="631190"/>
            <a:ext cx="2527300" cy="11430"/>
          </a:xfrm>
          <a:custGeom>
            <a:avLst/>
            <a:gdLst/>
            <a:ahLst/>
            <a:cxnLst/>
            <a:rect l="l" t="t" r="r" b="b"/>
            <a:pathLst>
              <a:path w="2527300" h="11429">
                <a:moveTo>
                  <a:pt x="0" y="11430"/>
                </a:moveTo>
                <a:lnTo>
                  <a:pt x="2527300" y="11430"/>
                </a:lnTo>
                <a:lnTo>
                  <a:pt x="2527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B6B6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-1270" y="648334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1429">
            <a:solidFill>
              <a:srgbClr val="B5B5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-1270" y="652780"/>
            <a:ext cx="2527300" cy="11430"/>
          </a:xfrm>
          <a:custGeom>
            <a:avLst/>
            <a:gdLst/>
            <a:ahLst/>
            <a:cxnLst/>
            <a:rect l="l" t="t" r="r" b="b"/>
            <a:pathLst>
              <a:path w="2527300" h="11429">
                <a:moveTo>
                  <a:pt x="0" y="11430"/>
                </a:moveTo>
                <a:lnTo>
                  <a:pt x="2527300" y="11430"/>
                </a:lnTo>
                <a:lnTo>
                  <a:pt x="2527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B4B4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-1270" y="662940"/>
            <a:ext cx="2527300" cy="11430"/>
          </a:xfrm>
          <a:custGeom>
            <a:avLst/>
            <a:gdLst/>
            <a:ahLst/>
            <a:cxnLst/>
            <a:rect l="l" t="t" r="r" b="b"/>
            <a:pathLst>
              <a:path w="2527300" h="11429">
                <a:moveTo>
                  <a:pt x="0" y="11430"/>
                </a:moveTo>
                <a:lnTo>
                  <a:pt x="2527300" y="11430"/>
                </a:lnTo>
                <a:lnTo>
                  <a:pt x="2527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B3B3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-1270" y="679450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0159">
            <a:solidFill>
              <a:srgbClr val="B2B2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-1270" y="684530"/>
            <a:ext cx="2527300" cy="11430"/>
          </a:xfrm>
          <a:custGeom>
            <a:avLst/>
            <a:gdLst/>
            <a:ahLst/>
            <a:cxnLst/>
            <a:rect l="l" t="t" r="r" b="b"/>
            <a:pathLst>
              <a:path w="2527300" h="11429">
                <a:moveTo>
                  <a:pt x="0" y="11430"/>
                </a:moveTo>
                <a:lnTo>
                  <a:pt x="2527300" y="11430"/>
                </a:lnTo>
                <a:lnTo>
                  <a:pt x="2527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B1B1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-1270" y="694690"/>
            <a:ext cx="2527300" cy="11430"/>
          </a:xfrm>
          <a:custGeom>
            <a:avLst/>
            <a:gdLst/>
            <a:ahLst/>
            <a:cxnLst/>
            <a:rect l="l" t="t" r="r" b="b"/>
            <a:pathLst>
              <a:path w="2527300" h="11429">
                <a:moveTo>
                  <a:pt x="0" y="11430"/>
                </a:moveTo>
                <a:lnTo>
                  <a:pt x="2527300" y="11430"/>
                </a:lnTo>
                <a:lnTo>
                  <a:pt x="2527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B0B0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-1270" y="711200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0159">
            <a:solidFill>
              <a:srgbClr val="AFAF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-1270" y="716280"/>
            <a:ext cx="2527300" cy="11430"/>
          </a:xfrm>
          <a:custGeom>
            <a:avLst/>
            <a:gdLst/>
            <a:ahLst/>
            <a:cxnLst/>
            <a:rect l="l" t="t" r="r" b="b"/>
            <a:pathLst>
              <a:path w="2527300" h="11429">
                <a:moveTo>
                  <a:pt x="0" y="11430"/>
                </a:moveTo>
                <a:lnTo>
                  <a:pt x="2527300" y="11430"/>
                </a:lnTo>
                <a:lnTo>
                  <a:pt x="2527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AEAE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-1270" y="726440"/>
            <a:ext cx="2527300" cy="11430"/>
          </a:xfrm>
          <a:custGeom>
            <a:avLst/>
            <a:gdLst/>
            <a:ahLst/>
            <a:cxnLst/>
            <a:rect l="l" t="t" r="r" b="b"/>
            <a:pathLst>
              <a:path w="2527300" h="11429">
                <a:moveTo>
                  <a:pt x="0" y="11430"/>
                </a:moveTo>
                <a:lnTo>
                  <a:pt x="2527300" y="11430"/>
                </a:lnTo>
                <a:lnTo>
                  <a:pt x="2527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ADA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-1270" y="742950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0159">
            <a:solidFill>
              <a:srgbClr val="AD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-1270" y="748030"/>
            <a:ext cx="2527300" cy="11430"/>
          </a:xfrm>
          <a:custGeom>
            <a:avLst/>
            <a:gdLst/>
            <a:ahLst/>
            <a:cxnLst/>
            <a:rect l="l" t="t" r="r" b="b"/>
            <a:pathLst>
              <a:path w="2527300" h="11429">
                <a:moveTo>
                  <a:pt x="0" y="11430"/>
                </a:moveTo>
                <a:lnTo>
                  <a:pt x="2527300" y="11430"/>
                </a:lnTo>
                <a:lnTo>
                  <a:pt x="2527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ACAC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-1270" y="758190"/>
            <a:ext cx="2527300" cy="11430"/>
          </a:xfrm>
          <a:custGeom>
            <a:avLst/>
            <a:gdLst/>
            <a:ahLst/>
            <a:cxnLst/>
            <a:rect l="l" t="t" r="r" b="b"/>
            <a:pathLst>
              <a:path w="2527300" h="11429">
                <a:moveTo>
                  <a:pt x="0" y="11430"/>
                </a:moveTo>
                <a:lnTo>
                  <a:pt x="2527300" y="11430"/>
                </a:lnTo>
                <a:lnTo>
                  <a:pt x="25273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ABAB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-1270" y="774065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1429">
            <a:solidFill>
              <a:srgbClr val="AAAA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-1270" y="784859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0160">
            <a:solidFill>
              <a:srgbClr val="A9A9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-1270" y="795655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1430">
            <a:solidFill>
              <a:srgbClr val="A8A8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-1270" y="805815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1429">
            <a:solidFill>
              <a:srgbClr val="A7A7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-1270" y="816610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0160">
            <a:solidFill>
              <a:srgbClr val="A6A6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k object 131"/>
          <p:cNvSpPr/>
          <p:nvPr/>
        </p:nvSpPr>
        <p:spPr>
          <a:xfrm>
            <a:off x="-1270" y="827405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1430">
            <a:solidFill>
              <a:srgbClr val="A5A5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k object 132"/>
          <p:cNvSpPr/>
          <p:nvPr/>
        </p:nvSpPr>
        <p:spPr>
          <a:xfrm>
            <a:off x="-1270" y="837564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1429">
            <a:solidFill>
              <a:srgbClr val="A4A4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k object 133"/>
          <p:cNvSpPr/>
          <p:nvPr/>
        </p:nvSpPr>
        <p:spPr>
          <a:xfrm>
            <a:off x="-1270" y="848360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0160">
            <a:solidFill>
              <a:srgbClr val="A3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k object 134"/>
          <p:cNvSpPr/>
          <p:nvPr/>
        </p:nvSpPr>
        <p:spPr>
          <a:xfrm>
            <a:off x="-1270" y="859155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1430">
            <a:solidFill>
              <a:srgbClr val="A2A2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k object 135"/>
          <p:cNvSpPr/>
          <p:nvPr/>
        </p:nvSpPr>
        <p:spPr>
          <a:xfrm>
            <a:off x="-1270" y="869314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1429">
            <a:solidFill>
              <a:srgbClr val="A1A1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k object 136"/>
          <p:cNvSpPr/>
          <p:nvPr/>
        </p:nvSpPr>
        <p:spPr>
          <a:xfrm>
            <a:off x="-1270" y="880110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0160">
            <a:solidFill>
              <a:srgbClr val="A0A0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k object 137"/>
          <p:cNvSpPr/>
          <p:nvPr/>
        </p:nvSpPr>
        <p:spPr>
          <a:xfrm>
            <a:off x="-1270" y="890905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1430">
            <a:solidFill>
              <a:srgbClr val="9F9F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k object 138"/>
          <p:cNvSpPr/>
          <p:nvPr/>
        </p:nvSpPr>
        <p:spPr>
          <a:xfrm>
            <a:off x="-1270" y="901064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1429">
            <a:solidFill>
              <a:srgbClr val="9E9E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k object 139"/>
          <p:cNvSpPr/>
          <p:nvPr/>
        </p:nvSpPr>
        <p:spPr>
          <a:xfrm>
            <a:off x="-1270" y="911225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1429">
            <a:solidFill>
              <a:srgbClr val="9D9D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k object 140"/>
          <p:cNvSpPr/>
          <p:nvPr/>
        </p:nvSpPr>
        <p:spPr>
          <a:xfrm>
            <a:off x="-1270" y="922019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0160">
            <a:solidFill>
              <a:srgbClr val="9C9C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k object 141"/>
          <p:cNvSpPr/>
          <p:nvPr/>
        </p:nvSpPr>
        <p:spPr>
          <a:xfrm>
            <a:off x="-1270" y="932814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1429">
            <a:solidFill>
              <a:srgbClr val="9B9B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k object 142"/>
          <p:cNvSpPr/>
          <p:nvPr/>
        </p:nvSpPr>
        <p:spPr>
          <a:xfrm>
            <a:off x="-1270" y="942975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1429">
            <a:solidFill>
              <a:srgbClr val="9A9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k object 143"/>
          <p:cNvSpPr/>
          <p:nvPr/>
        </p:nvSpPr>
        <p:spPr>
          <a:xfrm>
            <a:off x="-1270" y="953769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0160">
            <a:solidFill>
              <a:srgbClr val="9999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k object 144"/>
          <p:cNvSpPr/>
          <p:nvPr/>
        </p:nvSpPr>
        <p:spPr>
          <a:xfrm>
            <a:off x="-1270" y="964564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1429">
            <a:solidFill>
              <a:srgbClr val="9999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k object 145"/>
          <p:cNvSpPr/>
          <p:nvPr/>
        </p:nvSpPr>
        <p:spPr>
          <a:xfrm>
            <a:off x="-1270" y="974725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1429">
            <a:solidFill>
              <a:srgbClr val="9797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k object 146"/>
          <p:cNvSpPr/>
          <p:nvPr/>
        </p:nvSpPr>
        <p:spPr>
          <a:xfrm>
            <a:off x="-1270" y="985519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0160">
            <a:solidFill>
              <a:srgbClr val="969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k object 147"/>
          <p:cNvSpPr/>
          <p:nvPr/>
        </p:nvSpPr>
        <p:spPr>
          <a:xfrm>
            <a:off x="-1270" y="996314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1429">
            <a:solidFill>
              <a:srgbClr val="9595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k object 148"/>
          <p:cNvSpPr/>
          <p:nvPr/>
        </p:nvSpPr>
        <p:spPr>
          <a:xfrm>
            <a:off x="-1270" y="1006475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1429">
            <a:solidFill>
              <a:srgbClr val="9494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k object 149"/>
          <p:cNvSpPr/>
          <p:nvPr/>
        </p:nvSpPr>
        <p:spPr>
          <a:xfrm>
            <a:off x="-1270" y="1016635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1429">
            <a:solidFill>
              <a:srgbClr val="9393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k object 150"/>
          <p:cNvSpPr/>
          <p:nvPr/>
        </p:nvSpPr>
        <p:spPr>
          <a:xfrm>
            <a:off x="-1270" y="1028064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1429">
            <a:solidFill>
              <a:srgbClr val="9292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k object 151"/>
          <p:cNvSpPr/>
          <p:nvPr/>
        </p:nvSpPr>
        <p:spPr>
          <a:xfrm>
            <a:off x="-1270" y="1038225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1429">
            <a:solidFill>
              <a:srgbClr val="9191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k object 152"/>
          <p:cNvSpPr/>
          <p:nvPr/>
        </p:nvSpPr>
        <p:spPr>
          <a:xfrm>
            <a:off x="-1270" y="1048385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1429">
            <a:solidFill>
              <a:srgbClr val="9090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k object 153"/>
          <p:cNvSpPr/>
          <p:nvPr/>
        </p:nvSpPr>
        <p:spPr>
          <a:xfrm>
            <a:off x="-1270" y="1059180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0160">
            <a:solidFill>
              <a:srgbClr val="8F8F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k object 154"/>
          <p:cNvSpPr/>
          <p:nvPr/>
        </p:nvSpPr>
        <p:spPr>
          <a:xfrm>
            <a:off x="-1270" y="1069975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1429">
            <a:solidFill>
              <a:srgbClr val="8E8E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k object 155"/>
          <p:cNvSpPr/>
          <p:nvPr/>
        </p:nvSpPr>
        <p:spPr>
          <a:xfrm>
            <a:off x="-1270" y="1080135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11429">
            <a:solidFill>
              <a:srgbClr val="8D8D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k object 156"/>
          <p:cNvSpPr/>
          <p:nvPr/>
        </p:nvSpPr>
        <p:spPr>
          <a:xfrm>
            <a:off x="2524760" y="4444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1429">
            <a:solidFill>
              <a:srgbClr val="F0F0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k object 157"/>
          <p:cNvSpPr/>
          <p:nvPr/>
        </p:nvSpPr>
        <p:spPr>
          <a:xfrm>
            <a:off x="2524760" y="15240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160">
            <a:solidFill>
              <a:srgbClr val="F0F0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k object 158"/>
          <p:cNvSpPr/>
          <p:nvPr/>
        </p:nvSpPr>
        <p:spPr>
          <a:xfrm>
            <a:off x="2524760" y="20320"/>
            <a:ext cx="3200400" cy="11430"/>
          </a:xfrm>
          <a:custGeom>
            <a:avLst/>
            <a:gdLst/>
            <a:ahLst/>
            <a:cxnLst/>
            <a:rect l="l" t="t" r="r" b="b"/>
            <a:pathLst>
              <a:path w="3200400" h="11429">
                <a:moveTo>
                  <a:pt x="0" y="11430"/>
                </a:moveTo>
                <a:lnTo>
                  <a:pt x="3200400" y="11430"/>
                </a:lnTo>
                <a:lnTo>
                  <a:pt x="32004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EFE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k object 159"/>
          <p:cNvSpPr/>
          <p:nvPr/>
        </p:nvSpPr>
        <p:spPr>
          <a:xfrm>
            <a:off x="2524760" y="30480"/>
            <a:ext cx="3200400" cy="11430"/>
          </a:xfrm>
          <a:custGeom>
            <a:avLst/>
            <a:gdLst/>
            <a:ahLst/>
            <a:cxnLst/>
            <a:rect l="l" t="t" r="r" b="b"/>
            <a:pathLst>
              <a:path w="3200400" h="11429">
                <a:moveTo>
                  <a:pt x="0" y="11430"/>
                </a:moveTo>
                <a:lnTo>
                  <a:pt x="3200400" y="11430"/>
                </a:lnTo>
                <a:lnTo>
                  <a:pt x="32004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EE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k object 160"/>
          <p:cNvSpPr/>
          <p:nvPr/>
        </p:nvSpPr>
        <p:spPr>
          <a:xfrm>
            <a:off x="2524760" y="46990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160">
            <a:solidFill>
              <a:srgbClr val="EDED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k object 161"/>
          <p:cNvSpPr/>
          <p:nvPr/>
        </p:nvSpPr>
        <p:spPr>
          <a:xfrm>
            <a:off x="2524760" y="52069"/>
            <a:ext cx="3200400" cy="11430"/>
          </a:xfrm>
          <a:custGeom>
            <a:avLst/>
            <a:gdLst/>
            <a:ahLst/>
            <a:cxnLst/>
            <a:rect l="l" t="t" r="r" b="b"/>
            <a:pathLst>
              <a:path w="3200400" h="11430">
                <a:moveTo>
                  <a:pt x="0" y="11430"/>
                </a:moveTo>
                <a:lnTo>
                  <a:pt x="3200400" y="11430"/>
                </a:lnTo>
                <a:lnTo>
                  <a:pt x="32004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ECEC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k object 162"/>
          <p:cNvSpPr/>
          <p:nvPr/>
        </p:nvSpPr>
        <p:spPr>
          <a:xfrm>
            <a:off x="2524760" y="62230"/>
            <a:ext cx="3200400" cy="11430"/>
          </a:xfrm>
          <a:custGeom>
            <a:avLst/>
            <a:gdLst/>
            <a:ahLst/>
            <a:cxnLst/>
            <a:rect l="l" t="t" r="r" b="b"/>
            <a:pathLst>
              <a:path w="3200400" h="11430">
                <a:moveTo>
                  <a:pt x="0" y="11430"/>
                </a:moveTo>
                <a:lnTo>
                  <a:pt x="3200400" y="11430"/>
                </a:lnTo>
                <a:lnTo>
                  <a:pt x="32004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EBEB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k object 163"/>
          <p:cNvSpPr/>
          <p:nvPr/>
        </p:nvSpPr>
        <p:spPr>
          <a:xfrm>
            <a:off x="2524760" y="78739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160">
            <a:solidFill>
              <a:srgbClr val="EAEA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k object 164"/>
          <p:cNvSpPr/>
          <p:nvPr/>
        </p:nvSpPr>
        <p:spPr>
          <a:xfrm>
            <a:off x="2524760" y="83819"/>
            <a:ext cx="3200400" cy="11430"/>
          </a:xfrm>
          <a:custGeom>
            <a:avLst/>
            <a:gdLst/>
            <a:ahLst/>
            <a:cxnLst/>
            <a:rect l="l" t="t" r="r" b="b"/>
            <a:pathLst>
              <a:path w="3200400" h="11430">
                <a:moveTo>
                  <a:pt x="0" y="11430"/>
                </a:moveTo>
                <a:lnTo>
                  <a:pt x="3200400" y="11430"/>
                </a:lnTo>
                <a:lnTo>
                  <a:pt x="32004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E9E9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k object 165"/>
          <p:cNvSpPr/>
          <p:nvPr/>
        </p:nvSpPr>
        <p:spPr>
          <a:xfrm>
            <a:off x="2524760" y="93980"/>
            <a:ext cx="3200400" cy="11430"/>
          </a:xfrm>
          <a:custGeom>
            <a:avLst/>
            <a:gdLst/>
            <a:ahLst/>
            <a:cxnLst/>
            <a:rect l="l" t="t" r="r" b="b"/>
            <a:pathLst>
              <a:path w="3200400" h="11430">
                <a:moveTo>
                  <a:pt x="0" y="11430"/>
                </a:moveTo>
                <a:lnTo>
                  <a:pt x="3200400" y="11430"/>
                </a:lnTo>
                <a:lnTo>
                  <a:pt x="32004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E8E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k object 166"/>
          <p:cNvSpPr/>
          <p:nvPr/>
        </p:nvSpPr>
        <p:spPr>
          <a:xfrm>
            <a:off x="2524760" y="104139"/>
            <a:ext cx="3200400" cy="11430"/>
          </a:xfrm>
          <a:custGeom>
            <a:avLst/>
            <a:gdLst/>
            <a:ahLst/>
            <a:cxnLst/>
            <a:rect l="l" t="t" r="r" b="b"/>
            <a:pathLst>
              <a:path w="3200400" h="11430">
                <a:moveTo>
                  <a:pt x="0" y="11430"/>
                </a:moveTo>
                <a:lnTo>
                  <a:pt x="3200400" y="11430"/>
                </a:lnTo>
                <a:lnTo>
                  <a:pt x="32004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E7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k object 167"/>
          <p:cNvSpPr/>
          <p:nvPr/>
        </p:nvSpPr>
        <p:spPr>
          <a:xfrm>
            <a:off x="2524760" y="120650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159">
            <a:solidFill>
              <a:srgbClr val="E6E6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k object 168"/>
          <p:cNvSpPr/>
          <p:nvPr/>
        </p:nvSpPr>
        <p:spPr>
          <a:xfrm>
            <a:off x="2524760" y="125729"/>
            <a:ext cx="3200400" cy="11430"/>
          </a:xfrm>
          <a:custGeom>
            <a:avLst/>
            <a:gdLst/>
            <a:ahLst/>
            <a:cxnLst/>
            <a:rect l="l" t="t" r="r" b="b"/>
            <a:pathLst>
              <a:path w="3200400" h="11430">
                <a:moveTo>
                  <a:pt x="0" y="11430"/>
                </a:moveTo>
                <a:lnTo>
                  <a:pt x="3200400" y="11430"/>
                </a:lnTo>
                <a:lnTo>
                  <a:pt x="32004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E5E5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k object 169"/>
          <p:cNvSpPr/>
          <p:nvPr/>
        </p:nvSpPr>
        <p:spPr>
          <a:xfrm>
            <a:off x="2524760" y="135889"/>
            <a:ext cx="3200400" cy="11430"/>
          </a:xfrm>
          <a:custGeom>
            <a:avLst/>
            <a:gdLst/>
            <a:ahLst/>
            <a:cxnLst/>
            <a:rect l="l" t="t" r="r" b="b"/>
            <a:pathLst>
              <a:path w="3200400" h="11430">
                <a:moveTo>
                  <a:pt x="0" y="11430"/>
                </a:moveTo>
                <a:lnTo>
                  <a:pt x="3200400" y="11430"/>
                </a:lnTo>
                <a:lnTo>
                  <a:pt x="32004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E4E4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k object 170"/>
          <p:cNvSpPr/>
          <p:nvPr/>
        </p:nvSpPr>
        <p:spPr>
          <a:xfrm>
            <a:off x="2524760" y="152400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159">
            <a:solidFill>
              <a:srgbClr val="E3E3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k object 171"/>
          <p:cNvSpPr/>
          <p:nvPr/>
        </p:nvSpPr>
        <p:spPr>
          <a:xfrm>
            <a:off x="2524760" y="157479"/>
            <a:ext cx="3200400" cy="11430"/>
          </a:xfrm>
          <a:custGeom>
            <a:avLst/>
            <a:gdLst/>
            <a:ahLst/>
            <a:cxnLst/>
            <a:rect l="l" t="t" r="r" b="b"/>
            <a:pathLst>
              <a:path w="3200400" h="11430">
                <a:moveTo>
                  <a:pt x="0" y="11430"/>
                </a:moveTo>
                <a:lnTo>
                  <a:pt x="3200400" y="11430"/>
                </a:lnTo>
                <a:lnTo>
                  <a:pt x="32004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E2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k object 172"/>
          <p:cNvSpPr/>
          <p:nvPr/>
        </p:nvSpPr>
        <p:spPr>
          <a:xfrm>
            <a:off x="2524760" y="167639"/>
            <a:ext cx="3200400" cy="11430"/>
          </a:xfrm>
          <a:custGeom>
            <a:avLst/>
            <a:gdLst/>
            <a:ahLst/>
            <a:cxnLst/>
            <a:rect l="l" t="t" r="r" b="b"/>
            <a:pathLst>
              <a:path w="3200400" h="11430">
                <a:moveTo>
                  <a:pt x="0" y="11430"/>
                </a:moveTo>
                <a:lnTo>
                  <a:pt x="3200400" y="11430"/>
                </a:lnTo>
                <a:lnTo>
                  <a:pt x="32004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E1E1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k object 173"/>
          <p:cNvSpPr/>
          <p:nvPr/>
        </p:nvSpPr>
        <p:spPr>
          <a:xfrm>
            <a:off x="2524760" y="177800"/>
            <a:ext cx="3200400" cy="11430"/>
          </a:xfrm>
          <a:custGeom>
            <a:avLst/>
            <a:gdLst/>
            <a:ahLst/>
            <a:cxnLst/>
            <a:rect l="l" t="t" r="r" b="b"/>
            <a:pathLst>
              <a:path w="3200400" h="11430">
                <a:moveTo>
                  <a:pt x="0" y="11430"/>
                </a:moveTo>
                <a:lnTo>
                  <a:pt x="3200400" y="11430"/>
                </a:lnTo>
                <a:lnTo>
                  <a:pt x="32004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E0E0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k object 174"/>
          <p:cNvSpPr/>
          <p:nvPr/>
        </p:nvSpPr>
        <p:spPr>
          <a:xfrm>
            <a:off x="2524760" y="189229"/>
            <a:ext cx="3200400" cy="11430"/>
          </a:xfrm>
          <a:custGeom>
            <a:avLst/>
            <a:gdLst/>
            <a:ahLst/>
            <a:cxnLst/>
            <a:rect l="l" t="t" r="r" b="b"/>
            <a:pathLst>
              <a:path w="3200400" h="11430">
                <a:moveTo>
                  <a:pt x="0" y="11430"/>
                </a:moveTo>
                <a:lnTo>
                  <a:pt x="3200400" y="11430"/>
                </a:lnTo>
                <a:lnTo>
                  <a:pt x="32004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FD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k object 175"/>
          <p:cNvSpPr/>
          <p:nvPr/>
        </p:nvSpPr>
        <p:spPr>
          <a:xfrm>
            <a:off x="2524760" y="199389"/>
            <a:ext cx="3200400" cy="11430"/>
          </a:xfrm>
          <a:custGeom>
            <a:avLst/>
            <a:gdLst/>
            <a:ahLst/>
            <a:cxnLst/>
            <a:rect l="l" t="t" r="r" b="b"/>
            <a:pathLst>
              <a:path w="3200400" h="11429">
                <a:moveTo>
                  <a:pt x="0" y="11430"/>
                </a:moveTo>
                <a:lnTo>
                  <a:pt x="3200400" y="11430"/>
                </a:lnTo>
                <a:lnTo>
                  <a:pt x="32004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EDE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k object 176"/>
          <p:cNvSpPr/>
          <p:nvPr/>
        </p:nvSpPr>
        <p:spPr>
          <a:xfrm>
            <a:off x="2524760" y="209550"/>
            <a:ext cx="3200400" cy="11430"/>
          </a:xfrm>
          <a:custGeom>
            <a:avLst/>
            <a:gdLst/>
            <a:ahLst/>
            <a:cxnLst/>
            <a:rect l="l" t="t" r="r" b="b"/>
            <a:pathLst>
              <a:path w="3200400" h="11429">
                <a:moveTo>
                  <a:pt x="0" y="11430"/>
                </a:moveTo>
                <a:lnTo>
                  <a:pt x="3200400" y="11430"/>
                </a:lnTo>
                <a:lnTo>
                  <a:pt x="32004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DD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k object 177"/>
          <p:cNvSpPr/>
          <p:nvPr/>
        </p:nvSpPr>
        <p:spPr>
          <a:xfrm>
            <a:off x="2524760" y="220979"/>
            <a:ext cx="3200400" cy="11430"/>
          </a:xfrm>
          <a:custGeom>
            <a:avLst/>
            <a:gdLst/>
            <a:ahLst/>
            <a:cxnLst/>
            <a:rect l="l" t="t" r="r" b="b"/>
            <a:pathLst>
              <a:path w="3200400" h="11429">
                <a:moveTo>
                  <a:pt x="0" y="11430"/>
                </a:moveTo>
                <a:lnTo>
                  <a:pt x="3200400" y="11430"/>
                </a:lnTo>
                <a:lnTo>
                  <a:pt x="32004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CD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k object 178"/>
          <p:cNvSpPr/>
          <p:nvPr/>
        </p:nvSpPr>
        <p:spPr>
          <a:xfrm>
            <a:off x="2524760" y="231140"/>
            <a:ext cx="3200400" cy="11430"/>
          </a:xfrm>
          <a:custGeom>
            <a:avLst/>
            <a:gdLst/>
            <a:ahLst/>
            <a:cxnLst/>
            <a:rect l="l" t="t" r="r" b="b"/>
            <a:pathLst>
              <a:path w="3200400" h="11429">
                <a:moveTo>
                  <a:pt x="0" y="11430"/>
                </a:moveTo>
                <a:lnTo>
                  <a:pt x="3200400" y="11430"/>
                </a:lnTo>
                <a:lnTo>
                  <a:pt x="32004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BD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k object 179"/>
          <p:cNvSpPr/>
          <p:nvPr/>
        </p:nvSpPr>
        <p:spPr>
          <a:xfrm>
            <a:off x="2524760" y="241300"/>
            <a:ext cx="3200400" cy="11430"/>
          </a:xfrm>
          <a:custGeom>
            <a:avLst/>
            <a:gdLst/>
            <a:ahLst/>
            <a:cxnLst/>
            <a:rect l="l" t="t" r="r" b="b"/>
            <a:pathLst>
              <a:path w="3200400" h="11429">
                <a:moveTo>
                  <a:pt x="0" y="11430"/>
                </a:moveTo>
                <a:lnTo>
                  <a:pt x="3200400" y="11430"/>
                </a:lnTo>
                <a:lnTo>
                  <a:pt x="32004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ADA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k object 180"/>
          <p:cNvSpPr/>
          <p:nvPr/>
        </p:nvSpPr>
        <p:spPr>
          <a:xfrm>
            <a:off x="2524760" y="251459"/>
            <a:ext cx="3200400" cy="11430"/>
          </a:xfrm>
          <a:custGeom>
            <a:avLst/>
            <a:gdLst/>
            <a:ahLst/>
            <a:cxnLst/>
            <a:rect l="l" t="t" r="r" b="b"/>
            <a:pathLst>
              <a:path w="3200400" h="11429">
                <a:moveTo>
                  <a:pt x="0" y="11430"/>
                </a:moveTo>
                <a:lnTo>
                  <a:pt x="3200400" y="11430"/>
                </a:lnTo>
                <a:lnTo>
                  <a:pt x="32004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9D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k object 181"/>
          <p:cNvSpPr/>
          <p:nvPr/>
        </p:nvSpPr>
        <p:spPr>
          <a:xfrm>
            <a:off x="2524760" y="262890"/>
            <a:ext cx="3200400" cy="11430"/>
          </a:xfrm>
          <a:custGeom>
            <a:avLst/>
            <a:gdLst/>
            <a:ahLst/>
            <a:cxnLst/>
            <a:rect l="l" t="t" r="r" b="b"/>
            <a:pathLst>
              <a:path w="3200400" h="11429">
                <a:moveTo>
                  <a:pt x="0" y="11430"/>
                </a:moveTo>
                <a:lnTo>
                  <a:pt x="3200400" y="11430"/>
                </a:lnTo>
                <a:lnTo>
                  <a:pt x="32004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8D8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k object 182"/>
          <p:cNvSpPr/>
          <p:nvPr/>
        </p:nvSpPr>
        <p:spPr>
          <a:xfrm>
            <a:off x="2524760" y="273050"/>
            <a:ext cx="3200400" cy="11430"/>
          </a:xfrm>
          <a:custGeom>
            <a:avLst/>
            <a:gdLst/>
            <a:ahLst/>
            <a:cxnLst/>
            <a:rect l="l" t="t" r="r" b="b"/>
            <a:pathLst>
              <a:path w="3200400" h="11429">
                <a:moveTo>
                  <a:pt x="0" y="11430"/>
                </a:moveTo>
                <a:lnTo>
                  <a:pt x="3200400" y="11430"/>
                </a:lnTo>
                <a:lnTo>
                  <a:pt x="32004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7D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k object 183"/>
          <p:cNvSpPr/>
          <p:nvPr/>
        </p:nvSpPr>
        <p:spPr>
          <a:xfrm>
            <a:off x="2524760" y="283209"/>
            <a:ext cx="3200400" cy="11430"/>
          </a:xfrm>
          <a:custGeom>
            <a:avLst/>
            <a:gdLst/>
            <a:ahLst/>
            <a:cxnLst/>
            <a:rect l="l" t="t" r="r" b="b"/>
            <a:pathLst>
              <a:path w="3200400" h="11429">
                <a:moveTo>
                  <a:pt x="0" y="11430"/>
                </a:moveTo>
                <a:lnTo>
                  <a:pt x="3200400" y="11430"/>
                </a:lnTo>
                <a:lnTo>
                  <a:pt x="32004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6D6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k object 184"/>
          <p:cNvSpPr/>
          <p:nvPr/>
        </p:nvSpPr>
        <p:spPr>
          <a:xfrm>
            <a:off x="2524760" y="294640"/>
            <a:ext cx="3200400" cy="11430"/>
          </a:xfrm>
          <a:custGeom>
            <a:avLst/>
            <a:gdLst/>
            <a:ahLst/>
            <a:cxnLst/>
            <a:rect l="l" t="t" r="r" b="b"/>
            <a:pathLst>
              <a:path w="3200400" h="11429">
                <a:moveTo>
                  <a:pt x="0" y="11430"/>
                </a:moveTo>
                <a:lnTo>
                  <a:pt x="3200400" y="11430"/>
                </a:lnTo>
                <a:lnTo>
                  <a:pt x="32004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5D5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k object 185"/>
          <p:cNvSpPr/>
          <p:nvPr/>
        </p:nvSpPr>
        <p:spPr>
          <a:xfrm>
            <a:off x="2524760" y="304800"/>
            <a:ext cx="3200400" cy="11430"/>
          </a:xfrm>
          <a:custGeom>
            <a:avLst/>
            <a:gdLst/>
            <a:ahLst/>
            <a:cxnLst/>
            <a:rect l="l" t="t" r="r" b="b"/>
            <a:pathLst>
              <a:path w="3200400" h="11429">
                <a:moveTo>
                  <a:pt x="0" y="11430"/>
                </a:moveTo>
                <a:lnTo>
                  <a:pt x="3200400" y="11430"/>
                </a:lnTo>
                <a:lnTo>
                  <a:pt x="32004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4D4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k object 186"/>
          <p:cNvSpPr/>
          <p:nvPr/>
        </p:nvSpPr>
        <p:spPr>
          <a:xfrm>
            <a:off x="2524760" y="314959"/>
            <a:ext cx="3200400" cy="11430"/>
          </a:xfrm>
          <a:custGeom>
            <a:avLst/>
            <a:gdLst/>
            <a:ahLst/>
            <a:cxnLst/>
            <a:rect l="l" t="t" r="r" b="b"/>
            <a:pathLst>
              <a:path w="3200400" h="11429">
                <a:moveTo>
                  <a:pt x="0" y="11430"/>
                </a:moveTo>
                <a:lnTo>
                  <a:pt x="3200400" y="11430"/>
                </a:lnTo>
                <a:lnTo>
                  <a:pt x="32004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3D3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k object 187"/>
          <p:cNvSpPr/>
          <p:nvPr/>
        </p:nvSpPr>
        <p:spPr>
          <a:xfrm>
            <a:off x="2524760" y="326390"/>
            <a:ext cx="3200400" cy="11430"/>
          </a:xfrm>
          <a:custGeom>
            <a:avLst/>
            <a:gdLst/>
            <a:ahLst/>
            <a:cxnLst/>
            <a:rect l="l" t="t" r="r" b="b"/>
            <a:pathLst>
              <a:path w="3200400" h="11429">
                <a:moveTo>
                  <a:pt x="0" y="11430"/>
                </a:moveTo>
                <a:lnTo>
                  <a:pt x="3200400" y="11430"/>
                </a:lnTo>
                <a:lnTo>
                  <a:pt x="32004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2D2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k object 188"/>
          <p:cNvSpPr/>
          <p:nvPr/>
        </p:nvSpPr>
        <p:spPr>
          <a:xfrm>
            <a:off x="2524760" y="336550"/>
            <a:ext cx="3200400" cy="11430"/>
          </a:xfrm>
          <a:custGeom>
            <a:avLst/>
            <a:gdLst/>
            <a:ahLst/>
            <a:cxnLst/>
            <a:rect l="l" t="t" r="r" b="b"/>
            <a:pathLst>
              <a:path w="3200400" h="11429">
                <a:moveTo>
                  <a:pt x="0" y="11430"/>
                </a:moveTo>
                <a:lnTo>
                  <a:pt x="3200400" y="11430"/>
                </a:lnTo>
                <a:lnTo>
                  <a:pt x="32004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1D1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k object 189"/>
          <p:cNvSpPr/>
          <p:nvPr/>
        </p:nvSpPr>
        <p:spPr>
          <a:xfrm>
            <a:off x="2524760" y="346709"/>
            <a:ext cx="3200400" cy="11430"/>
          </a:xfrm>
          <a:custGeom>
            <a:avLst/>
            <a:gdLst/>
            <a:ahLst/>
            <a:cxnLst/>
            <a:rect l="l" t="t" r="r" b="b"/>
            <a:pathLst>
              <a:path w="3200400" h="11429">
                <a:moveTo>
                  <a:pt x="0" y="11430"/>
                </a:moveTo>
                <a:lnTo>
                  <a:pt x="3200400" y="11430"/>
                </a:lnTo>
                <a:lnTo>
                  <a:pt x="32004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0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k object 190"/>
          <p:cNvSpPr/>
          <p:nvPr/>
        </p:nvSpPr>
        <p:spPr>
          <a:xfrm>
            <a:off x="2524760" y="356870"/>
            <a:ext cx="3200400" cy="12700"/>
          </a:xfrm>
          <a:custGeom>
            <a:avLst/>
            <a:gdLst/>
            <a:ahLst/>
            <a:cxnLst/>
            <a:rect l="l" t="t" r="r" b="b"/>
            <a:pathLst>
              <a:path w="3200400" h="12700">
                <a:moveTo>
                  <a:pt x="0" y="12700"/>
                </a:moveTo>
                <a:lnTo>
                  <a:pt x="3200400" y="12700"/>
                </a:lnTo>
                <a:lnTo>
                  <a:pt x="32004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CFC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k object 191"/>
          <p:cNvSpPr/>
          <p:nvPr/>
        </p:nvSpPr>
        <p:spPr>
          <a:xfrm>
            <a:off x="2524760" y="374015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1429">
            <a:solidFill>
              <a:srgbClr val="CFCF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k object 192"/>
          <p:cNvSpPr/>
          <p:nvPr/>
        </p:nvSpPr>
        <p:spPr>
          <a:xfrm>
            <a:off x="2524760" y="384175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1429">
            <a:solidFill>
              <a:srgbClr val="CECE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k object 193"/>
          <p:cNvSpPr/>
          <p:nvPr/>
        </p:nvSpPr>
        <p:spPr>
          <a:xfrm>
            <a:off x="2524760" y="394334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1429">
            <a:solidFill>
              <a:srgbClr val="CDCD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k object 194"/>
          <p:cNvSpPr/>
          <p:nvPr/>
        </p:nvSpPr>
        <p:spPr>
          <a:xfrm>
            <a:off x="2524760" y="405765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1429">
            <a:solidFill>
              <a:srgbClr val="CCCC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k object 195"/>
          <p:cNvSpPr/>
          <p:nvPr/>
        </p:nvSpPr>
        <p:spPr>
          <a:xfrm>
            <a:off x="2524760" y="415925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1429">
            <a:solidFill>
              <a:srgbClr val="CCCC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k object 196"/>
          <p:cNvSpPr/>
          <p:nvPr/>
        </p:nvSpPr>
        <p:spPr>
          <a:xfrm>
            <a:off x="2524760" y="426084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1429">
            <a:solidFill>
              <a:srgbClr val="CACA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k object 197"/>
          <p:cNvSpPr/>
          <p:nvPr/>
        </p:nvSpPr>
        <p:spPr>
          <a:xfrm>
            <a:off x="2524760" y="437515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1429">
            <a:solidFill>
              <a:srgbClr val="C9C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k object 198"/>
          <p:cNvSpPr/>
          <p:nvPr/>
        </p:nvSpPr>
        <p:spPr>
          <a:xfrm>
            <a:off x="2524760" y="447675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1429">
            <a:solidFill>
              <a:srgbClr val="C8C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k object 199"/>
          <p:cNvSpPr/>
          <p:nvPr/>
        </p:nvSpPr>
        <p:spPr>
          <a:xfrm>
            <a:off x="2524760" y="457834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1429">
            <a:solidFill>
              <a:srgbClr val="C7C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k object 200"/>
          <p:cNvSpPr/>
          <p:nvPr/>
        </p:nvSpPr>
        <p:spPr>
          <a:xfrm>
            <a:off x="2524760" y="469265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1429">
            <a:solidFill>
              <a:srgbClr val="C6C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k object 201"/>
          <p:cNvSpPr/>
          <p:nvPr/>
        </p:nvSpPr>
        <p:spPr>
          <a:xfrm>
            <a:off x="2524760" y="479425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1429">
            <a:solidFill>
              <a:srgbClr val="C5C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k object 202"/>
          <p:cNvSpPr/>
          <p:nvPr/>
        </p:nvSpPr>
        <p:spPr>
          <a:xfrm>
            <a:off x="2524760" y="489584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1429">
            <a:solidFill>
              <a:srgbClr val="C4C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k object 203"/>
          <p:cNvSpPr/>
          <p:nvPr/>
        </p:nvSpPr>
        <p:spPr>
          <a:xfrm>
            <a:off x="2524760" y="499744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1430">
            <a:solidFill>
              <a:srgbClr val="C3C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k object 204"/>
          <p:cNvSpPr/>
          <p:nvPr/>
        </p:nvSpPr>
        <p:spPr>
          <a:xfrm>
            <a:off x="2524760" y="511175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1429">
            <a:solidFill>
              <a:srgbClr val="C2C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k object 205"/>
          <p:cNvSpPr/>
          <p:nvPr/>
        </p:nvSpPr>
        <p:spPr>
          <a:xfrm>
            <a:off x="2524760" y="521334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1429">
            <a:solidFill>
              <a:srgbClr val="C1C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k object 206"/>
          <p:cNvSpPr/>
          <p:nvPr/>
        </p:nvSpPr>
        <p:spPr>
          <a:xfrm>
            <a:off x="2524760" y="531494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1430">
            <a:solidFill>
              <a:srgbClr val="C0C0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k object 207"/>
          <p:cNvSpPr/>
          <p:nvPr/>
        </p:nvSpPr>
        <p:spPr>
          <a:xfrm>
            <a:off x="2524760" y="542925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1429">
            <a:solidFill>
              <a:srgbClr val="BFBF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k object 208"/>
          <p:cNvSpPr/>
          <p:nvPr/>
        </p:nvSpPr>
        <p:spPr>
          <a:xfrm>
            <a:off x="2524760" y="553084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1429">
            <a:solidFill>
              <a:srgbClr val="BEBE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k object 209"/>
          <p:cNvSpPr/>
          <p:nvPr/>
        </p:nvSpPr>
        <p:spPr>
          <a:xfrm>
            <a:off x="2524760" y="563244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1430">
            <a:solidFill>
              <a:srgbClr val="BDBD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k object 210"/>
          <p:cNvSpPr/>
          <p:nvPr/>
        </p:nvSpPr>
        <p:spPr>
          <a:xfrm>
            <a:off x="2524760" y="574675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1429">
            <a:solidFill>
              <a:srgbClr val="BCBC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k object 211"/>
          <p:cNvSpPr/>
          <p:nvPr/>
        </p:nvSpPr>
        <p:spPr>
          <a:xfrm>
            <a:off x="2524760" y="584834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1429">
            <a:solidFill>
              <a:srgbClr val="BBBB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k object 212"/>
          <p:cNvSpPr/>
          <p:nvPr/>
        </p:nvSpPr>
        <p:spPr>
          <a:xfrm>
            <a:off x="2524760" y="594994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1430">
            <a:solidFill>
              <a:srgbClr val="BABA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k object 213"/>
          <p:cNvSpPr/>
          <p:nvPr/>
        </p:nvSpPr>
        <p:spPr>
          <a:xfrm>
            <a:off x="2524760" y="605790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160">
            <a:solidFill>
              <a:srgbClr val="B9B9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k object 214"/>
          <p:cNvSpPr/>
          <p:nvPr/>
        </p:nvSpPr>
        <p:spPr>
          <a:xfrm>
            <a:off x="2524760" y="616584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1429">
            <a:solidFill>
              <a:srgbClr val="B8B8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k object 215"/>
          <p:cNvSpPr/>
          <p:nvPr/>
        </p:nvSpPr>
        <p:spPr>
          <a:xfrm>
            <a:off x="2524760" y="621030"/>
            <a:ext cx="3200400" cy="11430"/>
          </a:xfrm>
          <a:custGeom>
            <a:avLst/>
            <a:gdLst/>
            <a:ahLst/>
            <a:cxnLst/>
            <a:rect l="l" t="t" r="r" b="b"/>
            <a:pathLst>
              <a:path w="3200400" h="11429">
                <a:moveTo>
                  <a:pt x="0" y="11430"/>
                </a:moveTo>
                <a:lnTo>
                  <a:pt x="3200400" y="11430"/>
                </a:lnTo>
                <a:lnTo>
                  <a:pt x="32004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B7B7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k object 216"/>
          <p:cNvSpPr/>
          <p:nvPr/>
        </p:nvSpPr>
        <p:spPr>
          <a:xfrm>
            <a:off x="2524760" y="631190"/>
            <a:ext cx="3200400" cy="11430"/>
          </a:xfrm>
          <a:custGeom>
            <a:avLst/>
            <a:gdLst/>
            <a:ahLst/>
            <a:cxnLst/>
            <a:rect l="l" t="t" r="r" b="b"/>
            <a:pathLst>
              <a:path w="3200400" h="11429">
                <a:moveTo>
                  <a:pt x="0" y="11430"/>
                </a:moveTo>
                <a:lnTo>
                  <a:pt x="3200400" y="11430"/>
                </a:lnTo>
                <a:lnTo>
                  <a:pt x="32004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B6B6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k object 217"/>
          <p:cNvSpPr/>
          <p:nvPr/>
        </p:nvSpPr>
        <p:spPr>
          <a:xfrm>
            <a:off x="2524760" y="648334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1429">
            <a:solidFill>
              <a:srgbClr val="B5B5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k object 218"/>
          <p:cNvSpPr/>
          <p:nvPr/>
        </p:nvSpPr>
        <p:spPr>
          <a:xfrm>
            <a:off x="2524760" y="652780"/>
            <a:ext cx="3200400" cy="11430"/>
          </a:xfrm>
          <a:custGeom>
            <a:avLst/>
            <a:gdLst/>
            <a:ahLst/>
            <a:cxnLst/>
            <a:rect l="l" t="t" r="r" b="b"/>
            <a:pathLst>
              <a:path w="3200400" h="11429">
                <a:moveTo>
                  <a:pt x="0" y="11430"/>
                </a:moveTo>
                <a:lnTo>
                  <a:pt x="3200400" y="11430"/>
                </a:lnTo>
                <a:lnTo>
                  <a:pt x="32004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B4B4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k object 219"/>
          <p:cNvSpPr/>
          <p:nvPr/>
        </p:nvSpPr>
        <p:spPr>
          <a:xfrm>
            <a:off x="2524760" y="662940"/>
            <a:ext cx="3200400" cy="11430"/>
          </a:xfrm>
          <a:custGeom>
            <a:avLst/>
            <a:gdLst/>
            <a:ahLst/>
            <a:cxnLst/>
            <a:rect l="l" t="t" r="r" b="b"/>
            <a:pathLst>
              <a:path w="3200400" h="11429">
                <a:moveTo>
                  <a:pt x="0" y="11430"/>
                </a:moveTo>
                <a:lnTo>
                  <a:pt x="3200400" y="11430"/>
                </a:lnTo>
                <a:lnTo>
                  <a:pt x="32004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B3B3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k object 220"/>
          <p:cNvSpPr/>
          <p:nvPr/>
        </p:nvSpPr>
        <p:spPr>
          <a:xfrm>
            <a:off x="2524760" y="679450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159">
            <a:solidFill>
              <a:srgbClr val="B2B2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k object 221"/>
          <p:cNvSpPr/>
          <p:nvPr/>
        </p:nvSpPr>
        <p:spPr>
          <a:xfrm>
            <a:off x="2524760" y="684530"/>
            <a:ext cx="3200400" cy="11430"/>
          </a:xfrm>
          <a:custGeom>
            <a:avLst/>
            <a:gdLst/>
            <a:ahLst/>
            <a:cxnLst/>
            <a:rect l="l" t="t" r="r" b="b"/>
            <a:pathLst>
              <a:path w="3200400" h="11429">
                <a:moveTo>
                  <a:pt x="0" y="11430"/>
                </a:moveTo>
                <a:lnTo>
                  <a:pt x="3200400" y="11430"/>
                </a:lnTo>
                <a:lnTo>
                  <a:pt x="32004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B1B1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bk object 222"/>
          <p:cNvSpPr/>
          <p:nvPr/>
        </p:nvSpPr>
        <p:spPr>
          <a:xfrm>
            <a:off x="2524760" y="694690"/>
            <a:ext cx="3200400" cy="11430"/>
          </a:xfrm>
          <a:custGeom>
            <a:avLst/>
            <a:gdLst/>
            <a:ahLst/>
            <a:cxnLst/>
            <a:rect l="l" t="t" r="r" b="b"/>
            <a:pathLst>
              <a:path w="3200400" h="11429">
                <a:moveTo>
                  <a:pt x="0" y="11430"/>
                </a:moveTo>
                <a:lnTo>
                  <a:pt x="3200400" y="11430"/>
                </a:lnTo>
                <a:lnTo>
                  <a:pt x="32004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B0B0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k object 223"/>
          <p:cNvSpPr/>
          <p:nvPr/>
        </p:nvSpPr>
        <p:spPr>
          <a:xfrm>
            <a:off x="2524760" y="711200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159">
            <a:solidFill>
              <a:srgbClr val="AFAF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k object 224"/>
          <p:cNvSpPr/>
          <p:nvPr/>
        </p:nvSpPr>
        <p:spPr>
          <a:xfrm>
            <a:off x="2524760" y="716280"/>
            <a:ext cx="3200400" cy="11430"/>
          </a:xfrm>
          <a:custGeom>
            <a:avLst/>
            <a:gdLst/>
            <a:ahLst/>
            <a:cxnLst/>
            <a:rect l="l" t="t" r="r" b="b"/>
            <a:pathLst>
              <a:path w="3200400" h="11429">
                <a:moveTo>
                  <a:pt x="0" y="11430"/>
                </a:moveTo>
                <a:lnTo>
                  <a:pt x="3200400" y="11430"/>
                </a:lnTo>
                <a:lnTo>
                  <a:pt x="32004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AEAE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k object 225"/>
          <p:cNvSpPr/>
          <p:nvPr/>
        </p:nvSpPr>
        <p:spPr>
          <a:xfrm>
            <a:off x="2524760" y="726440"/>
            <a:ext cx="3200400" cy="11430"/>
          </a:xfrm>
          <a:custGeom>
            <a:avLst/>
            <a:gdLst/>
            <a:ahLst/>
            <a:cxnLst/>
            <a:rect l="l" t="t" r="r" b="b"/>
            <a:pathLst>
              <a:path w="3200400" h="11429">
                <a:moveTo>
                  <a:pt x="0" y="11430"/>
                </a:moveTo>
                <a:lnTo>
                  <a:pt x="3200400" y="11430"/>
                </a:lnTo>
                <a:lnTo>
                  <a:pt x="32004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ADA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k object 226"/>
          <p:cNvSpPr/>
          <p:nvPr/>
        </p:nvSpPr>
        <p:spPr>
          <a:xfrm>
            <a:off x="2524760" y="742950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159">
            <a:solidFill>
              <a:srgbClr val="AD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k object 227"/>
          <p:cNvSpPr/>
          <p:nvPr/>
        </p:nvSpPr>
        <p:spPr>
          <a:xfrm>
            <a:off x="2524760" y="748030"/>
            <a:ext cx="3200400" cy="11430"/>
          </a:xfrm>
          <a:custGeom>
            <a:avLst/>
            <a:gdLst/>
            <a:ahLst/>
            <a:cxnLst/>
            <a:rect l="l" t="t" r="r" b="b"/>
            <a:pathLst>
              <a:path w="3200400" h="11429">
                <a:moveTo>
                  <a:pt x="0" y="11430"/>
                </a:moveTo>
                <a:lnTo>
                  <a:pt x="3200400" y="11430"/>
                </a:lnTo>
                <a:lnTo>
                  <a:pt x="32004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ACAC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bk object 228"/>
          <p:cNvSpPr/>
          <p:nvPr/>
        </p:nvSpPr>
        <p:spPr>
          <a:xfrm>
            <a:off x="2524760" y="758190"/>
            <a:ext cx="3200400" cy="11430"/>
          </a:xfrm>
          <a:custGeom>
            <a:avLst/>
            <a:gdLst/>
            <a:ahLst/>
            <a:cxnLst/>
            <a:rect l="l" t="t" r="r" b="b"/>
            <a:pathLst>
              <a:path w="3200400" h="11429">
                <a:moveTo>
                  <a:pt x="0" y="11430"/>
                </a:moveTo>
                <a:lnTo>
                  <a:pt x="3200400" y="11430"/>
                </a:lnTo>
                <a:lnTo>
                  <a:pt x="320040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ABAB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bk object 229"/>
          <p:cNvSpPr/>
          <p:nvPr/>
        </p:nvSpPr>
        <p:spPr>
          <a:xfrm>
            <a:off x="2524760" y="774065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1429">
            <a:solidFill>
              <a:srgbClr val="AAAA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bk object 230"/>
          <p:cNvSpPr/>
          <p:nvPr/>
        </p:nvSpPr>
        <p:spPr>
          <a:xfrm>
            <a:off x="2524760" y="784859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160">
            <a:solidFill>
              <a:srgbClr val="A9A9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bk object 231"/>
          <p:cNvSpPr/>
          <p:nvPr/>
        </p:nvSpPr>
        <p:spPr>
          <a:xfrm>
            <a:off x="2524760" y="795655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1430">
            <a:solidFill>
              <a:srgbClr val="A8A8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bk object 232"/>
          <p:cNvSpPr/>
          <p:nvPr/>
        </p:nvSpPr>
        <p:spPr>
          <a:xfrm>
            <a:off x="2524760" y="805815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1429">
            <a:solidFill>
              <a:srgbClr val="A7A7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bk object 233"/>
          <p:cNvSpPr/>
          <p:nvPr/>
        </p:nvSpPr>
        <p:spPr>
          <a:xfrm>
            <a:off x="2524760" y="816610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160">
            <a:solidFill>
              <a:srgbClr val="A6A6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bk object 234"/>
          <p:cNvSpPr/>
          <p:nvPr/>
        </p:nvSpPr>
        <p:spPr>
          <a:xfrm>
            <a:off x="2524760" y="827405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1430">
            <a:solidFill>
              <a:srgbClr val="A5A5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bk object 235"/>
          <p:cNvSpPr/>
          <p:nvPr/>
        </p:nvSpPr>
        <p:spPr>
          <a:xfrm>
            <a:off x="2524760" y="837564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1429">
            <a:solidFill>
              <a:srgbClr val="A4A4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bk object 236"/>
          <p:cNvSpPr/>
          <p:nvPr/>
        </p:nvSpPr>
        <p:spPr>
          <a:xfrm>
            <a:off x="2524760" y="848360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160">
            <a:solidFill>
              <a:srgbClr val="A3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bk object 237"/>
          <p:cNvSpPr/>
          <p:nvPr/>
        </p:nvSpPr>
        <p:spPr>
          <a:xfrm>
            <a:off x="2524760" y="859155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1430">
            <a:solidFill>
              <a:srgbClr val="A2A2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bk object 238"/>
          <p:cNvSpPr/>
          <p:nvPr/>
        </p:nvSpPr>
        <p:spPr>
          <a:xfrm>
            <a:off x="2524760" y="869314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1429">
            <a:solidFill>
              <a:srgbClr val="A1A1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bk object 239"/>
          <p:cNvSpPr/>
          <p:nvPr/>
        </p:nvSpPr>
        <p:spPr>
          <a:xfrm>
            <a:off x="2524760" y="880110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160">
            <a:solidFill>
              <a:srgbClr val="A0A0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bk object 240"/>
          <p:cNvSpPr/>
          <p:nvPr/>
        </p:nvSpPr>
        <p:spPr>
          <a:xfrm>
            <a:off x="2524760" y="890905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1430">
            <a:solidFill>
              <a:srgbClr val="9F9F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bk object 241"/>
          <p:cNvSpPr/>
          <p:nvPr/>
        </p:nvSpPr>
        <p:spPr>
          <a:xfrm>
            <a:off x="2524760" y="901064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1429">
            <a:solidFill>
              <a:srgbClr val="9E9E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bk object 242"/>
          <p:cNvSpPr/>
          <p:nvPr/>
        </p:nvSpPr>
        <p:spPr>
          <a:xfrm>
            <a:off x="2524760" y="911225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1429">
            <a:solidFill>
              <a:srgbClr val="9D9D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bk object 243"/>
          <p:cNvSpPr/>
          <p:nvPr/>
        </p:nvSpPr>
        <p:spPr>
          <a:xfrm>
            <a:off x="2524760" y="922019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160">
            <a:solidFill>
              <a:srgbClr val="9C9C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bk object 244"/>
          <p:cNvSpPr/>
          <p:nvPr/>
        </p:nvSpPr>
        <p:spPr>
          <a:xfrm>
            <a:off x="2524760" y="932814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1429">
            <a:solidFill>
              <a:srgbClr val="9B9B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bk object 245"/>
          <p:cNvSpPr/>
          <p:nvPr/>
        </p:nvSpPr>
        <p:spPr>
          <a:xfrm>
            <a:off x="2524760" y="942975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1429">
            <a:solidFill>
              <a:srgbClr val="9A9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bk object 246"/>
          <p:cNvSpPr/>
          <p:nvPr/>
        </p:nvSpPr>
        <p:spPr>
          <a:xfrm>
            <a:off x="2524760" y="953769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160">
            <a:solidFill>
              <a:srgbClr val="9999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bk object 247"/>
          <p:cNvSpPr/>
          <p:nvPr/>
        </p:nvSpPr>
        <p:spPr>
          <a:xfrm>
            <a:off x="2524760" y="964564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1429">
            <a:solidFill>
              <a:srgbClr val="9999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bk object 248"/>
          <p:cNvSpPr/>
          <p:nvPr/>
        </p:nvSpPr>
        <p:spPr>
          <a:xfrm>
            <a:off x="2524760" y="974725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1429">
            <a:solidFill>
              <a:srgbClr val="9797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bk object 249"/>
          <p:cNvSpPr/>
          <p:nvPr/>
        </p:nvSpPr>
        <p:spPr>
          <a:xfrm>
            <a:off x="2524760" y="985519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160">
            <a:solidFill>
              <a:srgbClr val="969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bk object 250"/>
          <p:cNvSpPr/>
          <p:nvPr/>
        </p:nvSpPr>
        <p:spPr>
          <a:xfrm>
            <a:off x="2524760" y="996314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1429">
            <a:solidFill>
              <a:srgbClr val="9595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bk object 251"/>
          <p:cNvSpPr/>
          <p:nvPr/>
        </p:nvSpPr>
        <p:spPr>
          <a:xfrm>
            <a:off x="2524760" y="1006475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1429">
            <a:solidFill>
              <a:srgbClr val="9494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bk object 252"/>
          <p:cNvSpPr/>
          <p:nvPr/>
        </p:nvSpPr>
        <p:spPr>
          <a:xfrm>
            <a:off x="2524760" y="1016635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1429">
            <a:solidFill>
              <a:srgbClr val="9393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bk object 253"/>
          <p:cNvSpPr/>
          <p:nvPr/>
        </p:nvSpPr>
        <p:spPr>
          <a:xfrm>
            <a:off x="2524760" y="1028064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1429">
            <a:solidFill>
              <a:srgbClr val="9292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bk object 254"/>
          <p:cNvSpPr/>
          <p:nvPr/>
        </p:nvSpPr>
        <p:spPr>
          <a:xfrm>
            <a:off x="2524760" y="1038225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1429">
            <a:solidFill>
              <a:srgbClr val="9191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bk object 255"/>
          <p:cNvSpPr/>
          <p:nvPr/>
        </p:nvSpPr>
        <p:spPr>
          <a:xfrm>
            <a:off x="2524760" y="1048385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1429">
            <a:solidFill>
              <a:srgbClr val="9090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bk object 256"/>
          <p:cNvSpPr/>
          <p:nvPr/>
        </p:nvSpPr>
        <p:spPr>
          <a:xfrm>
            <a:off x="2524760" y="1059180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0160">
            <a:solidFill>
              <a:srgbClr val="8F8F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bk object 257"/>
          <p:cNvSpPr/>
          <p:nvPr/>
        </p:nvSpPr>
        <p:spPr>
          <a:xfrm>
            <a:off x="2524760" y="1069975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1429">
            <a:solidFill>
              <a:srgbClr val="8E8E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bk object 258"/>
          <p:cNvSpPr/>
          <p:nvPr/>
        </p:nvSpPr>
        <p:spPr>
          <a:xfrm>
            <a:off x="2524760" y="1080135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1429">
            <a:solidFill>
              <a:srgbClr val="8D8D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814309" y="111760"/>
            <a:ext cx="1130300" cy="2043430"/>
          </a:xfrm>
          <a:custGeom>
            <a:avLst/>
            <a:gdLst/>
            <a:ahLst/>
            <a:cxnLst/>
            <a:rect l="l" t="t" r="r" b="b"/>
            <a:pathLst>
              <a:path w="1130300" h="2043430">
                <a:moveTo>
                  <a:pt x="114300" y="0"/>
                </a:moveTo>
                <a:lnTo>
                  <a:pt x="0" y="60960"/>
                </a:lnTo>
                <a:lnTo>
                  <a:pt x="758190" y="1720850"/>
                </a:lnTo>
                <a:lnTo>
                  <a:pt x="923290" y="1845310"/>
                </a:lnTo>
                <a:lnTo>
                  <a:pt x="1087120" y="2034540"/>
                </a:lnTo>
                <a:lnTo>
                  <a:pt x="1130300" y="2043430"/>
                </a:lnTo>
                <a:lnTo>
                  <a:pt x="1061720" y="1803400"/>
                </a:lnTo>
                <a:lnTo>
                  <a:pt x="1084580" y="1649730"/>
                </a:lnTo>
                <a:lnTo>
                  <a:pt x="341630" y="10160"/>
                </a:lnTo>
                <a:lnTo>
                  <a:pt x="114300" y="0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866380" y="231140"/>
            <a:ext cx="972819" cy="1530350"/>
          </a:xfrm>
          <a:custGeom>
            <a:avLst/>
            <a:gdLst/>
            <a:ahLst/>
            <a:cxnLst/>
            <a:rect l="l" t="t" r="r" b="b"/>
            <a:pathLst>
              <a:path w="972820" h="1530350">
                <a:moveTo>
                  <a:pt x="340360" y="0"/>
                </a:moveTo>
                <a:lnTo>
                  <a:pt x="90170" y="33019"/>
                </a:lnTo>
                <a:lnTo>
                  <a:pt x="0" y="74929"/>
                </a:lnTo>
                <a:lnTo>
                  <a:pt x="662940" y="1530349"/>
                </a:lnTo>
                <a:lnTo>
                  <a:pt x="797560" y="1416049"/>
                </a:lnTo>
                <a:lnTo>
                  <a:pt x="972820" y="1394459"/>
                </a:lnTo>
                <a:lnTo>
                  <a:pt x="340360" y="0"/>
                </a:lnTo>
                <a:close/>
              </a:path>
            </a:pathLst>
          </a:custGeom>
          <a:solidFill>
            <a:srgbClr val="FFB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8100" y="5563870"/>
            <a:ext cx="1729739" cy="1031240"/>
          </a:xfrm>
          <a:custGeom>
            <a:avLst/>
            <a:gdLst/>
            <a:ahLst/>
            <a:cxnLst/>
            <a:rect l="l" t="t" r="r" b="b"/>
            <a:pathLst>
              <a:path w="1729739" h="1031240">
                <a:moveTo>
                  <a:pt x="1255712" y="996949"/>
                </a:moveTo>
                <a:lnTo>
                  <a:pt x="1094740" y="996949"/>
                </a:lnTo>
                <a:lnTo>
                  <a:pt x="1247140" y="1031239"/>
                </a:lnTo>
                <a:lnTo>
                  <a:pt x="1259840" y="1000759"/>
                </a:lnTo>
                <a:lnTo>
                  <a:pt x="1255712" y="996949"/>
                </a:lnTo>
                <a:close/>
              </a:path>
              <a:path w="1729739" h="1031240">
                <a:moveTo>
                  <a:pt x="111759" y="372109"/>
                </a:moveTo>
                <a:lnTo>
                  <a:pt x="36830" y="403859"/>
                </a:lnTo>
                <a:lnTo>
                  <a:pt x="0" y="505459"/>
                </a:lnTo>
                <a:lnTo>
                  <a:pt x="43180" y="618489"/>
                </a:lnTo>
                <a:lnTo>
                  <a:pt x="904240" y="1022349"/>
                </a:lnTo>
                <a:lnTo>
                  <a:pt x="1094740" y="996949"/>
                </a:lnTo>
                <a:lnTo>
                  <a:pt x="1255712" y="996949"/>
                </a:lnTo>
                <a:lnTo>
                  <a:pt x="1127760" y="878839"/>
                </a:lnTo>
                <a:lnTo>
                  <a:pt x="1103210" y="706119"/>
                </a:lnTo>
                <a:lnTo>
                  <a:pt x="882650" y="706119"/>
                </a:lnTo>
                <a:lnTo>
                  <a:pt x="111759" y="372109"/>
                </a:lnTo>
                <a:close/>
              </a:path>
              <a:path w="1729739" h="1031240">
                <a:moveTo>
                  <a:pt x="861060" y="0"/>
                </a:moveTo>
                <a:lnTo>
                  <a:pt x="760730" y="22859"/>
                </a:lnTo>
                <a:lnTo>
                  <a:pt x="704850" y="83819"/>
                </a:lnTo>
                <a:lnTo>
                  <a:pt x="744220" y="226059"/>
                </a:lnTo>
                <a:lnTo>
                  <a:pt x="524510" y="350519"/>
                </a:lnTo>
                <a:lnTo>
                  <a:pt x="781050" y="375919"/>
                </a:lnTo>
                <a:lnTo>
                  <a:pt x="882650" y="706119"/>
                </a:lnTo>
                <a:lnTo>
                  <a:pt x="1103210" y="706119"/>
                </a:lnTo>
                <a:lnTo>
                  <a:pt x="1056640" y="378459"/>
                </a:lnTo>
                <a:lnTo>
                  <a:pt x="1699260" y="261619"/>
                </a:lnTo>
                <a:lnTo>
                  <a:pt x="1727810" y="167639"/>
                </a:lnTo>
                <a:lnTo>
                  <a:pt x="1013460" y="167639"/>
                </a:lnTo>
                <a:lnTo>
                  <a:pt x="967740" y="25399"/>
                </a:lnTo>
                <a:lnTo>
                  <a:pt x="861060" y="0"/>
                </a:lnTo>
                <a:close/>
              </a:path>
              <a:path w="1729739" h="1031240">
                <a:moveTo>
                  <a:pt x="1666239" y="80009"/>
                </a:moveTo>
                <a:lnTo>
                  <a:pt x="1013460" y="167639"/>
                </a:lnTo>
                <a:lnTo>
                  <a:pt x="1727810" y="167639"/>
                </a:lnTo>
                <a:lnTo>
                  <a:pt x="1729739" y="161289"/>
                </a:lnTo>
                <a:lnTo>
                  <a:pt x="1666239" y="8000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621789" y="5687059"/>
            <a:ext cx="113030" cy="204470"/>
          </a:xfrm>
          <a:custGeom>
            <a:avLst/>
            <a:gdLst/>
            <a:ahLst/>
            <a:cxnLst/>
            <a:rect l="l" t="t" r="r" b="b"/>
            <a:pathLst>
              <a:path w="113030" h="204470">
                <a:moveTo>
                  <a:pt x="95249" y="0"/>
                </a:moveTo>
                <a:lnTo>
                  <a:pt x="0" y="5079"/>
                </a:lnTo>
                <a:lnTo>
                  <a:pt x="6349" y="204469"/>
                </a:lnTo>
                <a:lnTo>
                  <a:pt x="113029" y="184149"/>
                </a:lnTo>
                <a:lnTo>
                  <a:pt x="95249" y="0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1750" y="5990590"/>
            <a:ext cx="1257300" cy="651510"/>
          </a:xfrm>
          <a:custGeom>
            <a:avLst/>
            <a:gdLst/>
            <a:ahLst/>
            <a:cxnLst/>
            <a:rect l="l" t="t" r="r" b="b"/>
            <a:pathLst>
              <a:path w="1257300" h="651509">
                <a:moveTo>
                  <a:pt x="1253370" y="624840"/>
                </a:moveTo>
                <a:lnTo>
                  <a:pt x="1070610" y="624840"/>
                </a:lnTo>
                <a:lnTo>
                  <a:pt x="1240790" y="651510"/>
                </a:lnTo>
                <a:lnTo>
                  <a:pt x="1257300" y="628650"/>
                </a:lnTo>
                <a:lnTo>
                  <a:pt x="1253370" y="624840"/>
                </a:lnTo>
                <a:close/>
              </a:path>
              <a:path w="1257300" h="651509">
                <a:moveTo>
                  <a:pt x="107950" y="0"/>
                </a:moveTo>
                <a:lnTo>
                  <a:pt x="35560" y="25400"/>
                </a:lnTo>
                <a:lnTo>
                  <a:pt x="0" y="119380"/>
                </a:lnTo>
                <a:lnTo>
                  <a:pt x="33019" y="236220"/>
                </a:lnTo>
                <a:lnTo>
                  <a:pt x="908050" y="643890"/>
                </a:lnTo>
                <a:lnTo>
                  <a:pt x="1070610" y="624840"/>
                </a:lnTo>
                <a:lnTo>
                  <a:pt x="1253370" y="624840"/>
                </a:lnTo>
                <a:lnTo>
                  <a:pt x="1131570" y="506730"/>
                </a:lnTo>
                <a:lnTo>
                  <a:pt x="1055370" y="411480"/>
                </a:lnTo>
                <a:lnTo>
                  <a:pt x="1079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04470" y="6045200"/>
            <a:ext cx="834390" cy="593090"/>
          </a:xfrm>
          <a:custGeom>
            <a:avLst/>
            <a:gdLst/>
            <a:ahLst/>
            <a:cxnLst/>
            <a:rect l="l" t="t" r="r" b="b"/>
            <a:pathLst>
              <a:path w="834390" h="593090">
                <a:moveTo>
                  <a:pt x="62229" y="0"/>
                </a:moveTo>
                <a:lnTo>
                  <a:pt x="0" y="100329"/>
                </a:lnTo>
                <a:lnTo>
                  <a:pt x="0" y="257809"/>
                </a:lnTo>
                <a:lnTo>
                  <a:pt x="732790" y="593090"/>
                </a:lnTo>
                <a:lnTo>
                  <a:pt x="746760" y="424180"/>
                </a:lnTo>
                <a:lnTo>
                  <a:pt x="834389" y="335280"/>
                </a:lnTo>
                <a:lnTo>
                  <a:pt x="62229" y="0"/>
                </a:lnTo>
                <a:close/>
              </a:path>
            </a:pathLst>
          </a:custGeom>
          <a:solidFill>
            <a:srgbClr val="FFB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69619" y="5607050"/>
            <a:ext cx="214629" cy="1930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17269" y="6609080"/>
            <a:ext cx="120650" cy="177800"/>
          </a:xfrm>
          <a:custGeom>
            <a:avLst/>
            <a:gdLst/>
            <a:ahLst/>
            <a:cxnLst/>
            <a:rect l="l" t="t" r="r" b="b"/>
            <a:pathLst>
              <a:path w="120650" h="177800">
                <a:moveTo>
                  <a:pt x="57150" y="0"/>
                </a:moveTo>
                <a:lnTo>
                  <a:pt x="0" y="6350"/>
                </a:lnTo>
                <a:lnTo>
                  <a:pt x="120650" y="177800"/>
                </a:lnTo>
                <a:lnTo>
                  <a:pt x="120650" y="2540"/>
                </a:lnTo>
                <a:lnTo>
                  <a:pt x="57150" y="0"/>
                </a:lnTo>
                <a:close/>
              </a:path>
            </a:pathLst>
          </a:custGeom>
          <a:solidFill>
            <a:srgbClr val="00B1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00100" y="5726429"/>
            <a:ext cx="306070" cy="608330"/>
          </a:xfrm>
          <a:custGeom>
            <a:avLst/>
            <a:gdLst/>
            <a:ahLst/>
            <a:cxnLst/>
            <a:rect l="l" t="t" r="r" b="b"/>
            <a:pathLst>
              <a:path w="306069" h="608329">
                <a:moveTo>
                  <a:pt x="68580" y="0"/>
                </a:moveTo>
                <a:lnTo>
                  <a:pt x="0" y="62230"/>
                </a:lnTo>
                <a:lnTo>
                  <a:pt x="120650" y="538480"/>
                </a:lnTo>
                <a:lnTo>
                  <a:pt x="220980" y="572770"/>
                </a:lnTo>
                <a:lnTo>
                  <a:pt x="306069" y="608330"/>
                </a:lnTo>
                <a:lnTo>
                  <a:pt x="184150" y="3810"/>
                </a:lnTo>
                <a:lnTo>
                  <a:pt x="68580" y="0"/>
                </a:lnTo>
                <a:close/>
              </a:path>
            </a:pathLst>
          </a:custGeom>
          <a:solidFill>
            <a:srgbClr val="FFB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060450" y="5698490"/>
            <a:ext cx="577850" cy="276860"/>
          </a:xfrm>
          <a:custGeom>
            <a:avLst/>
            <a:gdLst/>
            <a:ahLst/>
            <a:cxnLst/>
            <a:rect l="l" t="t" r="r" b="b"/>
            <a:pathLst>
              <a:path w="577850" h="276860">
                <a:moveTo>
                  <a:pt x="548640" y="0"/>
                </a:moveTo>
                <a:lnTo>
                  <a:pt x="0" y="83820"/>
                </a:lnTo>
                <a:lnTo>
                  <a:pt x="21590" y="276860"/>
                </a:lnTo>
                <a:lnTo>
                  <a:pt x="567689" y="187960"/>
                </a:lnTo>
                <a:lnTo>
                  <a:pt x="577850" y="34290"/>
                </a:lnTo>
                <a:lnTo>
                  <a:pt x="548640" y="0"/>
                </a:lnTo>
                <a:close/>
              </a:path>
            </a:pathLst>
          </a:custGeom>
          <a:solidFill>
            <a:srgbClr val="FFB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551180" y="5862320"/>
            <a:ext cx="247650" cy="106680"/>
          </a:xfrm>
          <a:custGeom>
            <a:avLst/>
            <a:gdLst/>
            <a:ahLst/>
            <a:cxnLst/>
            <a:rect l="l" t="t" r="r" b="b"/>
            <a:pathLst>
              <a:path w="247650" h="106679">
                <a:moveTo>
                  <a:pt x="215900" y="0"/>
                </a:moveTo>
                <a:lnTo>
                  <a:pt x="0" y="62229"/>
                </a:lnTo>
                <a:lnTo>
                  <a:pt x="247650" y="106679"/>
                </a:lnTo>
                <a:lnTo>
                  <a:pt x="215900" y="0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791209" y="5694679"/>
            <a:ext cx="250190" cy="1371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09650" y="6567169"/>
            <a:ext cx="182880" cy="212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593850" y="5654040"/>
            <a:ext cx="68580" cy="18669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20650" y="5924550"/>
            <a:ext cx="944880" cy="397510"/>
          </a:xfrm>
          <a:custGeom>
            <a:avLst/>
            <a:gdLst/>
            <a:ahLst/>
            <a:cxnLst/>
            <a:rect l="l" t="t" r="r" b="b"/>
            <a:pathLst>
              <a:path w="944880" h="397510">
                <a:moveTo>
                  <a:pt x="78739" y="0"/>
                </a:moveTo>
                <a:lnTo>
                  <a:pt x="0" y="20319"/>
                </a:lnTo>
                <a:lnTo>
                  <a:pt x="854710" y="397509"/>
                </a:lnTo>
                <a:lnTo>
                  <a:pt x="944880" y="388620"/>
                </a:lnTo>
                <a:lnTo>
                  <a:pt x="78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12750" y="6168390"/>
            <a:ext cx="387350" cy="236220"/>
          </a:xfrm>
          <a:custGeom>
            <a:avLst/>
            <a:gdLst/>
            <a:ahLst/>
            <a:cxnLst/>
            <a:rect l="l" t="t" r="r" b="b"/>
            <a:pathLst>
              <a:path w="387350" h="236220">
                <a:moveTo>
                  <a:pt x="39370" y="63500"/>
                </a:moveTo>
                <a:lnTo>
                  <a:pt x="85090" y="129540"/>
                </a:lnTo>
                <a:lnTo>
                  <a:pt x="215900" y="214630"/>
                </a:lnTo>
                <a:lnTo>
                  <a:pt x="369570" y="236220"/>
                </a:lnTo>
                <a:lnTo>
                  <a:pt x="382711" y="193040"/>
                </a:lnTo>
                <a:lnTo>
                  <a:pt x="349250" y="193040"/>
                </a:lnTo>
                <a:lnTo>
                  <a:pt x="259079" y="182880"/>
                </a:lnTo>
                <a:lnTo>
                  <a:pt x="110490" y="115570"/>
                </a:lnTo>
                <a:lnTo>
                  <a:pt x="39370" y="63500"/>
                </a:lnTo>
                <a:close/>
              </a:path>
              <a:path w="387350" h="236220">
                <a:moveTo>
                  <a:pt x="0" y="0"/>
                </a:moveTo>
                <a:lnTo>
                  <a:pt x="11429" y="26670"/>
                </a:lnTo>
                <a:lnTo>
                  <a:pt x="127000" y="52070"/>
                </a:lnTo>
                <a:lnTo>
                  <a:pt x="256540" y="109220"/>
                </a:lnTo>
                <a:lnTo>
                  <a:pt x="349250" y="193040"/>
                </a:lnTo>
                <a:lnTo>
                  <a:pt x="382711" y="193040"/>
                </a:lnTo>
                <a:lnTo>
                  <a:pt x="387350" y="177800"/>
                </a:lnTo>
                <a:lnTo>
                  <a:pt x="312420" y="95250"/>
                </a:lnTo>
                <a:lnTo>
                  <a:pt x="134620" y="139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96619" y="5842000"/>
            <a:ext cx="170180" cy="377190"/>
          </a:xfrm>
          <a:custGeom>
            <a:avLst/>
            <a:gdLst/>
            <a:ahLst/>
            <a:cxnLst/>
            <a:rect l="l" t="t" r="r" b="b"/>
            <a:pathLst>
              <a:path w="170180" h="377189">
                <a:moveTo>
                  <a:pt x="19050" y="0"/>
                </a:moveTo>
                <a:lnTo>
                  <a:pt x="0" y="44450"/>
                </a:lnTo>
                <a:lnTo>
                  <a:pt x="24130" y="271780"/>
                </a:lnTo>
                <a:lnTo>
                  <a:pt x="77470" y="377190"/>
                </a:lnTo>
                <a:lnTo>
                  <a:pt x="170180" y="355600"/>
                </a:lnTo>
                <a:lnTo>
                  <a:pt x="85090" y="257809"/>
                </a:lnTo>
                <a:lnTo>
                  <a:pt x="63500" y="151130"/>
                </a:lnTo>
                <a:lnTo>
                  <a:pt x="72390" y="1905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61719" y="6426200"/>
            <a:ext cx="119380" cy="1371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7620" y="5918200"/>
            <a:ext cx="1337310" cy="698500"/>
          </a:xfrm>
          <a:custGeom>
            <a:avLst/>
            <a:gdLst/>
            <a:ahLst/>
            <a:cxnLst/>
            <a:rect l="l" t="t" r="r" b="b"/>
            <a:pathLst>
              <a:path w="1337310" h="698500">
                <a:moveTo>
                  <a:pt x="1316679" y="662940"/>
                </a:moveTo>
                <a:lnTo>
                  <a:pt x="1129030" y="662940"/>
                </a:lnTo>
                <a:lnTo>
                  <a:pt x="1282700" y="698500"/>
                </a:lnTo>
                <a:lnTo>
                  <a:pt x="1316679" y="662940"/>
                </a:lnTo>
                <a:close/>
              </a:path>
              <a:path w="1337310" h="698500">
                <a:moveTo>
                  <a:pt x="171450" y="0"/>
                </a:moveTo>
                <a:lnTo>
                  <a:pt x="123190" y="0"/>
                </a:lnTo>
                <a:lnTo>
                  <a:pt x="49530" y="40640"/>
                </a:lnTo>
                <a:lnTo>
                  <a:pt x="0" y="165100"/>
                </a:lnTo>
                <a:lnTo>
                  <a:pt x="53340" y="284480"/>
                </a:lnTo>
                <a:lnTo>
                  <a:pt x="938530" y="688340"/>
                </a:lnTo>
                <a:lnTo>
                  <a:pt x="1129030" y="662940"/>
                </a:lnTo>
                <a:lnTo>
                  <a:pt x="1316679" y="662940"/>
                </a:lnTo>
                <a:lnTo>
                  <a:pt x="1332455" y="646430"/>
                </a:lnTo>
                <a:lnTo>
                  <a:pt x="967740" y="646430"/>
                </a:lnTo>
                <a:lnTo>
                  <a:pt x="971808" y="627380"/>
                </a:lnTo>
                <a:lnTo>
                  <a:pt x="904240" y="627380"/>
                </a:lnTo>
                <a:lnTo>
                  <a:pt x="85089" y="245109"/>
                </a:lnTo>
                <a:lnTo>
                  <a:pt x="63500" y="170179"/>
                </a:lnTo>
                <a:lnTo>
                  <a:pt x="81280" y="74930"/>
                </a:lnTo>
                <a:lnTo>
                  <a:pt x="171450" y="0"/>
                </a:lnTo>
                <a:close/>
              </a:path>
              <a:path w="1337310" h="698500">
                <a:moveTo>
                  <a:pt x="1121410" y="624840"/>
                </a:moveTo>
                <a:lnTo>
                  <a:pt x="967740" y="646430"/>
                </a:lnTo>
                <a:lnTo>
                  <a:pt x="1332455" y="646430"/>
                </a:lnTo>
                <a:lnTo>
                  <a:pt x="1336096" y="642620"/>
                </a:lnTo>
                <a:lnTo>
                  <a:pt x="1252220" y="642620"/>
                </a:lnTo>
                <a:lnTo>
                  <a:pt x="1121410" y="624840"/>
                </a:lnTo>
                <a:close/>
              </a:path>
              <a:path w="1337310" h="698500">
                <a:moveTo>
                  <a:pt x="1134110" y="406400"/>
                </a:moveTo>
                <a:lnTo>
                  <a:pt x="1087120" y="417830"/>
                </a:lnTo>
                <a:lnTo>
                  <a:pt x="1141730" y="527050"/>
                </a:lnTo>
                <a:lnTo>
                  <a:pt x="1252220" y="642620"/>
                </a:lnTo>
                <a:lnTo>
                  <a:pt x="1336096" y="642620"/>
                </a:lnTo>
                <a:lnTo>
                  <a:pt x="1337310" y="641350"/>
                </a:lnTo>
                <a:lnTo>
                  <a:pt x="1192530" y="527050"/>
                </a:lnTo>
                <a:lnTo>
                  <a:pt x="1134110" y="406400"/>
                </a:lnTo>
                <a:close/>
              </a:path>
              <a:path w="1337310" h="698500">
                <a:moveTo>
                  <a:pt x="1061720" y="426720"/>
                </a:moveTo>
                <a:lnTo>
                  <a:pt x="985520" y="438150"/>
                </a:lnTo>
                <a:lnTo>
                  <a:pt x="924560" y="521970"/>
                </a:lnTo>
                <a:lnTo>
                  <a:pt x="904240" y="627380"/>
                </a:lnTo>
                <a:lnTo>
                  <a:pt x="971808" y="627380"/>
                </a:lnTo>
                <a:lnTo>
                  <a:pt x="995680" y="515620"/>
                </a:lnTo>
                <a:lnTo>
                  <a:pt x="1061720" y="426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67639" y="5985509"/>
            <a:ext cx="127000" cy="265430"/>
          </a:xfrm>
          <a:custGeom>
            <a:avLst/>
            <a:gdLst/>
            <a:ahLst/>
            <a:cxnLst/>
            <a:rect l="l" t="t" r="r" b="b"/>
            <a:pathLst>
              <a:path w="127000" h="265429">
                <a:moveTo>
                  <a:pt x="92710" y="0"/>
                </a:moveTo>
                <a:lnTo>
                  <a:pt x="15240" y="83819"/>
                </a:lnTo>
                <a:lnTo>
                  <a:pt x="0" y="181609"/>
                </a:lnTo>
                <a:lnTo>
                  <a:pt x="26670" y="247649"/>
                </a:lnTo>
                <a:lnTo>
                  <a:pt x="74930" y="265429"/>
                </a:lnTo>
                <a:lnTo>
                  <a:pt x="60960" y="120649"/>
                </a:lnTo>
                <a:lnTo>
                  <a:pt x="127000" y="12699"/>
                </a:lnTo>
                <a:lnTo>
                  <a:pt x="927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712469" y="5539740"/>
            <a:ext cx="511809" cy="943610"/>
          </a:xfrm>
          <a:custGeom>
            <a:avLst/>
            <a:gdLst/>
            <a:ahLst/>
            <a:cxnLst/>
            <a:rect l="l" t="t" r="r" b="b"/>
            <a:pathLst>
              <a:path w="511809" h="943610">
                <a:moveTo>
                  <a:pt x="319316" y="48260"/>
                </a:moveTo>
                <a:lnTo>
                  <a:pt x="180339" y="48260"/>
                </a:lnTo>
                <a:lnTo>
                  <a:pt x="283210" y="77470"/>
                </a:lnTo>
                <a:lnTo>
                  <a:pt x="441960" y="866140"/>
                </a:lnTo>
                <a:lnTo>
                  <a:pt x="511810" y="943610"/>
                </a:lnTo>
                <a:lnTo>
                  <a:pt x="319316" y="48260"/>
                </a:lnTo>
                <a:close/>
              </a:path>
              <a:path w="511809" h="943610">
                <a:moveTo>
                  <a:pt x="205739" y="0"/>
                </a:moveTo>
                <a:lnTo>
                  <a:pt x="64770" y="30480"/>
                </a:lnTo>
                <a:lnTo>
                  <a:pt x="0" y="99060"/>
                </a:lnTo>
                <a:lnTo>
                  <a:pt x="173989" y="711200"/>
                </a:lnTo>
                <a:lnTo>
                  <a:pt x="243839" y="734060"/>
                </a:lnTo>
                <a:lnTo>
                  <a:pt x="60959" y="111760"/>
                </a:lnTo>
                <a:lnTo>
                  <a:pt x="95250" y="58420"/>
                </a:lnTo>
                <a:lnTo>
                  <a:pt x="180339" y="48260"/>
                </a:lnTo>
                <a:lnTo>
                  <a:pt x="319316" y="48260"/>
                </a:lnTo>
                <a:lnTo>
                  <a:pt x="318770" y="45720"/>
                </a:lnTo>
                <a:lnTo>
                  <a:pt x="205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916939" y="5793740"/>
            <a:ext cx="152400" cy="401320"/>
          </a:xfrm>
          <a:custGeom>
            <a:avLst/>
            <a:gdLst/>
            <a:ahLst/>
            <a:cxnLst/>
            <a:rect l="l" t="t" r="r" b="b"/>
            <a:pathLst>
              <a:path w="152400" h="401320">
                <a:moveTo>
                  <a:pt x="50800" y="0"/>
                </a:moveTo>
                <a:lnTo>
                  <a:pt x="0" y="21590"/>
                </a:lnTo>
                <a:lnTo>
                  <a:pt x="60959" y="154940"/>
                </a:lnTo>
                <a:lnTo>
                  <a:pt x="90169" y="252730"/>
                </a:lnTo>
                <a:lnTo>
                  <a:pt x="92709" y="401320"/>
                </a:lnTo>
                <a:lnTo>
                  <a:pt x="152400" y="401320"/>
                </a:lnTo>
                <a:lnTo>
                  <a:pt x="148590" y="287020"/>
                </a:lnTo>
                <a:lnTo>
                  <a:pt x="128269" y="165100"/>
                </a:lnTo>
                <a:lnTo>
                  <a:pt x="78740" y="46990"/>
                </a:lnTo>
                <a:lnTo>
                  <a:pt x="5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20700" y="5761990"/>
            <a:ext cx="309880" cy="215900"/>
          </a:xfrm>
          <a:custGeom>
            <a:avLst/>
            <a:gdLst/>
            <a:ahLst/>
            <a:cxnLst/>
            <a:rect l="l" t="t" r="r" b="b"/>
            <a:pathLst>
              <a:path w="309880" h="215900">
                <a:moveTo>
                  <a:pt x="236220" y="0"/>
                </a:moveTo>
                <a:lnTo>
                  <a:pt x="204470" y="13970"/>
                </a:lnTo>
                <a:lnTo>
                  <a:pt x="200659" y="53340"/>
                </a:lnTo>
                <a:lnTo>
                  <a:pt x="0" y="135890"/>
                </a:lnTo>
                <a:lnTo>
                  <a:pt x="0" y="177800"/>
                </a:lnTo>
                <a:lnTo>
                  <a:pt x="224790" y="180340"/>
                </a:lnTo>
                <a:lnTo>
                  <a:pt x="254000" y="215900"/>
                </a:lnTo>
                <a:lnTo>
                  <a:pt x="309880" y="213360"/>
                </a:lnTo>
                <a:lnTo>
                  <a:pt x="303530" y="152400"/>
                </a:lnTo>
                <a:lnTo>
                  <a:pt x="91440" y="140970"/>
                </a:lnTo>
                <a:lnTo>
                  <a:pt x="264159" y="71120"/>
                </a:lnTo>
                <a:lnTo>
                  <a:pt x="236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043939" y="5617209"/>
            <a:ext cx="748030" cy="335280"/>
          </a:xfrm>
          <a:custGeom>
            <a:avLst/>
            <a:gdLst/>
            <a:ahLst/>
            <a:cxnLst/>
            <a:rect l="l" t="t" r="r" b="b"/>
            <a:pathLst>
              <a:path w="748030" h="335279">
                <a:moveTo>
                  <a:pt x="722841" y="44449"/>
                </a:moveTo>
                <a:lnTo>
                  <a:pt x="668020" y="44449"/>
                </a:lnTo>
                <a:lnTo>
                  <a:pt x="709929" y="114299"/>
                </a:lnTo>
                <a:lnTo>
                  <a:pt x="685799" y="191769"/>
                </a:lnTo>
                <a:lnTo>
                  <a:pt x="41909" y="303529"/>
                </a:lnTo>
                <a:lnTo>
                  <a:pt x="45719" y="335279"/>
                </a:lnTo>
                <a:lnTo>
                  <a:pt x="718820" y="223519"/>
                </a:lnTo>
                <a:lnTo>
                  <a:pt x="748029" y="143509"/>
                </a:lnTo>
                <a:lnTo>
                  <a:pt x="736599" y="60959"/>
                </a:lnTo>
                <a:lnTo>
                  <a:pt x="722841" y="44449"/>
                </a:lnTo>
                <a:close/>
              </a:path>
              <a:path w="748030" h="335279">
                <a:moveTo>
                  <a:pt x="685799" y="0"/>
                </a:moveTo>
                <a:lnTo>
                  <a:pt x="0" y="102869"/>
                </a:lnTo>
                <a:lnTo>
                  <a:pt x="0" y="146049"/>
                </a:lnTo>
                <a:lnTo>
                  <a:pt x="668020" y="44449"/>
                </a:lnTo>
                <a:lnTo>
                  <a:pt x="722841" y="44449"/>
                </a:lnTo>
                <a:lnTo>
                  <a:pt x="6857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137919" y="5723890"/>
            <a:ext cx="389890" cy="137160"/>
          </a:xfrm>
          <a:custGeom>
            <a:avLst/>
            <a:gdLst/>
            <a:ahLst/>
            <a:cxnLst/>
            <a:rect l="l" t="t" r="r" b="b"/>
            <a:pathLst>
              <a:path w="389890" h="137160">
                <a:moveTo>
                  <a:pt x="381567" y="41910"/>
                </a:moveTo>
                <a:lnTo>
                  <a:pt x="331470" y="41910"/>
                </a:lnTo>
                <a:lnTo>
                  <a:pt x="213360" y="87630"/>
                </a:lnTo>
                <a:lnTo>
                  <a:pt x="113030" y="100330"/>
                </a:lnTo>
                <a:lnTo>
                  <a:pt x="0" y="100330"/>
                </a:lnTo>
                <a:lnTo>
                  <a:pt x="53340" y="137160"/>
                </a:lnTo>
                <a:lnTo>
                  <a:pt x="176530" y="132080"/>
                </a:lnTo>
                <a:lnTo>
                  <a:pt x="334010" y="92710"/>
                </a:lnTo>
                <a:lnTo>
                  <a:pt x="381567" y="41910"/>
                </a:lnTo>
                <a:close/>
              </a:path>
              <a:path w="389890" h="137160">
                <a:moveTo>
                  <a:pt x="201930" y="0"/>
                </a:moveTo>
                <a:lnTo>
                  <a:pt x="87630" y="10160"/>
                </a:lnTo>
                <a:lnTo>
                  <a:pt x="12700" y="60960"/>
                </a:lnTo>
                <a:lnTo>
                  <a:pt x="90170" y="76200"/>
                </a:lnTo>
                <a:lnTo>
                  <a:pt x="219710" y="41910"/>
                </a:lnTo>
                <a:lnTo>
                  <a:pt x="381567" y="41910"/>
                </a:lnTo>
                <a:lnTo>
                  <a:pt x="389890" y="33020"/>
                </a:lnTo>
                <a:lnTo>
                  <a:pt x="353060" y="2540"/>
                </a:lnTo>
                <a:lnTo>
                  <a:pt x="201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680450" y="4159250"/>
            <a:ext cx="325120" cy="2265680"/>
          </a:xfrm>
          <a:custGeom>
            <a:avLst/>
            <a:gdLst/>
            <a:ahLst/>
            <a:cxnLst/>
            <a:rect l="l" t="t" r="r" b="b"/>
            <a:pathLst>
              <a:path w="325120" h="2265679">
                <a:moveTo>
                  <a:pt x="325120" y="0"/>
                </a:moveTo>
                <a:lnTo>
                  <a:pt x="241300" y="292100"/>
                </a:lnTo>
                <a:lnTo>
                  <a:pt x="143509" y="417830"/>
                </a:lnTo>
                <a:lnTo>
                  <a:pt x="33020" y="494030"/>
                </a:lnTo>
                <a:lnTo>
                  <a:pt x="0" y="655319"/>
                </a:lnTo>
                <a:lnTo>
                  <a:pt x="12700" y="801369"/>
                </a:lnTo>
                <a:lnTo>
                  <a:pt x="143509" y="1099820"/>
                </a:lnTo>
                <a:lnTo>
                  <a:pt x="172720" y="1211580"/>
                </a:lnTo>
                <a:lnTo>
                  <a:pt x="156209" y="1289050"/>
                </a:lnTo>
                <a:lnTo>
                  <a:pt x="76200" y="1351280"/>
                </a:lnTo>
                <a:lnTo>
                  <a:pt x="54609" y="1435100"/>
                </a:lnTo>
                <a:lnTo>
                  <a:pt x="76200" y="1560830"/>
                </a:lnTo>
                <a:lnTo>
                  <a:pt x="168909" y="1762760"/>
                </a:lnTo>
                <a:lnTo>
                  <a:pt x="190500" y="1930400"/>
                </a:lnTo>
                <a:lnTo>
                  <a:pt x="165100" y="2042160"/>
                </a:lnTo>
                <a:lnTo>
                  <a:pt x="33020" y="2189480"/>
                </a:lnTo>
                <a:lnTo>
                  <a:pt x="41909" y="2265680"/>
                </a:lnTo>
                <a:lnTo>
                  <a:pt x="143509" y="2180590"/>
                </a:lnTo>
                <a:lnTo>
                  <a:pt x="223520" y="2076450"/>
                </a:lnTo>
                <a:lnTo>
                  <a:pt x="257809" y="1882139"/>
                </a:lnTo>
                <a:lnTo>
                  <a:pt x="220979" y="1700530"/>
                </a:lnTo>
                <a:lnTo>
                  <a:pt x="130809" y="1511300"/>
                </a:lnTo>
                <a:lnTo>
                  <a:pt x="127000" y="1421130"/>
                </a:lnTo>
                <a:lnTo>
                  <a:pt x="228600" y="1323340"/>
                </a:lnTo>
                <a:lnTo>
                  <a:pt x="223520" y="1149350"/>
                </a:lnTo>
                <a:lnTo>
                  <a:pt x="114300" y="877569"/>
                </a:lnTo>
                <a:lnTo>
                  <a:pt x="67309" y="723900"/>
                </a:lnTo>
                <a:lnTo>
                  <a:pt x="72390" y="577850"/>
                </a:lnTo>
                <a:lnTo>
                  <a:pt x="165100" y="521969"/>
                </a:lnTo>
                <a:lnTo>
                  <a:pt x="250190" y="424180"/>
                </a:lnTo>
                <a:lnTo>
                  <a:pt x="313690" y="264160"/>
                </a:lnTo>
                <a:lnTo>
                  <a:pt x="325120" y="0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8740140" y="2115820"/>
            <a:ext cx="326390" cy="2592070"/>
          </a:xfrm>
          <a:custGeom>
            <a:avLst/>
            <a:gdLst/>
            <a:ahLst/>
            <a:cxnLst/>
            <a:rect l="l" t="t" r="r" b="b"/>
            <a:pathLst>
              <a:path w="326390" h="2592070">
                <a:moveTo>
                  <a:pt x="326389" y="0"/>
                </a:moveTo>
                <a:lnTo>
                  <a:pt x="241300" y="335279"/>
                </a:lnTo>
                <a:lnTo>
                  <a:pt x="144779" y="478789"/>
                </a:lnTo>
                <a:lnTo>
                  <a:pt x="34289" y="566419"/>
                </a:lnTo>
                <a:lnTo>
                  <a:pt x="0" y="749300"/>
                </a:lnTo>
                <a:lnTo>
                  <a:pt x="13969" y="916939"/>
                </a:lnTo>
                <a:lnTo>
                  <a:pt x="144779" y="1259839"/>
                </a:lnTo>
                <a:lnTo>
                  <a:pt x="173989" y="1386839"/>
                </a:lnTo>
                <a:lnTo>
                  <a:pt x="157479" y="1475739"/>
                </a:lnTo>
                <a:lnTo>
                  <a:pt x="77469" y="1545589"/>
                </a:lnTo>
                <a:lnTo>
                  <a:pt x="55879" y="1643379"/>
                </a:lnTo>
                <a:lnTo>
                  <a:pt x="77469" y="1786889"/>
                </a:lnTo>
                <a:lnTo>
                  <a:pt x="170179" y="2018029"/>
                </a:lnTo>
                <a:lnTo>
                  <a:pt x="191769" y="2208529"/>
                </a:lnTo>
                <a:lnTo>
                  <a:pt x="166369" y="2338069"/>
                </a:lnTo>
                <a:lnTo>
                  <a:pt x="34289" y="2505710"/>
                </a:lnTo>
                <a:lnTo>
                  <a:pt x="43179" y="2592069"/>
                </a:lnTo>
                <a:lnTo>
                  <a:pt x="144779" y="2495549"/>
                </a:lnTo>
                <a:lnTo>
                  <a:pt x="224789" y="2376169"/>
                </a:lnTo>
                <a:lnTo>
                  <a:pt x="259079" y="2153919"/>
                </a:lnTo>
                <a:lnTo>
                  <a:pt x="220979" y="1946909"/>
                </a:lnTo>
                <a:lnTo>
                  <a:pt x="132079" y="1731009"/>
                </a:lnTo>
                <a:lnTo>
                  <a:pt x="127000" y="1626869"/>
                </a:lnTo>
                <a:lnTo>
                  <a:pt x="229869" y="1515109"/>
                </a:lnTo>
                <a:lnTo>
                  <a:pt x="224789" y="1315719"/>
                </a:lnTo>
                <a:lnTo>
                  <a:pt x="115569" y="1004569"/>
                </a:lnTo>
                <a:lnTo>
                  <a:pt x="68579" y="828039"/>
                </a:lnTo>
                <a:lnTo>
                  <a:pt x="72389" y="660400"/>
                </a:lnTo>
                <a:lnTo>
                  <a:pt x="166369" y="596900"/>
                </a:lnTo>
                <a:lnTo>
                  <a:pt x="251459" y="485139"/>
                </a:lnTo>
                <a:lnTo>
                  <a:pt x="313689" y="303529"/>
                </a:lnTo>
                <a:lnTo>
                  <a:pt x="326389" y="0"/>
                </a:lnTo>
                <a:close/>
              </a:path>
            </a:pathLst>
          </a:custGeom>
          <a:solidFill>
            <a:srgbClr val="6F3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491219" y="1775460"/>
            <a:ext cx="341630" cy="354330"/>
          </a:xfrm>
          <a:custGeom>
            <a:avLst/>
            <a:gdLst/>
            <a:ahLst/>
            <a:cxnLst/>
            <a:rect l="l" t="t" r="r" b="b"/>
            <a:pathLst>
              <a:path w="341629" h="354330">
                <a:moveTo>
                  <a:pt x="25400" y="0"/>
                </a:moveTo>
                <a:lnTo>
                  <a:pt x="0" y="41910"/>
                </a:lnTo>
                <a:lnTo>
                  <a:pt x="152400" y="153669"/>
                </a:lnTo>
                <a:lnTo>
                  <a:pt x="330200" y="354329"/>
                </a:lnTo>
                <a:lnTo>
                  <a:pt x="341629" y="323850"/>
                </a:lnTo>
                <a:lnTo>
                  <a:pt x="189229" y="137160"/>
                </a:lnTo>
                <a:lnTo>
                  <a:pt x="25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7852409" y="102870"/>
            <a:ext cx="280670" cy="146050"/>
          </a:xfrm>
          <a:custGeom>
            <a:avLst/>
            <a:gdLst/>
            <a:ahLst/>
            <a:cxnLst/>
            <a:rect l="l" t="t" r="r" b="b"/>
            <a:pathLst>
              <a:path w="280670" h="146050">
                <a:moveTo>
                  <a:pt x="210820" y="0"/>
                </a:moveTo>
                <a:lnTo>
                  <a:pt x="91440" y="34289"/>
                </a:lnTo>
                <a:lnTo>
                  <a:pt x="195580" y="59689"/>
                </a:lnTo>
                <a:lnTo>
                  <a:pt x="39370" y="109220"/>
                </a:lnTo>
                <a:lnTo>
                  <a:pt x="0" y="146050"/>
                </a:lnTo>
                <a:lnTo>
                  <a:pt x="156210" y="113029"/>
                </a:lnTo>
                <a:lnTo>
                  <a:pt x="280670" y="105409"/>
                </a:lnTo>
                <a:lnTo>
                  <a:pt x="2108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8059419" y="518159"/>
            <a:ext cx="373380" cy="713740"/>
          </a:xfrm>
          <a:custGeom>
            <a:avLst/>
            <a:gdLst/>
            <a:ahLst/>
            <a:cxnLst/>
            <a:rect l="l" t="t" r="r" b="b"/>
            <a:pathLst>
              <a:path w="373379" h="713740">
                <a:moveTo>
                  <a:pt x="22859" y="86360"/>
                </a:moveTo>
                <a:lnTo>
                  <a:pt x="44450" y="276860"/>
                </a:lnTo>
                <a:lnTo>
                  <a:pt x="151129" y="520700"/>
                </a:lnTo>
                <a:lnTo>
                  <a:pt x="264159" y="688339"/>
                </a:lnTo>
                <a:lnTo>
                  <a:pt x="337820" y="713739"/>
                </a:lnTo>
                <a:lnTo>
                  <a:pt x="364942" y="656589"/>
                </a:lnTo>
                <a:lnTo>
                  <a:pt x="298450" y="656589"/>
                </a:lnTo>
                <a:lnTo>
                  <a:pt x="226059" y="591819"/>
                </a:lnTo>
                <a:lnTo>
                  <a:pt x="101600" y="344169"/>
                </a:lnTo>
                <a:lnTo>
                  <a:pt x="22859" y="86360"/>
                </a:lnTo>
                <a:close/>
              </a:path>
              <a:path w="373379" h="713740">
                <a:moveTo>
                  <a:pt x="105497" y="39369"/>
                </a:moveTo>
                <a:lnTo>
                  <a:pt x="52070" y="39369"/>
                </a:lnTo>
                <a:lnTo>
                  <a:pt x="139700" y="152400"/>
                </a:lnTo>
                <a:lnTo>
                  <a:pt x="231139" y="314960"/>
                </a:lnTo>
                <a:lnTo>
                  <a:pt x="307339" y="544829"/>
                </a:lnTo>
                <a:lnTo>
                  <a:pt x="298450" y="656589"/>
                </a:lnTo>
                <a:lnTo>
                  <a:pt x="364942" y="656589"/>
                </a:lnTo>
                <a:lnTo>
                  <a:pt x="373379" y="638810"/>
                </a:lnTo>
                <a:lnTo>
                  <a:pt x="320039" y="439419"/>
                </a:lnTo>
                <a:lnTo>
                  <a:pt x="222250" y="214629"/>
                </a:lnTo>
                <a:lnTo>
                  <a:pt x="140970" y="73660"/>
                </a:lnTo>
                <a:lnTo>
                  <a:pt x="105497" y="39369"/>
                </a:lnTo>
                <a:close/>
              </a:path>
              <a:path w="373379" h="713740">
                <a:moveTo>
                  <a:pt x="64770" y="0"/>
                </a:moveTo>
                <a:lnTo>
                  <a:pt x="5079" y="0"/>
                </a:lnTo>
                <a:lnTo>
                  <a:pt x="0" y="67310"/>
                </a:lnTo>
                <a:lnTo>
                  <a:pt x="52070" y="39369"/>
                </a:lnTo>
                <a:lnTo>
                  <a:pt x="105497" y="39369"/>
                </a:lnTo>
                <a:lnTo>
                  <a:pt x="647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7780019" y="266700"/>
            <a:ext cx="680720" cy="1482090"/>
          </a:xfrm>
          <a:custGeom>
            <a:avLst/>
            <a:gdLst/>
            <a:ahLst/>
            <a:cxnLst/>
            <a:rect l="l" t="t" r="r" b="b"/>
            <a:pathLst>
              <a:path w="680720" h="1482089">
                <a:moveTo>
                  <a:pt x="41909" y="0"/>
                </a:moveTo>
                <a:lnTo>
                  <a:pt x="0" y="0"/>
                </a:lnTo>
                <a:lnTo>
                  <a:pt x="665479" y="1482089"/>
                </a:lnTo>
                <a:lnTo>
                  <a:pt x="680720" y="1397000"/>
                </a:lnTo>
                <a:lnTo>
                  <a:pt x="419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7729219" y="41909"/>
            <a:ext cx="1167130" cy="2090420"/>
          </a:xfrm>
          <a:custGeom>
            <a:avLst/>
            <a:gdLst/>
            <a:ahLst/>
            <a:cxnLst/>
            <a:rect l="l" t="t" r="r" b="b"/>
            <a:pathLst>
              <a:path w="1167129" h="2090420">
                <a:moveTo>
                  <a:pt x="1103418" y="1871980"/>
                </a:moveTo>
                <a:lnTo>
                  <a:pt x="1059179" y="1871980"/>
                </a:lnTo>
                <a:lnTo>
                  <a:pt x="1109979" y="2033270"/>
                </a:lnTo>
                <a:lnTo>
                  <a:pt x="1094739" y="2087880"/>
                </a:lnTo>
                <a:lnTo>
                  <a:pt x="1167129" y="2090420"/>
                </a:lnTo>
                <a:lnTo>
                  <a:pt x="1103418" y="1871980"/>
                </a:lnTo>
                <a:close/>
              </a:path>
              <a:path w="1167129" h="2090420">
                <a:moveTo>
                  <a:pt x="1111006" y="1742440"/>
                </a:moveTo>
                <a:lnTo>
                  <a:pt x="1040129" y="1742440"/>
                </a:lnTo>
                <a:lnTo>
                  <a:pt x="977900" y="1791970"/>
                </a:lnTo>
                <a:lnTo>
                  <a:pt x="1028700" y="1831340"/>
                </a:lnTo>
                <a:lnTo>
                  <a:pt x="913129" y="1866900"/>
                </a:lnTo>
                <a:lnTo>
                  <a:pt x="957579" y="1901190"/>
                </a:lnTo>
                <a:lnTo>
                  <a:pt x="1059179" y="1871980"/>
                </a:lnTo>
                <a:lnTo>
                  <a:pt x="1103418" y="1871980"/>
                </a:lnTo>
                <a:lnTo>
                  <a:pt x="1096009" y="1846580"/>
                </a:lnTo>
                <a:lnTo>
                  <a:pt x="1111006" y="1742440"/>
                </a:lnTo>
                <a:close/>
              </a:path>
              <a:path w="1167129" h="2090420">
                <a:moveTo>
                  <a:pt x="1069988" y="1579880"/>
                </a:moveTo>
                <a:lnTo>
                  <a:pt x="876300" y="1579880"/>
                </a:lnTo>
                <a:lnTo>
                  <a:pt x="996950" y="1600200"/>
                </a:lnTo>
                <a:lnTo>
                  <a:pt x="814070" y="1677670"/>
                </a:lnTo>
                <a:lnTo>
                  <a:pt x="746759" y="1776730"/>
                </a:lnTo>
                <a:lnTo>
                  <a:pt x="974089" y="1680210"/>
                </a:lnTo>
                <a:lnTo>
                  <a:pt x="1115419" y="1680210"/>
                </a:lnTo>
                <a:lnTo>
                  <a:pt x="1069988" y="1579880"/>
                </a:lnTo>
                <a:close/>
              </a:path>
              <a:path w="1167129" h="2090420">
                <a:moveTo>
                  <a:pt x="1115419" y="1680210"/>
                </a:moveTo>
                <a:lnTo>
                  <a:pt x="974089" y="1680210"/>
                </a:lnTo>
                <a:lnTo>
                  <a:pt x="933450" y="1750060"/>
                </a:lnTo>
                <a:lnTo>
                  <a:pt x="1040129" y="1742440"/>
                </a:lnTo>
                <a:lnTo>
                  <a:pt x="1111006" y="1742440"/>
                </a:lnTo>
                <a:lnTo>
                  <a:pt x="1118870" y="1687830"/>
                </a:lnTo>
                <a:lnTo>
                  <a:pt x="1115419" y="1680210"/>
                </a:lnTo>
                <a:close/>
              </a:path>
              <a:path w="1167129" h="2090420">
                <a:moveTo>
                  <a:pt x="382197" y="60960"/>
                </a:moveTo>
                <a:lnTo>
                  <a:pt x="133350" y="60960"/>
                </a:lnTo>
                <a:lnTo>
                  <a:pt x="323850" y="63500"/>
                </a:lnTo>
                <a:lnTo>
                  <a:pt x="972820" y="1502410"/>
                </a:lnTo>
                <a:lnTo>
                  <a:pt x="822959" y="1560830"/>
                </a:lnTo>
                <a:lnTo>
                  <a:pt x="749300" y="1640840"/>
                </a:lnTo>
                <a:lnTo>
                  <a:pt x="876300" y="1579880"/>
                </a:lnTo>
                <a:lnTo>
                  <a:pt x="1069988" y="1579880"/>
                </a:lnTo>
                <a:lnTo>
                  <a:pt x="382197" y="60960"/>
                </a:lnTo>
                <a:close/>
              </a:path>
              <a:path w="1167129" h="2090420">
                <a:moveTo>
                  <a:pt x="128270" y="0"/>
                </a:moveTo>
                <a:lnTo>
                  <a:pt x="0" y="96520"/>
                </a:lnTo>
                <a:lnTo>
                  <a:pt x="133350" y="60960"/>
                </a:lnTo>
                <a:lnTo>
                  <a:pt x="382197" y="60960"/>
                </a:lnTo>
                <a:lnTo>
                  <a:pt x="363220" y="19050"/>
                </a:lnTo>
                <a:lnTo>
                  <a:pt x="1282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8398509" y="1451610"/>
            <a:ext cx="302260" cy="143510"/>
          </a:xfrm>
          <a:custGeom>
            <a:avLst/>
            <a:gdLst/>
            <a:ahLst/>
            <a:cxnLst/>
            <a:rect l="l" t="t" r="r" b="b"/>
            <a:pathLst>
              <a:path w="302259" h="143509">
                <a:moveTo>
                  <a:pt x="287020" y="0"/>
                </a:moveTo>
                <a:lnTo>
                  <a:pt x="152400" y="12700"/>
                </a:lnTo>
                <a:lnTo>
                  <a:pt x="0" y="109219"/>
                </a:lnTo>
                <a:lnTo>
                  <a:pt x="29210" y="143510"/>
                </a:lnTo>
                <a:lnTo>
                  <a:pt x="102870" y="71119"/>
                </a:lnTo>
                <a:lnTo>
                  <a:pt x="302260" y="29210"/>
                </a:lnTo>
                <a:lnTo>
                  <a:pt x="2870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8322309" y="1309369"/>
            <a:ext cx="320040" cy="154940"/>
          </a:xfrm>
          <a:custGeom>
            <a:avLst/>
            <a:gdLst/>
            <a:ahLst/>
            <a:cxnLst/>
            <a:rect l="l" t="t" r="r" b="b"/>
            <a:pathLst>
              <a:path w="320040" h="154940">
                <a:moveTo>
                  <a:pt x="290830" y="0"/>
                </a:moveTo>
                <a:lnTo>
                  <a:pt x="137160" y="31750"/>
                </a:lnTo>
                <a:lnTo>
                  <a:pt x="0" y="106679"/>
                </a:lnTo>
                <a:lnTo>
                  <a:pt x="19050" y="154939"/>
                </a:lnTo>
                <a:lnTo>
                  <a:pt x="132080" y="69850"/>
                </a:lnTo>
                <a:lnTo>
                  <a:pt x="320040" y="60959"/>
                </a:lnTo>
                <a:lnTo>
                  <a:pt x="2908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7889240" y="372109"/>
            <a:ext cx="331470" cy="149860"/>
          </a:xfrm>
          <a:custGeom>
            <a:avLst/>
            <a:gdLst/>
            <a:ahLst/>
            <a:cxnLst/>
            <a:rect l="l" t="t" r="r" b="b"/>
            <a:pathLst>
              <a:path w="331470" h="149859">
                <a:moveTo>
                  <a:pt x="303529" y="0"/>
                </a:moveTo>
                <a:lnTo>
                  <a:pt x="123189" y="26669"/>
                </a:lnTo>
                <a:lnTo>
                  <a:pt x="0" y="105410"/>
                </a:lnTo>
                <a:lnTo>
                  <a:pt x="22859" y="149860"/>
                </a:lnTo>
                <a:lnTo>
                  <a:pt x="127000" y="69850"/>
                </a:lnTo>
                <a:lnTo>
                  <a:pt x="331469" y="55879"/>
                </a:lnTo>
                <a:lnTo>
                  <a:pt x="3035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7839709" y="254000"/>
            <a:ext cx="326390" cy="152400"/>
          </a:xfrm>
          <a:custGeom>
            <a:avLst/>
            <a:gdLst/>
            <a:ahLst/>
            <a:cxnLst/>
            <a:rect l="l" t="t" r="r" b="b"/>
            <a:pathLst>
              <a:path w="326390" h="152400">
                <a:moveTo>
                  <a:pt x="300990" y="0"/>
                </a:moveTo>
                <a:lnTo>
                  <a:pt x="87630" y="41909"/>
                </a:lnTo>
                <a:lnTo>
                  <a:pt x="0" y="107950"/>
                </a:lnTo>
                <a:lnTo>
                  <a:pt x="29210" y="152400"/>
                </a:lnTo>
                <a:lnTo>
                  <a:pt x="114300" y="80009"/>
                </a:lnTo>
                <a:lnTo>
                  <a:pt x="326390" y="40640"/>
                </a:lnTo>
                <a:lnTo>
                  <a:pt x="3009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7730490" y="133350"/>
            <a:ext cx="67310" cy="152400"/>
          </a:xfrm>
          <a:custGeom>
            <a:avLst/>
            <a:gdLst/>
            <a:ahLst/>
            <a:cxnLst/>
            <a:rect l="l" t="t" r="r" b="b"/>
            <a:pathLst>
              <a:path w="67309" h="152400">
                <a:moveTo>
                  <a:pt x="0" y="0"/>
                </a:moveTo>
                <a:lnTo>
                  <a:pt x="67309" y="15240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765" y="-39369"/>
            <a:ext cx="7570469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1864359"/>
            <a:ext cx="7614919" cy="4024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image" Target="../media/image18.jpe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20" y="0"/>
            <a:ext cx="66548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67939" y="1524000"/>
            <a:ext cx="4491990" cy="4526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3130" y="3820159"/>
            <a:ext cx="5213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Comic Sans MS"/>
                <a:cs typeface="Comic Sans MS"/>
              </a:rPr>
              <a:t>Тема: </a:t>
            </a:r>
            <a:r>
              <a:rPr sz="2800" spc="-5" dirty="0">
                <a:latin typeface="Comic Sans MS"/>
                <a:cs typeface="Comic Sans MS"/>
              </a:rPr>
              <a:t>Компьютердик</a:t>
            </a:r>
            <a:r>
              <a:rPr sz="2800" spc="-3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графика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30259" y="0"/>
            <a:ext cx="665479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Прямоугольник 7"/>
          <p:cNvSpPr/>
          <p:nvPr/>
        </p:nvSpPr>
        <p:spPr>
          <a:xfrm>
            <a:off x="838200" y="457200"/>
            <a:ext cx="7010400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8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9-класс</a:t>
            </a:r>
            <a:endParaRPr lang="ru-RU" sz="8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212" y="413801"/>
            <a:ext cx="3762144" cy="205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48150" y="148182"/>
            <a:ext cx="3657879" cy="25923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8130" y="2757170"/>
            <a:ext cx="6667500" cy="39331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" y="378459"/>
            <a:ext cx="7840980" cy="1023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55239" y="1558289"/>
            <a:ext cx="4491990" cy="45250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340" y="1733550"/>
            <a:ext cx="7138670" cy="343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Times New Roman"/>
                <a:cs typeface="Times New Roman"/>
              </a:rPr>
              <a:t>Компьютердик графика </a:t>
            </a:r>
            <a:r>
              <a:rPr sz="2800" b="1" dirty="0">
                <a:latin typeface="Times New Roman"/>
                <a:cs typeface="Times New Roman"/>
              </a:rPr>
              <a:t>- ар </a:t>
            </a:r>
            <a:r>
              <a:rPr sz="2800" b="1" spc="-5" dirty="0">
                <a:latin typeface="Times New Roman"/>
                <a:cs typeface="Times New Roman"/>
              </a:rPr>
              <a:t>кандай  cүрөттөрдү (cүрөттөр, </a:t>
            </a:r>
            <a:r>
              <a:rPr sz="2800" b="1" spc="-10" dirty="0">
                <a:latin typeface="Times New Roman"/>
                <a:cs typeface="Times New Roman"/>
              </a:rPr>
              <a:t>чиймелер(чертежи),  мультипликациялар) компьютерде </a:t>
            </a:r>
            <a:r>
              <a:rPr sz="2800" b="1" spc="-5" dirty="0">
                <a:latin typeface="Times New Roman"/>
                <a:cs typeface="Times New Roman"/>
              </a:rPr>
              <a:t>жасаган  </a:t>
            </a:r>
            <a:r>
              <a:rPr sz="2800" b="1" spc="-10" dirty="0">
                <a:latin typeface="Times New Roman"/>
                <a:cs typeface="Times New Roman"/>
              </a:rPr>
              <a:t>информатиканын </a:t>
            </a:r>
            <a:r>
              <a:rPr sz="2800" b="1" spc="-5" dirty="0">
                <a:latin typeface="Times New Roman"/>
                <a:cs typeface="Times New Roman"/>
              </a:rPr>
              <a:t>бир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бөлүгү.</a:t>
            </a:r>
            <a:endParaRPr sz="2800">
              <a:latin typeface="Times New Roman"/>
              <a:cs typeface="Times New Roman"/>
            </a:endParaRPr>
          </a:p>
          <a:p>
            <a:pPr marL="12700" marR="283845">
              <a:lnSpc>
                <a:spcPct val="100000"/>
              </a:lnSpc>
            </a:pPr>
            <a:r>
              <a:rPr sz="2800" b="1" spc="-10" dirty="0">
                <a:latin typeface="Times New Roman"/>
                <a:cs typeface="Times New Roman"/>
              </a:rPr>
              <a:t>Азыркы </a:t>
            </a:r>
            <a:r>
              <a:rPr sz="2800" b="1" spc="-5" dirty="0">
                <a:latin typeface="Times New Roman"/>
                <a:cs typeface="Times New Roman"/>
              </a:rPr>
              <a:t>мезгилде </a:t>
            </a:r>
            <a:r>
              <a:rPr sz="2800" b="1" spc="-10" dirty="0">
                <a:latin typeface="Times New Roman"/>
                <a:cs typeface="Times New Roman"/>
              </a:rPr>
              <a:t>компьютердик графика  </a:t>
            </a:r>
            <a:r>
              <a:rPr sz="2800" b="1" spc="-5" dirty="0">
                <a:latin typeface="Times New Roman"/>
                <a:cs typeface="Times New Roman"/>
              </a:rPr>
              <a:t>областында эки негизги багытта- бул  вектордук жана растрдык </a:t>
            </a:r>
            <a:r>
              <a:rPr sz="2800" b="1" spc="-10" dirty="0">
                <a:latin typeface="Times New Roman"/>
                <a:cs typeface="Times New Roman"/>
              </a:rPr>
              <a:t>графика </a:t>
            </a:r>
            <a:r>
              <a:rPr sz="2800" b="1" spc="-5" dirty="0">
                <a:latin typeface="Times New Roman"/>
                <a:cs typeface="Times New Roman"/>
              </a:rPr>
              <a:t>болуп  </a:t>
            </a:r>
            <a:r>
              <a:rPr sz="2800" b="1" spc="-10" dirty="0">
                <a:latin typeface="Times New Roman"/>
                <a:cs typeface="Times New Roman"/>
              </a:rPr>
              <a:t>эсептелинет.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6130" y="2499360"/>
            <a:ext cx="2612389" cy="1643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320" y="0"/>
            <a:ext cx="66548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72129" y="285750"/>
            <a:ext cx="3047999" cy="9461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2769" y="1645920"/>
            <a:ext cx="4071620" cy="920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71490" y="1785620"/>
            <a:ext cx="2981960" cy="9207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66670" y="1236980"/>
            <a:ext cx="933450" cy="561340"/>
          </a:xfrm>
          <a:custGeom>
            <a:avLst/>
            <a:gdLst/>
            <a:ahLst/>
            <a:cxnLst/>
            <a:rect l="l" t="t" r="r" b="b"/>
            <a:pathLst>
              <a:path w="933450" h="561339">
                <a:moveTo>
                  <a:pt x="933450" y="0"/>
                </a:moveTo>
                <a:lnTo>
                  <a:pt x="0" y="56134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28239" y="1725929"/>
            <a:ext cx="179070" cy="1549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94279" y="1214119"/>
            <a:ext cx="934719" cy="560070"/>
          </a:xfrm>
          <a:custGeom>
            <a:avLst/>
            <a:gdLst/>
            <a:ahLst/>
            <a:cxnLst/>
            <a:rect l="l" t="t" r="r" b="b"/>
            <a:pathLst>
              <a:path w="934720" h="560069">
                <a:moveTo>
                  <a:pt x="934719" y="0"/>
                </a:moveTo>
                <a:lnTo>
                  <a:pt x="0" y="56006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57120" y="1703070"/>
            <a:ext cx="177800" cy="1536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29629" y="1236980"/>
            <a:ext cx="938530" cy="626110"/>
          </a:xfrm>
          <a:custGeom>
            <a:avLst/>
            <a:gdLst/>
            <a:ahLst/>
            <a:cxnLst/>
            <a:rect l="l" t="t" r="r" b="b"/>
            <a:pathLst>
              <a:path w="938529" h="626110">
                <a:moveTo>
                  <a:pt x="0" y="0"/>
                </a:moveTo>
                <a:lnTo>
                  <a:pt x="938529" y="62611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23709" y="1794510"/>
            <a:ext cx="177800" cy="1574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58509" y="1214119"/>
            <a:ext cx="938530" cy="626110"/>
          </a:xfrm>
          <a:custGeom>
            <a:avLst/>
            <a:gdLst/>
            <a:ahLst/>
            <a:cxnLst/>
            <a:rect l="l" t="t" r="r" b="b"/>
            <a:pathLst>
              <a:path w="938529" h="626110">
                <a:moveTo>
                  <a:pt x="0" y="0"/>
                </a:moveTo>
                <a:lnTo>
                  <a:pt x="938530" y="62610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52590" y="1770379"/>
            <a:ext cx="176529" cy="1587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2619" y="3856990"/>
            <a:ext cx="2715260" cy="18618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88589" y="1828800"/>
            <a:ext cx="3689350" cy="3657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00370" y="2857500"/>
            <a:ext cx="3002279" cy="3429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2680" y="666750"/>
            <a:ext cx="6473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Comic Sans MS"/>
                <a:cs typeface="Comic Sans MS"/>
              </a:rPr>
              <a:t>Компьютердик</a:t>
            </a:r>
            <a:r>
              <a:rPr sz="4400" spc="-55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графика</a:t>
            </a:r>
            <a:endParaRPr sz="44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0380" y="2645410"/>
            <a:ext cx="3859529" cy="1035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0" y="2571750"/>
            <a:ext cx="4211320" cy="1036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63470" y="1344930"/>
            <a:ext cx="979169" cy="1252220"/>
          </a:xfrm>
          <a:custGeom>
            <a:avLst/>
            <a:gdLst/>
            <a:ahLst/>
            <a:cxnLst/>
            <a:rect l="l" t="t" r="r" b="b"/>
            <a:pathLst>
              <a:path w="979170" h="1252220">
                <a:moveTo>
                  <a:pt x="0" y="953770"/>
                </a:moveTo>
                <a:lnTo>
                  <a:pt x="50800" y="1252220"/>
                </a:lnTo>
                <a:lnTo>
                  <a:pt x="350519" y="1201420"/>
                </a:lnTo>
                <a:lnTo>
                  <a:pt x="262890" y="1139190"/>
                </a:lnTo>
                <a:lnTo>
                  <a:pt x="349738" y="1016000"/>
                </a:lnTo>
                <a:lnTo>
                  <a:pt x="87630" y="1016000"/>
                </a:lnTo>
                <a:lnTo>
                  <a:pt x="0" y="953770"/>
                </a:lnTo>
                <a:close/>
              </a:path>
              <a:path w="979170" h="1252220">
                <a:moveTo>
                  <a:pt x="803910" y="0"/>
                </a:moveTo>
                <a:lnTo>
                  <a:pt x="87630" y="1016000"/>
                </a:lnTo>
                <a:lnTo>
                  <a:pt x="349738" y="1016000"/>
                </a:lnTo>
                <a:lnTo>
                  <a:pt x="979169" y="123190"/>
                </a:lnTo>
                <a:lnTo>
                  <a:pt x="803910" y="0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3470" y="1344930"/>
            <a:ext cx="979169" cy="1252220"/>
          </a:xfrm>
          <a:custGeom>
            <a:avLst/>
            <a:gdLst/>
            <a:ahLst/>
            <a:cxnLst/>
            <a:rect l="l" t="t" r="r" b="b"/>
            <a:pathLst>
              <a:path w="979170" h="1252220">
                <a:moveTo>
                  <a:pt x="803910" y="0"/>
                </a:moveTo>
                <a:lnTo>
                  <a:pt x="87630" y="1016000"/>
                </a:lnTo>
                <a:lnTo>
                  <a:pt x="0" y="953770"/>
                </a:lnTo>
                <a:lnTo>
                  <a:pt x="50800" y="1252220"/>
                </a:lnTo>
                <a:lnTo>
                  <a:pt x="350519" y="1201420"/>
                </a:lnTo>
                <a:lnTo>
                  <a:pt x="262890" y="1139190"/>
                </a:lnTo>
                <a:lnTo>
                  <a:pt x="979169" y="123190"/>
                </a:lnTo>
                <a:lnTo>
                  <a:pt x="803910" y="0"/>
                </a:lnTo>
                <a:close/>
              </a:path>
            </a:pathLst>
          </a:custGeom>
          <a:ln w="25518">
            <a:solidFill>
              <a:srgbClr val="BBAF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79750" y="12827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BBAF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90800" y="27216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BBAF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16170" y="1367789"/>
            <a:ext cx="1024890" cy="1206500"/>
          </a:xfrm>
          <a:custGeom>
            <a:avLst/>
            <a:gdLst/>
            <a:ahLst/>
            <a:cxnLst/>
            <a:rect l="l" t="t" r="r" b="b"/>
            <a:pathLst>
              <a:path w="1024889" h="1206500">
                <a:moveTo>
                  <a:pt x="167639" y="0"/>
                </a:moveTo>
                <a:lnTo>
                  <a:pt x="0" y="133350"/>
                </a:lnTo>
                <a:lnTo>
                  <a:pt x="773429" y="1104900"/>
                </a:lnTo>
                <a:lnTo>
                  <a:pt x="689609" y="1172210"/>
                </a:lnTo>
                <a:lnTo>
                  <a:pt x="990600" y="1206500"/>
                </a:lnTo>
                <a:lnTo>
                  <a:pt x="1017366" y="971550"/>
                </a:lnTo>
                <a:lnTo>
                  <a:pt x="941069" y="971550"/>
                </a:lnTo>
                <a:lnTo>
                  <a:pt x="167639" y="0"/>
                </a:lnTo>
                <a:close/>
              </a:path>
              <a:path w="1024889" h="1206500">
                <a:moveTo>
                  <a:pt x="1024889" y="905510"/>
                </a:moveTo>
                <a:lnTo>
                  <a:pt x="941069" y="971550"/>
                </a:lnTo>
                <a:lnTo>
                  <a:pt x="1017366" y="971550"/>
                </a:lnTo>
                <a:lnTo>
                  <a:pt x="1024889" y="905510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16170" y="1367789"/>
            <a:ext cx="1024890" cy="1206500"/>
          </a:xfrm>
          <a:custGeom>
            <a:avLst/>
            <a:gdLst/>
            <a:ahLst/>
            <a:cxnLst/>
            <a:rect l="l" t="t" r="r" b="b"/>
            <a:pathLst>
              <a:path w="1024889" h="1206500">
                <a:moveTo>
                  <a:pt x="0" y="133350"/>
                </a:moveTo>
                <a:lnTo>
                  <a:pt x="773429" y="1104900"/>
                </a:lnTo>
                <a:lnTo>
                  <a:pt x="689609" y="1172210"/>
                </a:lnTo>
                <a:lnTo>
                  <a:pt x="990600" y="1206500"/>
                </a:lnTo>
                <a:lnTo>
                  <a:pt x="1024889" y="905510"/>
                </a:lnTo>
                <a:lnTo>
                  <a:pt x="941069" y="971550"/>
                </a:lnTo>
                <a:lnTo>
                  <a:pt x="167639" y="0"/>
                </a:lnTo>
                <a:lnTo>
                  <a:pt x="0" y="133350"/>
                </a:lnTo>
                <a:close/>
              </a:path>
            </a:pathLst>
          </a:custGeom>
          <a:ln w="25518">
            <a:solidFill>
              <a:srgbClr val="BBAF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32350" y="15684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BBAF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74409" y="24409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BBAF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83560" y="5246370"/>
            <a:ext cx="36366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Comic Sans MS"/>
                <a:cs typeface="Comic Sans MS"/>
              </a:rPr>
              <a:t>Болуп</a:t>
            </a:r>
            <a:r>
              <a:rPr sz="4000" spc="-75" dirty="0">
                <a:latin typeface="Comic Sans MS"/>
                <a:cs typeface="Comic Sans MS"/>
              </a:rPr>
              <a:t> </a:t>
            </a:r>
            <a:r>
              <a:rPr sz="4000" spc="-10" dirty="0">
                <a:latin typeface="Comic Sans MS"/>
                <a:cs typeface="Comic Sans MS"/>
              </a:rPr>
              <a:t>б</a:t>
            </a:r>
            <a:r>
              <a:rPr sz="4000" spc="-10" dirty="0">
                <a:latin typeface="Arial"/>
                <a:cs typeface="Arial"/>
              </a:rPr>
              <a:t>ө</a:t>
            </a:r>
            <a:r>
              <a:rPr sz="4000" spc="-10" dirty="0">
                <a:latin typeface="Comic Sans MS"/>
                <a:cs typeface="Comic Sans MS"/>
              </a:rPr>
              <a:t>л</a:t>
            </a:r>
            <a:r>
              <a:rPr sz="4000" spc="-10" dirty="0">
                <a:latin typeface="Arial"/>
                <a:cs typeface="Arial"/>
              </a:rPr>
              <a:t>ү</a:t>
            </a:r>
            <a:r>
              <a:rPr sz="4000" spc="-10" dirty="0">
                <a:latin typeface="Comic Sans MS"/>
                <a:cs typeface="Comic Sans MS"/>
              </a:rPr>
              <a:t>н</a:t>
            </a:r>
            <a:r>
              <a:rPr sz="4000" spc="-10" dirty="0">
                <a:latin typeface="Arial"/>
                <a:cs typeface="Arial"/>
              </a:rPr>
              <a:t>ө</a:t>
            </a:r>
            <a:r>
              <a:rPr sz="4000" spc="-10" dirty="0">
                <a:latin typeface="Comic Sans MS"/>
                <a:cs typeface="Comic Sans MS"/>
              </a:rPr>
              <a:t>т</a:t>
            </a:r>
            <a:endParaRPr sz="400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76270" y="0"/>
            <a:ext cx="18954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Растырдык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сүрөт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23890" y="4444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1429">
            <a:solidFill>
              <a:srgbClr val="F0F0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23890" y="15240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0160">
            <a:solidFill>
              <a:srgbClr val="F0F0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23890" y="20320"/>
            <a:ext cx="3421379" cy="11430"/>
          </a:xfrm>
          <a:custGeom>
            <a:avLst/>
            <a:gdLst/>
            <a:ahLst/>
            <a:cxnLst/>
            <a:rect l="l" t="t" r="r" b="b"/>
            <a:pathLst>
              <a:path w="3421379" h="11429">
                <a:moveTo>
                  <a:pt x="0" y="11430"/>
                </a:moveTo>
                <a:lnTo>
                  <a:pt x="3421380" y="11430"/>
                </a:lnTo>
                <a:lnTo>
                  <a:pt x="342138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EFE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23890" y="30480"/>
            <a:ext cx="3421379" cy="11430"/>
          </a:xfrm>
          <a:custGeom>
            <a:avLst/>
            <a:gdLst/>
            <a:ahLst/>
            <a:cxnLst/>
            <a:rect l="l" t="t" r="r" b="b"/>
            <a:pathLst>
              <a:path w="3421379" h="11429">
                <a:moveTo>
                  <a:pt x="0" y="11430"/>
                </a:moveTo>
                <a:lnTo>
                  <a:pt x="3421380" y="11430"/>
                </a:lnTo>
                <a:lnTo>
                  <a:pt x="342138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EE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23890" y="46990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0160">
            <a:solidFill>
              <a:srgbClr val="EDED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23890" y="52069"/>
            <a:ext cx="3421379" cy="11430"/>
          </a:xfrm>
          <a:custGeom>
            <a:avLst/>
            <a:gdLst/>
            <a:ahLst/>
            <a:cxnLst/>
            <a:rect l="l" t="t" r="r" b="b"/>
            <a:pathLst>
              <a:path w="3421379" h="11430">
                <a:moveTo>
                  <a:pt x="0" y="11430"/>
                </a:moveTo>
                <a:lnTo>
                  <a:pt x="3421380" y="11430"/>
                </a:lnTo>
                <a:lnTo>
                  <a:pt x="342138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ECEC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23890" y="62230"/>
            <a:ext cx="3421379" cy="11430"/>
          </a:xfrm>
          <a:custGeom>
            <a:avLst/>
            <a:gdLst/>
            <a:ahLst/>
            <a:cxnLst/>
            <a:rect l="l" t="t" r="r" b="b"/>
            <a:pathLst>
              <a:path w="3421379" h="11430">
                <a:moveTo>
                  <a:pt x="0" y="11430"/>
                </a:moveTo>
                <a:lnTo>
                  <a:pt x="3421380" y="11430"/>
                </a:lnTo>
                <a:lnTo>
                  <a:pt x="342138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EBEB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23890" y="78739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0160">
            <a:solidFill>
              <a:srgbClr val="EAEA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23890" y="83819"/>
            <a:ext cx="3421379" cy="11430"/>
          </a:xfrm>
          <a:custGeom>
            <a:avLst/>
            <a:gdLst/>
            <a:ahLst/>
            <a:cxnLst/>
            <a:rect l="l" t="t" r="r" b="b"/>
            <a:pathLst>
              <a:path w="3421379" h="11430">
                <a:moveTo>
                  <a:pt x="0" y="11430"/>
                </a:moveTo>
                <a:lnTo>
                  <a:pt x="3421380" y="11430"/>
                </a:lnTo>
                <a:lnTo>
                  <a:pt x="342138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E9E9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23890" y="93980"/>
            <a:ext cx="3421379" cy="11430"/>
          </a:xfrm>
          <a:custGeom>
            <a:avLst/>
            <a:gdLst/>
            <a:ahLst/>
            <a:cxnLst/>
            <a:rect l="l" t="t" r="r" b="b"/>
            <a:pathLst>
              <a:path w="3421379" h="11430">
                <a:moveTo>
                  <a:pt x="0" y="11430"/>
                </a:moveTo>
                <a:lnTo>
                  <a:pt x="3421380" y="11430"/>
                </a:lnTo>
                <a:lnTo>
                  <a:pt x="342138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E8E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23890" y="104139"/>
            <a:ext cx="3421379" cy="11430"/>
          </a:xfrm>
          <a:custGeom>
            <a:avLst/>
            <a:gdLst/>
            <a:ahLst/>
            <a:cxnLst/>
            <a:rect l="l" t="t" r="r" b="b"/>
            <a:pathLst>
              <a:path w="3421379" h="11430">
                <a:moveTo>
                  <a:pt x="0" y="11430"/>
                </a:moveTo>
                <a:lnTo>
                  <a:pt x="3421380" y="11430"/>
                </a:lnTo>
                <a:lnTo>
                  <a:pt x="342138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E7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23890" y="120650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0159">
            <a:solidFill>
              <a:srgbClr val="E6E6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23890" y="125729"/>
            <a:ext cx="3421379" cy="11430"/>
          </a:xfrm>
          <a:custGeom>
            <a:avLst/>
            <a:gdLst/>
            <a:ahLst/>
            <a:cxnLst/>
            <a:rect l="l" t="t" r="r" b="b"/>
            <a:pathLst>
              <a:path w="3421379" h="11430">
                <a:moveTo>
                  <a:pt x="0" y="11430"/>
                </a:moveTo>
                <a:lnTo>
                  <a:pt x="3421380" y="11430"/>
                </a:lnTo>
                <a:lnTo>
                  <a:pt x="342138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E5E5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23890" y="135889"/>
            <a:ext cx="3421379" cy="11430"/>
          </a:xfrm>
          <a:custGeom>
            <a:avLst/>
            <a:gdLst/>
            <a:ahLst/>
            <a:cxnLst/>
            <a:rect l="l" t="t" r="r" b="b"/>
            <a:pathLst>
              <a:path w="3421379" h="11430">
                <a:moveTo>
                  <a:pt x="0" y="11430"/>
                </a:moveTo>
                <a:lnTo>
                  <a:pt x="3421380" y="11430"/>
                </a:lnTo>
                <a:lnTo>
                  <a:pt x="342138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E4E4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23890" y="152400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0159">
            <a:solidFill>
              <a:srgbClr val="E3E3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23890" y="157479"/>
            <a:ext cx="3421379" cy="11430"/>
          </a:xfrm>
          <a:custGeom>
            <a:avLst/>
            <a:gdLst/>
            <a:ahLst/>
            <a:cxnLst/>
            <a:rect l="l" t="t" r="r" b="b"/>
            <a:pathLst>
              <a:path w="3421379" h="11430">
                <a:moveTo>
                  <a:pt x="0" y="11430"/>
                </a:moveTo>
                <a:lnTo>
                  <a:pt x="3421380" y="11430"/>
                </a:lnTo>
                <a:lnTo>
                  <a:pt x="342138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E2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23890" y="167639"/>
            <a:ext cx="3421379" cy="11430"/>
          </a:xfrm>
          <a:custGeom>
            <a:avLst/>
            <a:gdLst/>
            <a:ahLst/>
            <a:cxnLst/>
            <a:rect l="l" t="t" r="r" b="b"/>
            <a:pathLst>
              <a:path w="3421379" h="11430">
                <a:moveTo>
                  <a:pt x="0" y="11430"/>
                </a:moveTo>
                <a:lnTo>
                  <a:pt x="3421380" y="11430"/>
                </a:lnTo>
                <a:lnTo>
                  <a:pt x="342138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E1E1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23890" y="177800"/>
            <a:ext cx="3421379" cy="11430"/>
          </a:xfrm>
          <a:custGeom>
            <a:avLst/>
            <a:gdLst/>
            <a:ahLst/>
            <a:cxnLst/>
            <a:rect l="l" t="t" r="r" b="b"/>
            <a:pathLst>
              <a:path w="3421379" h="11430">
                <a:moveTo>
                  <a:pt x="0" y="11430"/>
                </a:moveTo>
                <a:lnTo>
                  <a:pt x="3421380" y="11430"/>
                </a:lnTo>
                <a:lnTo>
                  <a:pt x="342138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E0E0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23890" y="189229"/>
            <a:ext cx="3421379" cy="11430"/>
          </a:xfrm>
          <a:custGeom>
            <a:avLst/>
            <a:gdLst/>
            <a:ahLst/>
            <a:cxnLst/>
            <a:rect l="l" t="t" r="r" b="b"/>
            <a:pathLst>
              <a:path w="3421379" h="11430">
                <a:moveTo>
                  <a:pt x="0" y="11430"/>
                </a:moveTo>
                <a:lnTo>
                  <a:pt x="3421380" y="11430"/>
                </a:lnTo>
                <a:lnTo>
                  <a:pt x="342138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FD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23890" y="199389"/>
            <a:ext cx="3421379" cy="11430"/>
          </a:xfrm>
          <a:custGeom>
            <a:avLst/>
            <a:gdLst/>
            <a:ahLst/>
            <a:cxnLst/>
            <a:rect l="l" t="t" r="r" b="b"/>
            <a:pathLst>
              <a:path w="3421379" h="11429">
                <a:moveTo>
                  <a:pt x="0" y="11430"/>
                </a:moveTo>
                <a:lnTo>
                  <a:pt x="3421380" y="11430"/>
                </a:lnTo>
                <a:lnTo>
                  <a:pt x="342138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EDE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23890" y="209550"/>
            <a:ext cx="3421379" cy="11430"/>
          </a:xfrm>
          <a:custGeom>
            <a:avLst/>
            <a:gdLst/>
            <a:ahLst/>
            <a:cxnLst/>
            <a:rect l="l" t="t" r="r" b="b"/>
            <a:pathLst>
              <a:path w="3421379" h="11429">
                <a:moveTo>
                  <a:pt x="0" y="11430"/>
                </a:moveTo>
                <a:lnTo>
                  <a:pt x="3421380" y="11430"/>
                </a:lnTo>
                <a:lnTo>
                  <a:pt x="342138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DD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23890" y="220979"/>
            <a:ext cx="3421379" cy="11430"/>
          </a:xfrm>
          <a:custGeom>
            <a:avLst/>
            <a:gdLst/>
            <a:ahLst/>
            <a:cxnLst/>
            <a:rect l="l" t="t" r="r" b="b"/>
            <a:pathLst>
              <a:path w="3421379" h="11429">
                <a:moveTo>
                  <a:pt x="0" y="11430"/>
                </a:moveTo>
                <a:lnTo>
                  <a:pt x="3421380" y="11430"/>
                </a:lnTo>
                <a:lnTo>
                  <a:pt x="342138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CD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23890" y="231140"/>
            <a:ext cx="3421379" cy="11430"/>
          </a:xfrm>
          <a:custGeom>
            <a:avLst/>
            <a:gdLst/>
            <a:ahLst/>
            <a:cxnLst/>
            <a:rect l="l" t="t" r="r" b="b"/>
            <a:pathLst>
              <a:path w="3421379" h="11429">
                <a:moveTo>
                  <a:pt x="0" y="11430"/>
                </a:moveTo>
                <a:lnTo>
                  <a:pt x="3421380" y="11430"/>
                </a:lnTo>
                <a:lnTo>
                  <a:pt x="342138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BD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23890" y="241300"/>
            <a:ext cx="3421379" cy="11430"/>
          </a:xfrm>
          <a:custGeom>
            <a:avLst/>
            <a:gdLst/>
            <a:ahLst/>
            <a:cxnLst/>
            <a:rect l="l" t="t" r="r" b="b"/>
            <a:pathLst>
              <a:path w="3421379" h="11429">
                <a:moveTo>
                  <a:pt x="0" y="11430"/>
                </a:moveTo>
                <a:lnTo>
                  <a:pt x="3421380" y="11430"/>
                </a:lnTo>
                <a:lnTo>
                  <a:pt x="342138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ADA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23890" y="251459"/>
            <a:ext cx="3421379" cy="11430"/>
          </a:xfrm>
          <a:custGeom>
            <a:avLst/>
            <a:gdLst/>
            <a:ahLst/>
            <a:cxnLst/>
            <a:rect l="l" t="t" r="r" b="b"/>
            <a:pathLst>
              <a:path w="3421379" h="11429">
                <a:moveTo>
                  <a:pt x="0" y="11430"/>
                </a:moveTo>
                <a:lnTo>
                  <a:pt x="3421380" y="11430"/>
                </a:lnTo>
                <a:lnTo>
                  <a:pt x="342138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9D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23890" y="262890"/>
            <a:ext cx="3421379" cy="11430"/>
          </a:xfrm>
          <a:custGeom>
            <a:avLst/>
            <a:gdLst/>
            <a:ahLst/>
            <a:cxnLst/>
            <a:rect l="l" t="t" r="r" b="b"/>
            <a:pathLst>
              <a:path w="3421379" h="11429">
                <a:moveTo>
                  <a:pt x="0" y="11430"/>
                </a:moveTo>
                <a:lnTo>
                  <a:pt x="3421380" y="11430"/>
                </a:lnTo>
                <a:lnTo>
                  <a:pt x="342138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8D8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23890" y="273050"/>
            <a:ext cx="3421379" cy="11430"/>
          </a:xfrm>
          <a:custGeom>
            <a:avLst/>
            <a:gdLst/>
            <a:ahLst/>
            <a:cxnLst/>
            <a:rect l="l" t="t" r="r" b="b"/>
            <a:pathLst>
              <a:path w="3421379" h="11429">
                <a:moveTo>
                  <a:pt x="0" y="11430"/>
                </a:moveTo>
                <a:lnTo>
                  <a:pt x="3421380" y="11430"/>
                </a:lnTo>
                <a:lnTo>
                  <a:pt x="342138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7D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23890" y="283209"/>
            <a:ext cx="3421379" cy="11430"/>
          </a:xfrm>
          <a:custGeom>
            <a:avLst/>
            <a:gdLst/>
            <a:ahLst/>
            <a:cxnLst/>
            <a:rect l="l" t="t" r="r" b="b"/>
            <a:pathLst>
              <a:path w="3421379" h="11429">
                <a:moveTo>
                  <a:pt x="0" y="11430"/>
                </a:moveTo>
                <a:lnTo>
                  <a:pt x="3421380" y="11430"/>
                </a:lnTo>
                <a:lnTo>
                  <a:pt x="342138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6D6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23890" y="294640"/>
            <a:ext cx="3421379" cy="11430"/>
          </a:xfrm>
          <a:custGeom>
            <a:avLst/>
            <a:gdLst/>
            <a:ahLst/>
            <a:cxnLst/>
            <a:rect l="l" t="t" r="r" b="b"/>
            <a:pathLst>
              <a:path w="3421379" h="11429">
                <a:moveTo>
                  <a:pt x="0" y="11430"/>
                </a:moveTo>
                <a:lnTo>
                  <a:pt x="3421380" y="11430"/>
                </a:lnTo>
                <a:lnTo>
                  <a:pt x="342138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5D5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23890" y="304800"/>
            <a:ext cx="3421379" cy="11430"/>
          </a:xfrm>
          <a:custGeom>
            <a:avLst/>
            <a:gdLst/>
            <a:ahLst/>
            <a:cxnLst/>
            <a:rect l="l" t="t" r="r" b="b"/>
            <a:pathLst>
              <a:path w="3421379" h="11429">
                <a:moveTo>
                  <a:pt x="0" y="11430"/>
                </a:moveTo>
                <a:lnTo>
                  <a:pt x="3421380" y="11430"/>
                </a:lnTo>
                <a:lnTo>
                  <a:pt x="342138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4D4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23890" y="314959"/>
            <a:ext cx="3421379" cy="11430"/>
          </a:xfrm>
          <a:custGeom>
            <a:avLst/>
            <a:gdLst/>
            <a:ahLst/>
            <a:cxnLst/>
            <a:rect l="l" t="t" r="r" b="b"/>
            <a:pathLst>
              <a:path w="3421379" h="11429">
                <a:moveTo>
                  <a:pt x="0" y="11430"/>
                </a:moveTo>
                <a:lnTo>
                  <a:pt x="3421380" y="11430"/>
                </a:lnTo>
                <a:lnTo>
                  <a:pt x="342138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3D3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23890" y="326390"/>
            <a:ext cx="3421379" cy="11430"/>
          </a:xfrm>
          <a:custGeom>
            <a:avLst/>
            <a:gdLst/>
            <a:ahLst/>
            <a:cxnLst/>
            <a:rect l="l" t="t" r="r" b="b"/>
            <a:pathLst>
              <a:path w="3421379" h="11429">
                <a:moveTo>
                  <a:pt x="0" y="11430"/>
                </a:moveTo>
                <a:lnTo>
                  <a:pt x="3421380" y="11430"/>
                </a:lnTo>
                <a:lnTo>
                  <a:pt x="342138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2D2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23890" y="336550"/>
            <a:ext cx="3421379" cy="11430"/>
          </a:xfrm>
          <a:custGeom>
            <a:avLst/>
            <a:gdLst/>
            <a:ahLst/>
            <a:cxnLst/>
            <a:rect l="l" t="t" r="r" b="b"/>
            <a:pathLst>
              <a:path w="3421379" h="11429">
                <a:moveTo>
                  <a:pt x="0" y="11430"/>
                </a:moveTo>
                <a:lnTo>
                  <a:pt x="3421380" y="11430"/>
                </a:lnTo>
                <a:lnTo>
                  <a:pt x="342138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1D1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23890" y="346709"/>
            <a:ext cx="3421379" cy="11430"/>
          </a:xfrm>
          <a:custGeom>
            <a:avLst/>
            <a:gdLst/>
            <a:ahLst/>
            <a:cxnLst/>
            <a:rect l="l" t="t" r="r" b="b"/>
            <a:pathLst>
              <a:path w="3421379" h="11429">
                <a:moveTo>
                  <a:pt x="0" y="11430"/>
                </a:moveTo>
                <a:lnTo>
                  <a:pt x="3421380" y="11430"/>
                </a:lnTo>
                <a:lnTo>
                  <a:pt x="342138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D0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23890" y="356870"/>
            <a:ext cx="3421379" cy="12700"/>
          </a:xfrm>
          <a:custGeom>
            <a:avLst/>
            <a:gdLst/>
            <a:ahLst/>
            <a:cxnLst/>
            <a:rect l="l" t="t" r="r" b="b"/>
            <a:pathLst>
              <a:path w="3421379" h="12700">
                <a:moveTo>
                  <a:pt x="0" y="12700"/>
                </a:moveTo>
                <a:lnTo>
                  <a:pt x="3421380" y="12700"/>
                </a:lnTo>
                <a:lnTo>
                  <a:pt x="342138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CFC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23890" y="374015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1429">
            <a:solidFill>
              <a:srgbClr val="CFCF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23890" y="384175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1429">
            <a:solidFill>
              <a:srgbClr val="CECE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23890" y="394334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1429">
            <a:solidFill>
              <a:srgbClr val="CDCD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723890" y="405765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1429">
            <a:solidFill>
              <a:srgbClr val="CCCC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23890" y="415925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1429">
            <a:solidFill>
              <a:srgbClr val="CCCC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23890" y="426084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1429">
            <a:solidFill>
              <a:srgbClr val="CACA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723890" y="437515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1429">
            <a:solidFill>
              <a:srgbClr val="C9C9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23890" y="447675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1429">
            <a:solidFill>
              <a:srgbClr val="C8C8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23890" y="457834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1429">
            <a:solidFill>
              <a:srgbClr val="C7C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23890" y="469265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1429">
            <a:solidFill>
              <a:srgbClr val="C6C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23890" y="479425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1429">
            <a:solidFill>
              <a:srgbClr val="C5C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723890" y="489584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1429">
            <a:solidFill>
              <a:srgbClr val="C4C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723890" y="499744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1430">
            <a:solidFill>
              <a:srgbClr val="C3C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723890" y="511175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1429">
            <a:solidFill>
              <a:srgbClr val="C2C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723890" y="521334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1429">
            <a:solidFill>
              <a:srgbClr val="C1C1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723890" y="531494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1430">
            <a:solidFill>
              <a:srgbClr val="C0C0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723890" y="542925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1429">
            <a:solidFill>
              <a:srgbClr val="BFBF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723890" y="553084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1429">
            <a:solidFill>
              <a:srgbClr val="BEBE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723890" y="563244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1430">
            <a:solidFill>
              <a:srgbClr val="BDBD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723890" y="574675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1429">
            <a:solidFill>
              <a:srgbClr val="BCBC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23890" y="584834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1429">
            <a:solidFill>
              <a:srgbClr val="BBBB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23890" y="594994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1430">
            <a:solidFill>
              <a:srgbClr val="BABA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23890" y="605790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0160">
            <a:solidFill>
              <a:srgbClr val="B9B9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723890" y="616584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1429">
            <a:solidFill>
              <a:srgbClr val="B8B8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723890" y="621030"/>
            <a:ext cx="3421379" cy="11430"/>
          </a:xfrm>
          <a:custGeom>
            <a:avLst/>
            <a:gdLst/>
            <a:ahLst/>
            <a:cxnLst/>
            <a:rect l="l" t="t" r="r" b="b"/>
            <a:pathLst>
              <a:path w="3421379" h="11429">
                <a:moveTo>
                  <a:pt x="0" y="11430"/>
                </a:moveTo>
                <a:lnTo>
                  <a:pt x="3421380" y="11430"/>
                </a:lnTo>
                <a:lnTo>
                  <a:pt x="342138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B7B7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723890" y="631190"/>
            <a:ext cx="3421379" cy="11430"/>
          </a:xfrm>
          <a:custGeom>
            <a:avLst/>
            <a:gdLst/>
            <a:ahLst/>
            <a:cxnLst/>
            <a:rect l="l" t="t" r="r" b="b"/>
            <a:pathLst>
              <a:path w="3421379" h="11429">
                <a:moveTo>
                  <a:pt x="0" y="11430"/>
                </a:moveTo>
                <a:lnTo>
                  <a:pt x="3421380" y="11430"/>
                </a:lnTo>
                <a:lnTo>
                  <a:pt x="342138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B6B6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723890" y="648334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1429">
            <a:solidFill>
              <a:srgbClr val="B5B5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23890" y="652780"/>
            <a:ext cx="3421379" cy="11430"/>
          </a:xfrm>
          <a:custGeom>
            <a:avLst/>
            <a:gdLst/>
            <a:ahLst/>
            <a:cxnLst/>
            <a:rect l="l" t="t" r="r" b="b"/>
            <a:pathLst>
              <a:path w="3421379" h="11429">
                <a:moveTo>
                  <a:pt x="0" y="11430"/>
                </a:moveTo>
                <a:lnTo>
                  <a:pt x="3421380" y="11430"/>
                </a:lnTo>
                <a:lnTo>
                  <a:pt x="342138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B4B4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723890" y="662940"/>
            <a:ext cx="3421379" cy="11430"/>
          </a:xfrm>
          <a:custGeom>
            <a:avLst/>
            <a:gdLst/>
            <a:ahLst/>
            <a:cxnLst/>
            <a:rect l="l" t="t" r="r" b="b"/>
            <a:pathLst>
              <a:path w="3421379" h="11429">
                <a:moveTo>
                  <a:pt x="0" y="11430"/>
                </a:moveTo>
                <a:lnTo>
                  <a:pt x="3421380" y="11430"/>
                </a:lnTo>
                <a:lnTo>
                  <a:pt x="342138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B3B3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723890" y="679450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0159">
            <a:solidFill>
              <a:srgbClr val="B2B2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723890" y="684530"/>
            <a:ext cx="3421379" cy="11430"/>
          </a:xfrm>
          <a:custGeom>
            <a:avLst/>
            <a:gdLst/>
            <a:ahLst/>
            <a:cxnLst/>
            <a:rect l="l" t="t" r="r" b="b"/>
            <a:pathLst>
              <a:path w="3421379" h="11429">
                <a:moveTo>
                  <a:pt x="0" y="11430"/>
                </a:moveTo>
                <a:lnTo>
                  <a:pt x="3421380" y="11430"/>
                </a:lnTo>
                <a:lnTo>
                  <a:pt x="342138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B1B1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723890" y="694690"/>
            <a:ext cx="3421379" cy="11430"/>
          </a:xfrm>
          <a:custGeom>
            <a:avLst/>
            <a:gdLst/>
            <a:ahLst/>
            <a:cxnLst/>
            <a:rect l="l" t="t" r="r" b="b"/>
            <a:pathLst>
              <a:path w="3421379" h="11429">
                <a:moveTo>
                  <a:pt x="0" y="11430"/>
                </a:moveTo>
                <a:lnTo>
                  <a:pt x="3421380" y="11430"/>
                </a:lnTo>
                <a:lnTo>
                  <a:pt x="342138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B0B0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723890" y="711200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0159">
            <a:solidFill>
              <a:srgbClr val="AFAF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723890" y="716280"/>
            <a:ext cx="3421379" cy="11430"/>
          </a:xfrm>
          <a:custGeom>
            <a:avLst/>
            <a:gdLst/>
            <a:ahLst/>
            <a:cxnLst/>
            <a:rect l="l" t="t" r="r" b="b"/>
            <a:pathLst>
              <a:path w="3421379" h="11429">
                <a:moveTo>
                  <a:pt x="0" y="11430"/>
                </a:moveTo>
                <a:lnTo>
                  <a:pt x="3421380" y="11430"/>
                </a:lnTo>
                <a:lnTo>
                  <a:pt x="342138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AEAE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723890" y="726440"/>
            <a:ext cx="3421379" cy="11430"/>
          </a:xfrm>
          <a:custGeom>
            <a:avLst/>
            <a:gdLst/>
            <a:ahLst/>
            <a:cxnLst/>
            <a:rect l="l" t="t" r="r" b="b"/>
            <a:pathLst>
              <a:path w="3421379" h="11429">
                <a:moveTo>
                  <a:pt x="0" y="11430"/>
                </a:moveTo>
                <a:lnTo>
                  <a:pt x="3421380" y="11430"/>
                </a:lnTo>
                <a:lnTo>
                  <a:pt x="342138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ADA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723890" y="742950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0159">
            <a:solidFill>
              <a:srgbClr val="AD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723890" y="748030"/>
            <a:ext cx="3421379" cy="11430"/>
          </a:xfrm>
          <a:custGeom>
            <a:avLst/>
            <a:gdLst/>
            <a:ahLst/>
            <a:cxnLst/>
            <a:rect l="l" t="t" r="r" b="b"/>
            <a:pathLst>
              <a:path w="3421379" h="11429">
                <a:moveTo>
                  <a:pt x="0" y="11430"/>
                </a:moveTo>
                <a:lnTo>
                  <a:pt x="3421380" y="11430"/>
                </a:lnTo>
                <a:lnTo>
                  <a:pt x="342138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ACAC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723890" y="758190"/>
            <a:ext cx="3421379" cy="11430"/>
          </a:xfrm>
          <a:custGeom>
            <a:avLst/>
            <a:gdLst/>
            <a:ahLst/>
            <a:cxnLst/>
            <a:rect l="l" t="t" r="r" b="b"/>
            <a:pathLst>
              <a:path w="3421379" h="11429">
                <a:moveTo>
                  <a:pt x="0" y="11430"/>
                </a:moveTo>
                <a:lnTo>
                  <a:pt x="3421380" y="11430"/>
                </a:lnTo>
                <a:lnTo>
                  <a:pt x="3421380" y="0"/>
                </a:lnTo>
                <a:lnTo>
                  <a:pt x="0" y="0"/>
                </a:lnTo>
                <a:lnTo>
                  <a:pt x="0" y="11430"/>
                </a:lnTo>
                <a:close/>
              </a:path>
            </a:pathLst>
          </a:custGeom>
          <a:solidFill>
            <a:srgbClr val="ABAB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723890" y="774065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1429">
            <a:solidFill>
              <a:srgbClr val="AAAA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723890" y="784859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0160">
            <a:solidFill>
              <a:srgbClr val="A9A9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723890" y="795655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1430">
            <a:solidFill>
              <a:srgbClr val="A8A8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723890" y="805815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1429">
            <a:solidFill>
              <a:srgbClr val="A7A7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723890" y="816610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0160">
            <a:solidFill>
              <a:srgbClr val="A6A6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723890" y="827405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1430">
            <a:solidFill>
              <a:srgbClr val="A5A5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723890" y="837564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1429">
            <a:solidFill>
              <a:srgbClr val="A4A4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723890" y="848360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0160">
            <a:solidFill>
              <a:srgbClr val="A3A3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723890" y="859155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1430">
            <a:solidFill>
              <a:srgbClr val="A2A2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723890" y="869314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1429">
            <a:solidFill>
              <a:srgbClr val="A1A1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723890" y="880110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0160">
            <a:solidFill>
              <a:srgbClr val="A0A0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723890" y="890905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1430">
            <a:solidFill>
              <a:srgbClr val="9F9F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723890" y="901064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1429">
            <a:solidFill>
              <a:srgbClr val="9E9E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723890" y="911225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1429">
            <a:solidFill>
              <a:srgbClr val="9D9D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723890" y="922019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0160">
            <a:solidFill>
              <a:srgbClr val="9C9C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723890" y="932814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1429">
            <a:solidFill>
              <a:srgbClr val="9B9B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723890" y="942975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1429">
            <a:solidFill>
              <a:srgbClr val="9A9A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723890" y="953769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0160">
            <a:solidFill>
              <a:srgbClr val="9999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723890" y="964564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1429">
            <a:solidFill>
              <a:srgbClr val="9999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723890" y="974725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1429">
            <a:solidFill>
              <a:srgbClr val="9797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723890" y="985519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0160">
            <a:solidFill>
              <a:srgbClr val="9696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723890" y="996314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1429">
            <a:solidFill>
              <a:srgbClr val="9595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723890" y="1006475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1429">
            <a:solidFill>
              <a:srgbClr val="9494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723890" y="1016635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1429">
            <a:solidFill>
              <a:srgbClr val="9393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723890" y="1028064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1429">
            <a:solidFill>
              <a:srgbClr val="9292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723890" y="1038225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1429">
            <a:solidFill>
              <a:srgbClr val="91919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723890" y="1048385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1429">
            <a:solidFill>
              <a:srgbClr val="9090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723890" y="1059180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0160">
            <a:solidFill>
              <a:srgbClr val="8F8F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723890" y="1069975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1429">
            <a:solidFill>
              <a:srgbClr val="8E8E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723890" y="1080135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11429">
            <a:solidFill>
              <a:srgbClr val="8D8D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3595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Вектордук</a:t>
            </a:r>
            <a:r>
              <a:rPr spc="-45" dirty="0"/>
              <a:t> </a:t>
            </a:r>
            <a:r>
              <a:rPr dirty="0"/>
              <a:t>сүрөт</a:t>
            </a:r>
          </a:p>
        </p:txBody>
      </p:sp>
      <p:sp>
        <p:nvSpPr>
          <p:cNvPr id="107" name="object 107"/>
          <p:cNvSpPr/>
          <p:nvPr/>
        </p:nvSpPr>
        <p:spPr>
          <a:xfrm>
            <a:off x="-1270" y="1083310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3175">
            <a:solidFill>
              <a:srgbClr val="F0F0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-1270" y="108331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09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F0F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-1270" y="109855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09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F0F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-1270" y="111378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09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EFE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-1270" y="112903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09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EE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-1270" y="114426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09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ED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-1270" y="115951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09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ECEC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-1270" y="117475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09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EBEB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-1270" y="118998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09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EAEA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-1270" y="120523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09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E9E9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-1270" y="122046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09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E8E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-1270" y="123571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09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E7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-1270" y="125095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09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E6E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-1270" y="126618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09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E5E5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-1270" y="128143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09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E4E4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-1270" y="1295400"/>
            <a:ext cx="2527300" cy="17780"/>
          </a:xfrm>
          <a:custGeom>
            <a:avLst/>
            <a:gdLst/>
            <a:ahLst/>
            <a:cxnLst/>
            <a:rect l="l" t="t" r="r" b="b"/>
            <a:pathLst>
              <a:path w="2527300" h="17780">
                <a:moveTo>
                  <a:pt x="0" y="17779"/>
                </a:moveTo>
                <a:lnTo>
                  <a:pt x="2527300" y="17779"/>
                </a:lnTo>
                <a:lnTo>
                  <a:pt x="252730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E3E3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-1270" y="131191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09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E2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-1270" y="132715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09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E1E1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-1270" y="1341119"/>
            <a:ext cx="2527300" cy="17780"/>
          </a:xfrm>
          <a:custGeom>
            <a:avLst/>
            <a:gdLst/>
            <a:ahLst/>
            <a:cxnLst/>
            <a:rect l="l" t="t" r="r" b="b"/>
            <a:pathLst>
              <a:path w="2527300" h="17780">
                <a:moveTo>
                  <a:pt x="0" y="17779"/>
                </a:moveTo>
                <a:lnTo>
                  <a:pt x="2527300" y="17779"/>
                </a:lnTo>
                <a:lnTo>
                  <a:pt x="252730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E0E0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-1270" y="1356360"/>
            <a:ext cx="2527300" cy="17780"/>
          </a:xfrm>
          <a:custGeom>
            <a:avLst/>
            <a:gdLst/>
            <a:ahLst/>
            <a:cxnLst/>
            <a:rect l="l" t="t" r="r" b="b"/>
            <a:pathLst>
              <a:path w="2527300" h="17780">
                <a:moveTo>
                  <a:pt x="0" y="17779"/>
                </a:moveTo>
                <a:lnTo>
                  <a:pt x="2527300" y="17779"/>
                </a:lnTo>
                <a:lnTo>
                  <a:pt x="252730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DFD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-1270" y="137286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09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DEDE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-1270" y="1386839"/>
            <a:ext cx="2527300" cy="17780"/>
          </a:xfrm>
          <a:custGeom>
            <a:avLst/>
            <a:gdLst/>
            <a:ahLst/>
            <a:cxnLst/>
            <a:rect l="l" t="t" r="r" b="b"/>
            <a:pathLst>
              <a:path w="2527300" h="17780">
                <a:moveTo>
                  <a:pt x="0" y="17780"/>
                </a:moveTo>
                <a:lnTo>
                  <a:pt x="2527300" y="17780"/>
                </a:lnTo>
                <a:lnTo>
                  <a:pt x="252730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DDD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-1270" y="140208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09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DCD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-1270" y="141731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09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DBD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-1270" y="1432560"/>
            <a:ext cx="2527300" cy="17780"/>
          </a:xfrm>
          <a:custGeom>
            <a:avLst/>
            <a:gdLst/>
            <a:ahLst/>
            <a:cxnLst/>
            <a:rect l="l" t="t" r="r" b="b"/>
            <a:pathLst>
              <a:path w="2527300" h="17780">
                <a:moveTo>
                  <a:pt x="0" y="17779"/>
                </a:moveTo>
                <a:lnTo>
                  <a:pt x="2527300" y="17779"/>
                </a:lnTo>
                <a:lnTo>
                  <a:pt x="252730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DADA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-1270" y="144780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09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D9D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-1270" y="146303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09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D8D8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-1270" y="147828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09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D7D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-1270" y="149351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09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D6D6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-1270" y="150876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09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D5D5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-1270" y="152400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09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D4D4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-1270" y="153923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09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D3D3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-1270" y="155448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09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D2D2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-1270" y="156971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09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D1D1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-1270" y="158496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09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D0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-1270" y="160020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09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CFC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-1270" y="161543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CFCF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-1270" y="163067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CECE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-1270" y="164592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CDCD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-1270" y="166116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CCCC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-1270" y="167640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CCC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-1270" y="169163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CACA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-1270" y="170687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C9C9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-1270" y="172212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C8C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-1270" y="173736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C7C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-1270" y="175260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C6C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-1270" y="176783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C5C5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-1270" y="1781810"/>
            <a:ext cx="2527300" cy="17780"/>
          </a:xfrm>
          <a:custGeom>
            <a:avLst/>
            <a:gdLst/>
            <a:ahLst/>
            <a:cxnLst/>
            <a:rect l="l" t="t" r="r" b="b"/>
            <a:pathLst>
              <a:path w="2527300" h="17780">
                <a:moveTo>
                  <a:pt x="0" y="17779"/>
                </a:moveTo>
                <a:lnTo>
                  <a:pt x="2527300" y="17779"/>
                </a:lnTo>
                <a:lnTo>
                  <a:pt x="252730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C4C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-1270" y="179832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C3C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-1270" y="181356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C2C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-1270" y="182752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C1C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-1270" y="184277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C0C0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-1270" y="1858010"/>
            <a:ext cx="2527300" cy="17780"/>
          </a:xfrm>
          <a:custGeom>
            <a:avLst/>
            <a:gdLst/>
            <a:ahLst/>
            <a:cxnLst/>
            <a:rect l="l" t="t" r="r" b="b"/>
            <a:pathLst>
              <a:path w="2527300" h="17780">
                <a:moveTo>
                  <a:pt x="0" y="17779"/>
                </a:moveTo>
                <a:lnTo>
                  <a:pt x="2527300" y="17779"/>
                </a:lnTo>
                <a:lnTo>
                  <a:pt x="252730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BFBF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-1270" y="187325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BEBE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-1270" y="188848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BDBD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-1270" y="190372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BCBC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-1270" y="191897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BBBB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-1270" y="193421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BABA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-1270" y="194945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B9B9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-1270" y="196468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B8B8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-1270" y="197992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B7B7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-1270" y="199517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B6B6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-1270" y="201041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B5B5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-1270" y="202565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B4B4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-1270" y="204088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B3B3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-1270" y="205612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B2B2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-1270" y="207137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B1B1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-1270" y="208661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B0B0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-1270" y="210185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FA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-1270" y="211708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EAE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-1270" y="213232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DA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-1270" y="214757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DAD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-1270" y="216281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CAC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-1270" y="217805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BAB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-1270" y="219328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AAA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-1270" y="2207260"/>
            <a:ext cx="2527300" cy="17780"/>
          </a:xfrm>
          <a:custGeom>
            <a:avLst/>
            <a:gdLst/>
            <a:ahLst/>
            <a:cxnLst/>
            <a:rect l="l" t="t" r="r" b="b"/>
            <a:pathLst>
              <a:path w="2527300" h="17780">
                <a:moveTo>
                  <a:pt x="0" y="17779"/>
                </a:moveTo>
                <a:lnTo>
                  <a:pt x="2527300" y="17779"/>
                </a:lnTo>
                <a:lnTo>
                  <a:pt x="252730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A9A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-1270" y="222377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8A8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-1270" y="223901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7A7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-1270" y="2252979"/>
            <a:ext cx="2527300" cy="17780"/>
          </a:xfrm>
          <a:custGeom>
            <a:avLst/>
            <a:gdLst/>
            <a:ahLst/>
            <a:cxnLst/>
            <a:rect l="l" t="t" r="r" b="b"/>
            <a:pathLst>
              <a:path w="2527300" h="17780">
                <a:moveTo>
                  <a:pt x="0" y="17780"/>
                </a:moveTo>
                <a:lnTo>
                  <a:pt x="2527300" y="17780"/>
                </a:lnTo>
                <a:lnTo>
                  <a:pt x="252730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A6A6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-1270" y="226822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5A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-1270" y="2283460"/>
            <a:ext cx="2527300" cy="17780"/>
          </a:xfrm>
          <a:custGeom>
            <a:avLst/>
            <a:gdLst/>
            <a:ahLst/>
            <a:cxnLst/>
            <a:rect l="l" t="t" r="r" b="b"/>
            <a:pathLst>
              <a:path w="2527300" h="17780">
                <a:moveTo>
                  <a:pt x="0" y="17779"/>
                </a:moveTo>
                <a:lnTo>
                  <a:pt x="2527300" y="17779"/>
                </a:lnTo>
                <a:lnTo>
                  <a:pt x="252730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A4A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-1270" y="2298700"/>
            <a:ext cx="2527300" cy="17780"/>
          </a:xfrm>
          <a:custGeom>
            <a:avLst/>
            <a:gdLst/>
            <a:ahLst/>
            <a:cxnLst/>
            <a:rect l="l" t="t" r="r" b="b"/>
            <a:pathLst>
              <a:path w="2527300" h="17780">
                <a:moveTo>
                  <a:pt x="0" y="17779"/>
                </a:moveTo>
                <a:lnTo>
                  <a:pt x="2527300" y="17779"/>
                </a:lnTo>
                <a:lnTo>
                  <a:pt x="252730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A3A3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-1270" y="231393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2A2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-1270" y="232917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1A1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-1270" y="234442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0A0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-1270" y="235966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F9F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-1270" y="237490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E9E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-1270" y="239013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D9D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-1270" y="240537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C9C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-1270" y="242062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B9B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-1270" y="243586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A9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-1270" y="245110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99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-1270" y="246633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99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-1270" y="248157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797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-1270" y="249682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69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-1270" y="251206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595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-1270" y="252730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494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-1270" y="254253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393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-1270" y="255777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292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-1270" y="257302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191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-1270" y="258826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090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-1270" y="260350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8F8F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-1270" y="261873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8E8E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-1270" y="263397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8D8D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 txBox="1"/>
          <p:nvPr/>
        </p:nvSpPr>
        <p:spPr>
          <a:xfrm>
            <a:off x="477519" y="928369"/>
            <a:ext cx="1506220" cy="868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005" marR="5080" indent="-281940">
              <a:lnSpc>
                <a:spcPct val="1383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Сүрөт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кантип  жасалат?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2" name="object 212"/>
          <p:cNvSpPr/>
          <p:nvPr/>
        </p:nvSpPr>
        <p:spPr>
          <a:xfrm>
            <a:off x="2524760" y="1083310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3175">
            <a:solidFill>
              <a:srgbClr val="F0F0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2524760" y="108331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09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F0F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2524760" y="109855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09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F0F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2524760" y="111378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09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EFE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2524760" y="112903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09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EE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2524760" y="114426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09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ED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2524760" y="115951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09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ECEC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2524760" y="117475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09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EBEB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2524760" y="118998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09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EAEA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2524760" y="120523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09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E9E9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2524760" y="122046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09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E8E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2524760" y="123571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09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E7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2524760" y="125095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09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E6E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2524760" y="126618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09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E5E5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2524760" y="128143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09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E4E4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524760" y="1295400"/>
            <a:ext cx="3200400" cy="17780"/>
          </a:xfrm>
          <a:custGeom>
            <a:avLst/>
            <a:gdLst/>
            <a:ahLst/>
            <a:cxnLst/>
            <a:rect l="l" t="t" r="r" b="b"/>
            <a:pathLst>
              <a:path w="3200400" h="17780">
                <a:moveTo>
                  <a:pt x="0" y="17779"/>
                </a:moveTo>
                <a:lnTo>
                  <a:pt x="3200400" y="17779"/>
                </a:lnTo>
                <a:lnTo>
                  <a:pt x="320040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E3E3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2524760" y="131191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09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E2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2524760" y="132715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09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E1E1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524760" y="1341119"/>
            <a:ext cx="3200400" cy="17780"/>
          </a:xfrm>
          <a:custGeom>
            <a:avLst/>
            <a:gdLst/>
            <a:ahLst/>
            <a:cxnLst/>
            <a:rect l="l" t="t" r="r" b="b"/>
            <a:pathLst>
              <a:path w="3200400" h="17780">
                <a:moveTo>
                  <a:pt x="0" y="17779"/>
                </a:moveTo>
                <a:lnTo>
                  <a:pt x="3200400" y="17779"/>
                </a:lnTo>
                <a:lnTo>
                  <a:pt x="320040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E0E0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2524760" y="1356360"/>
            <a:ext cx="3200400" cy="17780"/>
          </a:xfrm>
          <a:custGeom>
            <a:avLst/>
            <a:gdLst/>
            <a:ahLst/>
            <a:cxnLst/>
            <a:rect l="l" t="t" r="r" b="b"/>
            <a:pathLst>
              <a:path w="3200400" h="17780">
                <a:moveTo>
                  <a:pt x="0" y="17779"/>
                </a:moveTo>
                <a:lnTo>
                  <a:pt x="3200400" y="17779"/>
                </a:lnTo>
                <a:lnTo>
                  <a:pt x="320040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DFD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2524760" y="137286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09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DEDE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2524760" y="1386839"/>
            <a:ext cx="3200400" cy="17780"/>
          </a:xfrm>
          <a:custGeom>
            <a:avLst/>
            <a:gdLst/>
            <a:ahLst/>
            <a:cxnLst/>
            <a:rect l="l" t="t" r="r" b="b"/>
            <a:pathLst>
              <a:path w="3200400" h="17780">
                <a:moveTo>
                  <a:pt x="0" y="17780"/>
                </a:moveTo>
                <a:lnTo>
                  <a:pt x="3200400" y="17780"/>
                </a:lnTo>
                <a:lnTo>
                  <a:pt x="320040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DDD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2524760" y="140208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09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DCD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524760" y="141731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09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DBD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524760" y="1432560"/>
            <a:ext cx="3200400" cy="17780"/>
          </a:xfrm>
          <a:custGeom>
            <a:avLst/>
            <a:gdLst/>
            <a:ahLst/>
            <a:cxnLst/>
            <a:rect l="l" t="t" r="r" b="b"/>
            <a:pathLst>
              <a:path w="3200400" h="17780">
                <a:moveTo>
                  <a:pt x="0" y="17779"/>
                </a:moveTo>
                <a:lnTo>
                  <a:pt x="3200400" y="17779"/>
                </a:lnTo>
                <a:lnTo>
                  <a:pt x="320040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DADA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524760" y="144780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09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D9D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2524760" y="146303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09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D8D8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524760" y="147828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09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D7D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2524760" y="149351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09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D6D6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2524760" y="150876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09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D5D5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2524760" y="152400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09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D4D4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2524760" y="153923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09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D3D3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2524760" y="155448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09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D2D2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2524760" y="156971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09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D1D1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2524760" y="158496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09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D0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2524760" y="160020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09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CFC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524760" y="161543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CFCF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524760" y="163067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CECE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524760" y="164592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CDCD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524760" y="166116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CCCC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2524760" y="167640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CCC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2524760" y="169163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CACA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2524760" y="170687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C9C9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2524760" y="172212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C8C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2524760" y="173736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C7C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2524760" y="175260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C6C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2524760" y="176783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C5C5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2524760" y="1781810"/>
            <a:ext cx="3200400" cy="17780"/>
          </a:xfrm>
          <a:custGeom>
            <a:avLst/>
            <a:gdLst/>
            <a:ahLst/>
            <a:cxnLst/>
            <a:rect l="l" t="t" r="r" b="b"/>
            <a:pathLst>
              <a:path w="3200400" h="17780">
                <a:moveTo>
                  <a:pt x="0" y="17779"/>
                </a:moveTo>
                <a:lnTo>
                  <a:pt x="3200400" y="17779"/>
                </a:lnTo>
                <a:lnTo>
                  <a:pt x="320040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C4C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2524760" y="179832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C3C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2524760" y="181356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C2C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2524760" y="182752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C1C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2524760" y="184277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C0C0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2524760" y="1858010"/>
            <a:ext cx="3200400" cy="17780"/>
          </a:xfrm>
          <a:custGeom>
            <a:avLst/>
            <a:gdLst/>
            <a:ahLst/>
            <a:cxnLst/>
            <a:rect l="l" t="t" r="r" b="b"/>
            <a:pathLst>
              <a:path w="3200400" h="17780">
                <a:moveTo>
                  <a:pt x="0" y="17779"/>
                </a:moveTo>
                <a:lnTo>
                  <a:pt x="3200400" y="17779"/>
                </a:lnTo>
                <a:lnTo>
                  <a:pt x="320040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BFBF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2524760" y="187325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BEBE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2524760" y="188848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BDBD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2524760" y="190372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BCBC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2524760" y="191897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BBBB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2524760" y="193421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BABA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2524760" y="194945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B9B9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2524760" y="196468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B8B8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2524760" y="197992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B7B7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2524760" y="199517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B6B6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2524760" y="201041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B5B5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2524760" y="202565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B4B4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2524760" y="204088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B3B3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2524760" y="205612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B2B2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2524760" y="207137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B1B1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2524760" y="208661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B0B0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2524760" y="210185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FA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2524760" y="211708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EAE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2524760" y="213232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DA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2524760" y="214757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DAD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2524760" y="216281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CAC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2524760" y="217805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BAB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2524760" y="219328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AAA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2524760" y="2207260"/>
            <a:ext cx="3200400" cy="17780"/>
          </a:xfrm>
          <a:custGeom>
            <a:avLst/>
            <a:gdLst/>
            <a:ahLst/>
            <a:cxnLst/>
            <a:rect l="l" t="t" r="r" b="b"/>
            <a:pathLst>
              <a:path w="3200400" h="17780">
                <a:moveTo>
                  <a:pt x="0" y="17779"/>
                </a:moveTo>
                <a:lnTo>
                  <a:pt x="3200400" y="17779"/>
                </a:lnTo>
                <a:lnTo>
                  <a:pt x="320040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A9A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2524760" y="222377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8A8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2524760" y="223901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7A7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2524760" y="2252979"/>
            <a:ext cx="3200400" cy="17780"/>
          </a:xfrm>
          <a:custGeom>
            <a:avLst/>
            <a:gdLst/>
            <a:ahLst/>
            <a:cxnLst/>
            <a:rect l="l" t="t" r="r" b="b"/>
            <a:pathLst>
              <a:path w="3200400" h="17780">
                <a:moveTo>
                  <a:pt x="0" y="17780"/>
                </a:moveTo>
                <a:lnTo>
                  <a:pt x="3200400" y="17780"/>
                </a:lnTo>
                <a:lnTo>
                  <a:pt x="320040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A6A6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2524760" y="226822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5A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2524760" y="2283460"/>
            <a:ext cx="3200400" cy="17780"/>
          </a:xfrm>
          <a:custGeom>
            <a:avLst/>
            <a:gdLst/>
            <a:ahLst/>
            <a:cxnLst/>
            <a:rect l="l" t="t" r="r" b="b"/>
            <a:pathLst>
              <a:path w="3200400" h="17780">
                <a:moveTo>
                  <a:pt x="0" y="17779"/>
                </a:moveTo>
                <a:lnTo>
                  <a:pt x="3200400" y="17779"/>
                </a:lnTo>
                <a:lnTo>
                  <a:pt x="320040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A4A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2524760" y="2298700"/>
            <a:ext cx="3200400" cy="17780"/>
          </a:xfrm>
          <a:custGeom>
            <a:avLst/>
            <a:gdLst/>
            <a:ahLst/>
            <a:cxnLst/>
            <a:rect l="l" t="t" r="r" b="b"/>
            <a:pathLst>
              <a:path w="3200400" h="17780">
                <a:moveTo>
                  <a:pt x="0" y="17779"/>
                </a:moveTo>
                <a:lnTo>
                  <a:pt x="3200400" y="17779"/>
                </a:lnTo>
                <a:lnTo>
                  <a:pt x="320040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A3A3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2524760" y="231393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2A2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2524760" y="232917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1A1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2524760" y="234442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0A0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2524760" y="235966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F9F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2524760" y="237490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E9E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2524760" y="239013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D9D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2524760" y="240537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C9C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2524760" y="242062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B9B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2524760" y="243586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A9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2524760" y="245110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99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2524760" y="246633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99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2524760" y="248157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797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2524760" y="249682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69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2524760" y="251206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595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2524760" y="252730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494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2524760" y="254253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393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2524760" y="255777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292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2524760" y="257302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191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2524760" y="258826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090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2524760" y="260350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8F8F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2524760" y="261873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8E8E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2524760" y="263397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8D8D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 txBox="1"/>
          <p:nvPr/>
        </p:nvSpPr>
        <p:spPr>
          <a:xfrm>
            <a:off x="2576829" y="928369"/>
            <a:ext cx="3092450" cy="868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5310">
              <a:lnSpc>
                <a:spcPct val="1383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Ар </a:t>
            </a:r>
            <a:r>
              <a:rPr sz="2000" spc="-5" dirty="0">
                <a:latin typeface="Times New Roman"/>
                <a:cs typeface="Times New Roman"/>
              </a:rPr>
              <a:t>кайсы түстөгү  чекиттерден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(пикселдерден)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7" name="object 317"/>
          <p:cNvSpPr/>
          <p:nvPr/>
        </p:nvSpPr>
        <p:spPr>
          <a:xfrm>
            <a:off x="5723890" y="1083310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3175">
            <a:solidFill>
              <a:srgbClr val="F0F0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5723890" y="108331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09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F0F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5723890" y="109855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09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F0F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5723890" y="111378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09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EFE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5723890" y="112903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09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EE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5723890" y="114426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09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ED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5723890" y="115951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09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ECEC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5723890" y="117475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09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EBEB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5723890" y="118998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09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EAEA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5723890" y="120523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09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E9E9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5723890" y="122046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09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E8E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5723890" y="123571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09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E7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5723890" y="125095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09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E6E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5723890" y="126618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09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E5E5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5723890" y="128143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09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E4E4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5723890" y="1295400"/>
            <a:ext cx="3421379" cy="17780"/>
          </a:xfrm>
          <a:custGeom>
            <a:avLst/>
            <a:gdLst/>
            <a:ahLst/>
            <a:cxnLst/>
            <a:rect l="l" t="t" r="r" b="b"/>
            <a:pathLst>
              <a:path w="3421379" h="17780">
                <a:moveTo>
                  <a:pt x="0" y="17779"/>
                </a:moveTo>
                <a:lnTo>
                  <a:pt x="3421380" y="17779"/>
                </a:lnTo>
                <a:lnTo>
                  <a:pt x="342138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E3E3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5723890" y="131191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09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E2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5723890" y="132715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09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E1E1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5723890" y="1341119"/>
            <a:ext cx="3421379" cy="17780"/>
          </a:xfrm>
          <a:custGeom>
            <a:avLst/>
            <a:gdLst/>
            <a:ahLst/>
            <a:cxnLst/>
            <a:rect l="l" t="t" r="r" b="b"/>
            <a:pathLst>
              <a:path w="3421379" h="17780">
                <a:moveTo>
                  <a:pt x="0" y="17779"/>
                </a:moveTo>
                <a:lnTo>
                  <a:pt x="3421380" y="17779"/>
                </a:lnTo>
                <a:lnTo>
                  <a:pt x="342138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E0E0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5723890" y="1356360"/>
            <a:ext cx="3421379" cy="17780"/>
          </a:xfrm>
          <a:custGeom>
            <a:avLst/>
            <a:gdLst/>
            <a:ahLst/>
            <a:cxnLst/>
            <a:rect l="l" t="t" r="r" b="b"/>
            <a:pathLst>
              <a:path w="3421379" h="17780">
                <a:moveTo>
                  <a:pt x="0" y="17779"/>
                </a:moveTo>
                <a:lnTo>
                  <a:pt x="3421380" y="17779"/>
                </a:lnTo>
                <a:lnTo>
                  <a:pt x="342138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DFD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5723890" y="137286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09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DEDE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5723890" y="1386839"/>
            <a:ext cx="3421379" cy="17780"/>
          </a:xfrm>
          <a:custGeom>
            <a:avLst/>
            <a:gdLst/>
            <a:ahLst/>
            <a:cxnLst/>
            <a:rect l="l" t="t" r="r" b="b"/>
            <a:pathLst>
              <a:path w="3421379" h="17780">
                <a:moveTo>
                  <a:pt x="0" y="17780"/>
                </a:moveTo>
                <a:lnTo>
                  <a:pt x="3421380" y="17780"/>
                </a:lnTo>
                <a:lnTo>
                  <a:pt x="342138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DDD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5723890" y="140208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09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DCD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5723890" y="141731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09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DBD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5723890" y="1432560"/>
            <a:ext cx="3421379" cy="17780"/>
          </a:xfrm>
          <a:custGeom>
            <a:avLst/>
            <a:gdLst/>
            <a:ahLst/>
            <a:cxnLst/>
            <a:rect l="l" t="t" r="r" b="b"/>
            <a:pathLst>
              <a:path w="3421379" h="17780">
                <a:moveTo>
                  <a:pt x="0" y="17779"/>
                </a:moveTo>
                <a:lnTo>
                  <a:pt x="3421380" y="17779"/>
                </a:lnTo>
                <a:lnTo>
                  <a:pt x="342138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DADA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5723890" y="144780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09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D9D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5723890" y="146303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09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D8D8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5723890" y="147828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09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D7D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5723890" y="149351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09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D6D6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5723890" y="150876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09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D5D5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5723890" y="152400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09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D4D4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5723890" y="153923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09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D3D3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5723890" y="155448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09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D2D2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5723890" y="156971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09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D1D1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5723890" y="158496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09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D0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5723890" y="160020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09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CFC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5723890" y="161543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CFCF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5723890" y="163067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CECE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5723890" y="164592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CDCD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5723890" y="166116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CCCC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5723890" y="167640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CCC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5723890" y="169163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CACA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5723890" y="170687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C9C9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5723890" y="172212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C8C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5723890" y="173736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C7C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5723890" y="175260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C6C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5723890" y="176783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C5C5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5723890" y="1781810"/>
            <a:ext cx="3421379" cy="17780"/>
          </a:xfrm>
          <a:custGeom>
            <a:avLst/>
            <a:gdLst/>
            <a:ahLst/>
            <a:cxnLst/>
            <a:rect l="l" t="t" r="r" b="b"/>
            <a:pathLst>
              <a:path w="3421379" h="17780">
                <a:moveTo>
                  <a:pt x="0" y="17779"/>
                </a:moveTo>
                <a:lnTo>
                  <a:pt x="3421380" y="17779"/>
                </a:lnTo>
                <a:lnTo>
                  <a:pt x="342138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C4C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5723890" y="179832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C3C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5723890" y="181356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C2C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5723890" y="182752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C1C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5723890" y="184277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C0C0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5723890" y="1858010"/>
            <a:ext cx="3421379" cy="17780"/>
          </a:xfrm>
          <a:custGeom>
            <a:avLst/>
            <a:gdLst/>
            <a:ahLst/>
            <a:cxnLst/>
            <a:rect l="l" t="t" r="r" b="b"/>
            <a:pathLst>
              <a:path w="3421379" h="17780">
                <a:moveTo>
                  <a:pt x="0" y="17779"/>
                </a:moveTo>
                <a:lnTo>
                  <a:pt x="3421380" y="17779"/>
                </a:lnTo>
                <a:lnTo>
                  <a:pt x="342138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BFBF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5723890" y="187325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BEBE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5723890" y="188848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BDBD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5723890" y="190372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BCBC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5723890" y="191897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BBBB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5723890" y="193421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BABA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5723890" y="194945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B9B9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5723890" y="196468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B8B8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5723890" y="197992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B7B7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5723890" y="199517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B6B6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5723890" y="201041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B5B5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5723890" y="202565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B4B4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5723890" y="204088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B3B3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5723890" y="205612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B2B2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5723890" y="207137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B1B1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5723890" y="208661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B0B0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5723890" y="210185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FA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5723890" y="211708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EAE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5723890" y="213232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DA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5723890" y="214757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DAD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5723890" y="216281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CAC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5723890" y="217805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BAB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5723890" y="219328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AAA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5723890" y="2207260"/>
            <a:ext cx="3421379" cy="17780"/>
          </a:xfrm>
          <a:custGeom>
            <a:avLst/>
            <a:gdLst/>
            <a:ahLst/>
            <a:cxnLst/>
            <a:rect l="l" t="t" r="r" b="b"/>
            <a:pathLst>
              <a:path w="3421379" h="17780">
                <a:moveTo>
                  <a:pt x="0" y="17779"/>
                </a:moveTo>
                <a:lnTo>
                  <a:pt x="3421380" y="17779"/>
                </a:lnTo>
                <a:lnTo>
                  <a:pt x="342138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A9A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5723890" y="222377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8A8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5723890" y="223901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7A7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5723890" y="2252979"/>
            <a:ext cx="3421379" cy="17780"/>
          </a:xfrm>
          <a:custGeom>
            <a:avLst/>
            <a:gdLst/>
            <a:ahLst/>
            <a:cxnLst/>
            <a:rect l="l" t="t" r="r" b="b"/>
            <a:pathLst>
              <a:path w="3421379" h="17780">
                <a:moveTo>
                  <a:pt x="0" y="17780"/>
                </a:moveTo>
                <a:lnTo>
                  <a:pt x="3421380" y="17780"/>
                </a:lnTo>
                <a:lnTo>
                  <a:pt x="342138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A6A6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5723890" y="226822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5A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5723890" y="2283460"/>
            <a:ext cx="3421379" cy="17780"/>
          </a:xfrm>
          <a:custGeom>
            <a:avLst/>
            <a:gdLst/>
            <a:ahLst/>
            <a:cxnLst/>
            <a:rect l="l" t="t" r="r" b="b"/>
            <a:pathLst>
              <a:path w="3421379" h="17780">
                <a:moveTo>
                  <a:pt x="0" y="17779"/>
                </a:moveTo>
                <a:lnTo>
                  <a:pt x="3421380" y="17779"/>
                </a:lnTo>
                <a:lnTo>
                  <a:pt x="342138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A4A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5723890" y="2298700"/>
            <a:ext cx="3421379" cy="17780"/>
          </a:xfrm>
          <a:custGeom>
            <a:avLst/>
            <a:gdLst/>
            <a:ahLst/>
            <a:cxnLst/>
            <a:rect l="l" t="t" r="r" b="b"/>
            <a:pathLst>
              <a:path w="3421379" h="17780">
                <a:moveTo>
                  <a:pt x="0" y="17779"/>
                </a:moveTo>
                <a:lnTo>
                  <a:pt x="3421380" y="17779"/>
                </a:lnTo>
                <a:lnTo>
                  <a:pt x="342138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A3A3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5723890" y="231393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2A2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5723890" y="232917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1A1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5723890" y="234442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0A0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5723890" y="235966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F9F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5723890" y="237490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E9E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5723890" y="239013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D9D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5723890" y="240537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C9C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5723890" y="242062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B9B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5723890" y="243586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A9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5723890" y="245110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99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5723890" y="246633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99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5723890" y="248157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797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5723890" y="249682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69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5723890" y="251206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595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5723890" y="252730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494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5723890" y="254253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393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5723890" y="255777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292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5723890" y="257302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191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5723890" y="258826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090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5723890" y="260350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8F8F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5723890" y="261873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8E8E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5723890" y="263397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8D8D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0" y="2649220"/>
            <a:ext cx="2524760" cy="22860"/>
          </a:xfrm>
          <a:custGeom>
            <a:avLst/>
            <a:gdLst/>
            <a:ahLst/>
            <a:cxnLst/>
            <a:rect l="l" t="t" r="r" b="b"/>
            <a:pathLst>
              <a:path w="2524760" h="22860">
                <a:moveTo>
                  <a:pt x="0" y="22859"/>
                </a:moveTo>
                <a:lnTo>
                  <a:pt x="2524760" y="22859"/>
                </a:lnTo>
                <a:lnTo>
                  <a:pt x="2524760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F0F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-1270" y="2670810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400"/>
                </a:moveTo>
                <a:lnTo>
                  <a:pt x="2527300" y="25400"/>
                </a:lnTo>
                <a:lnTo>
                  <a:pt x="2527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0F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-1270" y="2693670"/>
            <a:ext cx="2527300" cy="26670"/>
          </a:xfrm>
          <a:custGeom>
            <a:avLst/>
            <a:gdLst/>
            <a:ahLst/>
            <a:cxnLst/>
            <a:rect l="l" t="t" r="r" b="b"/>
            <a:pathLst>
              <a:path w="2527300" h="26669">
                <a:moveTo>
                  <a:pt x="0" y="26669"/>
                </a:moveTo>
                <a:lnTo>
                  <a:pt x="2527300" y="26669"/>
                </a:lnTo>
                <a:lnTo>
                  <a:pt x="2527300" y="0"/>
                </a:lnTo>
                <a:lnTo>
                  <a:pt x="0" y="0"/>
                </a:lnTo>
                <a:lnTo>
                  <a:pt x="0" y="26669"/>
                </a:lnTo>
                <a:close/>
              </a:path>
            </a:pathLst>
          </a:custGeom>
          <a:solidFill>
            <a:srgbClr val="EFE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-1270" y="2717800"/>
            <a:ext cx="2527300" cy="26670"/>
          </a:xfrm>
          <a:custGeom>
            <a:avLst/>
            <a:gdLst/>
            <a:ahLst/>
            <a:cxnLst/>
            <a:rect l="l" t="t" r="r" b="b"/>
            <a:pathLst>
              <a:path w="2527300" h="26669">
                <a:moveTo>
                  <a:pt x="0" y="26670"/>
                </a:moveTo>
                <a:lnTo>
                  <a:pt x="2527300" y="26670"/>
                </a:lnTo>
                <a:lnTo>
                  <a:pt x="252730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EE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-1270" y="2741929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400"/>
                </a:moveTo>
                <a:lnTo>
                  <a:pt x="2527300" y="25400"/>
                </a:lnTo>
                <a:lnTo>
                  <a:pt x="2527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D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-1270" y="2764789"/>
            <a:ext cx="2527300" cy="26670"/>
          </a:xfrm>
          <a:custGeom>
            <a:avLst/>
            <a:gdLst/>
            <a:ahLst/>
            <a:cxnLst/>
            <a:rect l="l" t="t" r="r" b="b"/>
            <a:pathLst>
              <a:path w="2527300" h="26669">
                <a:moveTo>
                  <a:pt x="0" y="26670"/>
                </a:moveTo>
                <a:lnTo>
                  <a:pt x="2527300" y="26670"/>
                </a:lnTo>
                <a:lnTo>
                  <a:pt x="252730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ECEC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-1270" y="2788920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400"/>
                </a:moveTo>
                <a:lnTo>
                  <a:pt x="2527300" y="25400"/>
                </a:lnTo>
                <a:lnTo>
                  <a:pt x="2527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BEB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-1270" y="2813050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400"/>
                </a:moveTo>
                <a:lnTo>
                  <a:pt x="2527300" y="25400"/>
                </a:lnTo>
                <a:lnTo>
                  <a:pt x="2527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AEA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-1270" y="2835910"/>
            <a:ext cx="2527300" cy="26670"/>
          </a:xfrm>
          <a:custGeom>
            <a:avLst/>
            <a:gdLst/>
            <a:ahLst/>
            <a:cxnLst/>
            <a:rect l="l" t="t" r="r" b="b"/>
            <a:pathLst>
              <a:path w="2527300" h="26669">
                <a:moveTo>
                  <a:pt x="0" y="26669"/>
                </a:moveTo>
                <a:lnTo>
                  <a:pt x="2527300" y="26669"/>
                </a:lnTo>
                <a:lnTo>
                  <a:pt x="2527300" y="0"/>
                </a:lnTo>
                <a:lnTo>
                  <a:pt x="0" y="0"/>
                </a:lnTo>
                <a:lnTo>
                  <a:pt x="0" y="26669"/>
                </a:lnTo>
                <a:close/>
              </a:path>
            </a:pathLst>
          </a:custGeom>
          <a:solidFill>
            <a:srgbClr val="E9E9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-1270" y="2860039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400"/>
                </a:moveTo>
                <a:lnTo>
                  <a:pt x="2527300" y="25400"/>
                </a:lnTo>
                <a:lnTo>
                  <a:pt x="2527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8E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-1270" y="2884170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400"/>
                </a:moveTo>
                <a:lnTo>
                  <a:pt x="2527300" y="25400"/>
                </a:lnTo>
                <a:lnTo>
                  <a:pt x="2527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7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-1270" y="2907029"/>
            <a:ext cx="2527300" cy="26670"/>
          </a:xfrm>
          <a:custGeom>
            <a:avLst/>
            <a:gdLst/>
            <a:ahLst/>
            <a:cxnLst/>
            <a:rect l="l" t="t" r="r" b="b"/>
            <a:pathLst>
              <a:path w="2527300" h="26669">
                <a:moveTo>
                  <a:pt x="0" y="26670"/>
                </a:moveTo>
                <a:lnTo>
                  <a:pt x="2527300" y="26670"/>
                </a:lnTo>
                <a:lnTo>
                  <a:pt x="252730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E6E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-1270" y="2931160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400"/>
                </a:moveTo>
                <a:lnTo>
                  <a:pt x="2527300" y="25400"/>
                </a:lnTo>
                <a:lnTo>
                  <a:pt x="2527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5E5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-1270" y="2954020"/>
            <a:ext cx="2527300" cy="26670"/>
          </a:xfrm>
          <a:custGeom>
            <a:avLst/>
            <a:gdLst/>
            <a:ahLst/>
            <a:cxnLst/>
            <a:rect l="l" t="t" r="r" b="b"/>
            <a:pathLst>
              <a:path w="2527300" h="26669">
                <a:moveTo>
                  <a:pt x="0" y="26669"/>
                </a:moveTo>
                <a:lnTo>
                  <a:pt x="2527300" y="26669"/>
                </a:lnTo>
                <a:lnTo>
                  <a:pt x="2527300" y="0"/>
                </a:lnTo>
                <a:lnTo>
                  <a:pt x="0" y="0"/>
                </a:lnTo>
                <a:lnTo>
                  <a:pt x="0" y="26669"/>
                </a:lnTo>
                <a:close/>
              </a:path>
            </a:pathLst>
          </a:custGeom>
          <a:solidFill>
            <a:srgbClr val="E4E4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-1270" y="2978150"/>
            <a:ext cx="2527300" cy="26670"/>
          </a:xfrm>
          <a:custGeom>
            <a:avLst/>
            <a:gdLst/>
            <a:ahLst/>
            <a:cxnLst/>
            <a:rect l="l" t="t" r="r" b="b"/>
            <a:pathLst>
              <a:path w="2527300" h="26669">
                <a:moveTo>
                  <a:pt x="0" y="26670"/>
                </a:moveTo>
                <a:lnTo>
                  <a:pt x="2527300" y="26670"/>
                </a:lnTo>
                <a:lnTo>
                  <a:pt x="252730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E3E3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-1270" y="3002279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400"/>
                </a:moveTo>
                <a:lnTo>
                  <a:pt x="2527300" y="25400"/>
                </a:lnTo>
                <a:lnTo>
                  <a:pt x="2527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2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-1270" y="3026410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400"/>
                </a:moveTo>
                <a:lnTo>
                  <a:pt x="2527300" y="25400"/>
                </a:lnTo>
                <a:lnTo>
                  <a:pt x="2527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1E1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-1270" y="3049270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400"/>
                </a:moveTo>
                <a:lnTo>
                  <a:pt x="2527300" y="25400"/>
                </a:lnTo>
                <a:lnTo>
                  <a:pt x="2527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0E0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-1270" y="3073400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400"/>
                </a:moveTo>
                <a:lnTo>
                  <a:pt x="2527300" y="25400"/>
                </a:lnTo>
                <a:lnTo>
                  <a:pt x="2527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FD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-1270" y="3096260"/>
            <a:ext cx="2527300" cy="26670"/>
          </a:xfrm>
          <a:custGeom>
            <a:avLst/>
            <a:gdLst/>
            <a:ahLst/>
            <a:cxnLst/>
            <a:rect l="l" t="t" r="r" b="b"/>
            <a:pathLst>
              <a:path w="2527300" h="26669">
                <a:moveTo>
                  <a:pt x="0" y="26669"/>
                </a:moveTo>
                <a:lnTo>
                  <a:pt x="2527300" y="26669"/>
                </a:lnTo>
                <a:lnTo>
                  <a:pt x="2527300" y="0"/>
                </a:lnTo>
                <a:lnTo>
                  <a:pt x="0" y="0"/>
                </a:lnTo>
                <a:lnTo>
                  <a:pt x="0" y="26669"/>
                </a:lnTo>
                <a:close/>
              </a:path>
            </a:pathLst>
          </a:custGeom>
          <a:solidFill>
            <a:srgbClr val="DEDE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-1270" y="3120389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400"/>
                </a:moveTo>
                <a:lnTo>
                  <a:pt x="2527300" y="25400"/>
                </a:lnTo>
                <a:lnTo>
                  <a:pt x="2527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DD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-1270" y="3144520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400"/>
                </a:moveTo>
                <a:lnTo>
                  <a:pt x="2527300" y="25400"/>
                </a:lnTo>
                <a:lnTo>
                  <a:pt x="2527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CD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-1270" y="3167379"/>
            <a:ext cx="2527300" cy="26670"/>
          </a:xfrm>
          <a:custGeom>
            <a:avLst/>
            <a:gdLst/>
            <a:ahLst/>
            <a:cxnLst/>
            <a:rect l="l" t="t" r="r" b="b"/>
            <a:pathLst>
              <a:path w="2527300" h="26669">
                <a:moveTo>
                  <a:pt x="0" y="26670"/>
                </a:moveTo>
                <a:lnTo>
                  <a:pt x="2527300" y="26670"/>
                </a:lnTo>
                <a:lnTo>
                  <a:pt x="252730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DBD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-1270" y="3191510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400"/>
                </a:moveTo>
                <a:lnTo>
                  <a:pt x="2527300" y="25400"/>
                </a:lnTo>
                <a:lnTo>
                  <a:pt x="2527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ADA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-1270" y="3215639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400"/>
                </a:moveTo>
                <a:lnTo>
                  <a:pt x="2527300" y="25400"/>
                </a:lnTo>
                <a:lnTo>
                  <a:pt x="2527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9D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-1270" y="3238500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400"/>
                </a:moveTo>
                <a:lnTo>
                  <a:pt x="2527300" y="25400"/>
                </a:lnTo>
                <a:lnTo>
                  <a:pt x="2527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8D8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-1270" y="3262629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400"/>
                </a:moveTo>
                <a:lnTo>
                  <a:pt x="2527300" y="25400"/>
                </a:lnTo>
                <a:lnTo>
                  <a:pt x="2527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7D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-1270" y="3285490"/>
            <a:ext cx="2527300" cy="26670"/>
          </a:xfrm>
          <a:custGeom>
            <a:avLst/>
            <a:gdLst/>
            <a:ahLst/>
            <a:cxnLst/>
            <a:rect l="l" t="t" r="r" b="b"/>
            <a:pathLst>
              <a:path w="2527300" h="26670">
                <a:moveTo>
                  <a:pt x="0" y="26670"/>
                </a:moveTo>
                <a:lnTo>
                  <a:pt x="2527300" y="26670"/>
                </a:lnTo>
                <a:lnTo>
                  <a:pt x="252730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D6D6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-1270" y="3309620"/>
            <a:ext cx="2527300" cy="26670"/>
          </a:xfrm>
          <a:custGeom>
            <a:avLst/>
            <a:gdLst/>
            <a:ahLst/>
            <a:cxnLst/>
            <a:rect l="l" t="t" r="r" b="b"/>
            <a:pathLst>
              <a:path w="2527300" h="26670">
                <a:moveTo>
                  <a:pt x="0" y="26669"/>
                </a:moveTo>
                <a:lnTo>
                  <a:pt x="2527300" y="26669"/>
                </a:lnTo>
                <a:lnTo>
                  <a:pt x="2527300" y="0"/>
                </a:lnTo>
                <a:lnTo>
                  <a:pt x="0" y="0"/>
                </a:lnTo>
                <a:lnTo>
                  <a:pt x="0" y="26669"/>
                </a:lnTo>
                <a:close/>
              </a:path>
            </a:pathLst>
          </a:custGeom>
          <a:solidFill>
            <a:srgbClr val="D5D5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-1270" y="3333750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400"/>
                </a:moveTo>
                <a:lnTo>
                  <a:pt x="2527300" y="25400"/>
                </a:lnTo>
                <a:lnTo>
                  <a:pt x="2527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4D4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-1270" y="3357879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400"/>
                </a:moveTo>
                <a:lnTo>
                  <a:pt x="2527300" y="25400"/>
                </a:lnTo>
                <a:lnTo>
                  <a:pt x="2527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3D3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-1270" y="3380740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400"/>
                </a:moveTo>
                <a:lnTo>
                  <a:pt x="2527300" y="25400"/>
                </a:lnTo>
                <a:lnTo>
                  <a:pt x="2527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2D2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-1270" y="3404870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400"/>
                </a:moveTo>
                <a:lnTo>
                  <a:pt x="2527300" y="25400"/>
                </a:lnTo>
                <a:lnTo>
                  <a:pt x="2527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1D1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-1270" y="3427729"/>
            <a:ext cx="2527300" cy="26670"/>
          </a:xfrm>
          <a:custGeom>
            <a:avLst/>
            <a:gdLst/>
            <a:ahLst/>
            <a:cxnLst/>
            <a:rect l="l" t="t" r="r" b="b"/>
            <a:pathLst>
              <a:path w="2527300" h="26670">
                <a:moveTo>
                  <a:pt x="0" y="26670"/>
                </a:moveTo>
                <a:lnTo>
                  <a:pt x="2527300" y="26670"/>
                </a:lnTo>
                <a:lnTo>
                  <a:pt x="252730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D0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-1270" y="3451859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400"/>
                </a:moveTo>
                <a:lnTo>
                  <a:pt x="2527300" y="25400"/>
                </a:lnTo>
                <a:lnTo>
                  <a:pt x="2527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FC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-1270" y="3475990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400"/>
                </a:moveTo>
                <a:lnTo>
                  <a:pt x="2527300" y="25400"/>
                </a:lnTo>
                <a:lnTo>
                  <a:pt x="2527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FCF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-1270" y="3498850"/>
            <a:ext cx="2527300" cy="26670"/>
          </a:xfrm>
          <a:custGeom>
            <a:avLst/>
            <a:gdLst/>
            <a:ahLst/>
            <a:cxnLst/>
            <a:rect l="l" t="t" r="r" b="b"/>
            <a:pathLst>
              <a:path w="2527300" h="26670">
                <a:moveTo>
                  <a:pt x="0" y="26670"/>
                </a:moveTo>
                <a:lnTo>
                  <a:pt x="2527300" y="26670"/>
                </a:lnTo>
                <a:lnTo>
                  <a:pt x="252730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CECE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-1270" y="3522979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400"/>
                </a:moveTo>
                <a:lnTo>
                  <a:pt x="2527300" y="25400"/>
                </a:lnTo>
                <a:lnTo>
                  <a:pt x="2527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DCD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-1270" y="3547109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400"/>
                </a:moveTo>
                <a:lnTo>
                  <a:pt x="2527300" y="25400"/>
                </a:lnTo>
                <a:lnTo>
                  <a:pt x="2527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CCC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-1270" y="3569970"/>
            <a:ext cx="2527300" cy="26670"/>
          </a:xfrm>
          <a:custGeom>
            <a:avLst/>
            <a:gdLst/>
            <a:ahLst/>
            <a:cxnLst/>
            <a:rect l="l" t="t" r="r" b="b"/>
            <a:pathLst>
              <a:path w="2527300" h="26670">
                <a:moveTo>
                  <a:pt x="0" y="26669"/>
                </a:moveTo>
                <a:lnTo>
                  <a:pt x="2527300" y="26669"/>
                </a:lnTo>
                <a:lnTo>
                  <a:pt x="2527300" y="0"/>
                </a:lnTo>
                <a:lnTo>
                  <a:pt x="0" y="0"/>
                </a:lnTo>
                <a:lnTo>
                  <a:pt x="0" y="26669"/>
                </a:lnTo>
                <a:close/>
              </a:path>
            </a:pathLst>
          </a:custGeom>
          <a:solidFill>
            <a:srgbClr val="CCC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-1270" y="3594100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400"/>
                </a:moveTo>
                <a:lnTo>
                  <a:pt x="2527300" y="25400"/>
                </a:lnTo>
                <a:lnTo>
                  <a:pt x="2527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ACA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-1270" y="3618229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400"/>
                </a:moveTo>
                <a:lnTo>
                  <a:pt x="2527300" y="25400"/>
                </a:lnTo>
                <a:lnTo>
                  <a:pt x="2527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9C9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-1270" y="3641090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400"/>
                </a:moveTo>
                <a:lnTo>
                  <a:pt x="2527300" y="25400"/>
                </a:lnTo>
                <a:lnTo>
                  <a:pt x="2527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8C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-1270" y="3665220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399"/>
                </a:moveTo>
                <a:lnTo>
                  <a:pt x="2527300" y="25399"/>
                </a:lnTo>
                <a:lnTo>
                  <a:pt x="25273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C7C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-1270" y="3688079"/>
            <a:ext cx="2527300" cy="26670"/>
          </a:xfrm>
          <a:custGeom>
            <a:avLst/>
            <a:gdLst/>
            <a:ahLst/>
            <a:cxnLst/>
            <a:rect l="l" t="t" r="r" b="b"/>
            <a:pathLst>
              <a:path w="2527300" h="26670">
                <a:moveTo>
                  <a:pt x="0" y="26670"/>
                </a:moveTo>
                <a:lnTo>
                  <a:pt x="2527300" y="26670"/>
                </a:lnTo>
                <a:lnTo>
                  <a:pt x="252730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C6C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-1270" y="3712209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400"/>
                </a:moveTo>
                <a:lnTo>
                  <a:pt x="2527300" y="25400"/>
                </a:lnTo>
                <a:lnTo>
                  <a:pt x="2527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5C5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-1270" y="3736340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400"/>
                </a:moveTo>
                <a:lnTo>
                  <a:pt x="2527300" y="25400"/>
                </a:lnTo>
                <a:lnTo>
                  <a:pt x="2527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4C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-1270" y="3760470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399"/>
                </a:moveTo>
                <a:lnTo>
                  <a:pt x="2527300" y="25399"/>
                </a:lnTo>
                <a:lnTo>
                  <a:pt x="25273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C3C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-1270" y="3783329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400"/>
                </a:moveTo>
                <a:lnTo>
                  <a:pt x="2527300" y="25400"/>
                </a:lnTo>
                <a:lnTo>
                  <a:pt x="2527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2C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-1270" y="3807459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400"/>
                </a:moveTo>
                <a:lnTo>
                  <a:pt x="2527300" y="25400"/>
                </a:lnTo>
                <a:lnTo>
                  <a:pt x="2527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1C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-1270" y="3830320"/>
            <a:ext cx="2527300" cy="26670"/>
          </a:xfrm>
          <a:custGeom>
            <a:avLst/>
            <a:gdLst/>
            <a:ahLst/>
            <a:cxnLst/>
            <a:rect l="l" t="t" r="r" b="b"/>
            <a:pathLst>
              <a:path w="2527300" h="26670">
                <a:moveTo>
                  <a:pt x="0" y="26670"/>
                </a:moveTo>
                <a:lnTo>
                  <a:pt x="2527300" y="26670"/>
                </a:lnTo>
                <a:lnTo>
                  <a:pt x="252730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C0C0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-1270" y="3854450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400"/>
                </a:moveTo>
                <a:lnTo>
                  <a:pt x="2527300" y="25400"/>
                </a:lnTo>
                <a:lnTo>
                  <a:pt x="2527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BFBF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-1270" y="3877309"/>
            <a:ext cx="2527300" cy="26670"/>
          </a:xfrm>
          <a:custGeom>
            <a:avLst/>
            <a:gdLst/>
            <a:ahLst/>
            <a:cxnLst/>
            <a:rect l="l" t="t" r="r" b="b"/>
            <a:pathLst>
              <a:path w="2527300" h="26670">
                <a:moveTo>
                  <a:pt x="0" y="26670"/>
                </a:moveTo>
                <a:lnTo>
                  <a:pt x="2527300" y="26670"/>
                </a:lnTo>
                <a:lnTo>
                  <a:pt x="252730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BEBE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-1270" y="3901440"/>
            <a:ext cx="2527300" cy="26670"/>
          </a:xfrm>
          <a:custGeom>
            <a:avLst/>
            <a:gdLst/>
            <a:ahLst/>
            <a:cxnLst/>
            <a:rect l="l" t="t" r="r" b="b"/>
            <a:pathLst>
              <a:path w="2527300" h="26670">
                <a:moveTo>
                  <a:pt x="0" y="26670"/>
                </a:moveTo>
                <a:lnTo>
                  <a:pt x="2527300" y="26670"/>
                </a:lnTo>
                <a:lnTo>
                  <a:pt x="252730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BDBD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-1270" y="3925570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399"/>
                </a:moveTo>
                <a:lnTo>
                  <a:pt x="2527300" y="25399"/>
                </a:lnTo>
                <a:lnTo>
                  <a:pt x="25273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BCBC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-1270" y="3949700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400"/>
                </a:moveTo>
                <a:lnTo>
                  <a:pt x="2527300" y="25400"/>
                </a:lnTo>
                <a:lnTo>
                  <a:pt x="2527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BBBB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-1270" y="3972559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400"/>
                </a:moveTo>
                <a:lnTo>
                  <a:pt x="2527300" y="25400"/>
                </a:lnTo>
                <a:lnTo>
                  <a:pt x="2527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BABA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-1270" y="3996690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400"/>
                </a:moveTo>
                <a:lnTo>
                  <a:pt x="2527300" y="25400"/>
                </a:lnTo>
                <a:lnTo>
                  <a:pt x="2527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B9B9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-1270" y="4019550"/>
            <a:ext cx="2527300" cy="26670"/>
          </a:xfrm>
          <a:custGeom>
            <a:avLst/>
            <a:gdLst/>
            <a:ahLst/>
            <a:cxnLst/>
            <a:rect l="l" t="t" r="r" b="b"/>
            <a:pathLst>
              <a:path w="2527300" h="26670">
                <a:moveTo>
                  <a:pt x="0" y="26670"/>
                </a:moveTo>
                <a:lnTo>
                  <a:pt x="2527300" y="26670"/>
                </a:lnTo>
                <a:lnTo>
                  <a:pt x="252730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B8B8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-1270" y="4043679"/>
            <a:ext cx="2527300" cy="26670"/>
          </a:xfrm>
          <a:custGeom>
            <a:avLst/>
            <a:gdLst/>
            <a:ahLst/>
            <a:cxnLst/>
            <a:rect l="l" t="t" r="r" b="b"/>
            <a:pathLst>
              <a:path w="2527300" h="26670">
                <a:moveTo>
                  <a:pt x="0" y="26670"/>
                </a:moveTo>
                <a:lnTo>
                  <a:pt x="2527300" y="26670"/>
                </a:lnTo>
                <a:lnTo>
                  <a:pt x="252730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B7B7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-1270" y="4067809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400"/>
                </a:moveTo>
                <a:lnTo>
                  <a:pt x="2527300" y="25400"/>
                </a:lnTo>
                <a:lnTo>
                  <a:pt x="2527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B6B6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-1270" y="4090670"/>
            <a:ext cx="2527300" cy="26670"/>
          </a:xfrm>
          <a:custGeom>
            <a:avLst/>
            <a:gdLst/>
            <a:ahLst/>
            <a:cxnLst/>
            <a:rect l="l" t="t" r="r" b="b"/>
            <a:pathLst>
              <a:path w="2527300" h="26670">
                <a:moveTo>
                  <a:pt x="0" y="26670"/>
                </a:moveTo>
                <a:lnTo>
                  <a:pt x="2527300" y="26670"/>
                </a:lnTo>
                <a:lnTo>
                  <a:pt x="252730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B5B5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-1270" y="4114800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400"/>
                </a:moveTo>
                <a:lnTo>
                  <a:pt x="2527300" y="25400"/>
                </a:lnTo>
                <a:lnTo>
                  <a:pt x="2527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B4B4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-1270" y="4138929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400"/>
                </a:moveTo>
                <a:lnTo>
                  <a:pt x="2527300" y="25400"/>
                </a:lnTo>
                <a:lnTo>
                  <a:pt x="2527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B3B3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-1270" y="4161790"/>
            <a:ext cx="2527300" cy="26670"/>
          </a:xfrm>
          <a:custGeom>
            <a:avLst/>
            <a:gdLst/>
            <a:ahLst/>
            <a:cxnLst/>
            <a:rect l="l" t="t" r="r" b="b"/>
            <a:pathLst>
              <a:path w="2527300" h="26670">
                <a:moveTo>
                  <a:pt x="0" y="26670"/>
                </a:moveTo>
                <a:lnTo>
                  <a:pt x="2527300" y="26670"/>
                </a:lnTo>
                <a:lnTo>
                  <a:pt x="252730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B2B2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-1270" y="4185920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399"/>
                </a:moveTo>
                <a:lnTo>
                  <a:pt x="2527300" y="25399"/>
                </a:lnTo>
                <a:lnTo>
                  <a:pt x="25273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B1B1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-1270" y="4210050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400"/>
                </a:moveTo>
                <a:lnTo>
                  <a:pt x="2527300" y="25400"/>
                </a:lnTo>
                <a:lnTo>
                  <a:pt x="2527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B0B0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-1270" y="4232909"/>
            <a:ext cx="2527300" cy="26670"/>
          </a:xfrm>
          <a:custGeom>
            <a:avLst/>
            <a:gdLst/>
            <a:ahLst/>
            <a:cxnLst/>
            <a:rect l="l" t="t" r="r" b="b"/>
            <a:pathLst>
              <a:path w="2527300" h="26670">
                <a:moveTo>
                  <a:pt x="0" y="26670"/>
                </a:moveTo>
                <a:lnTo>
                  <a:pt x="2527300" y="26670"/>
                </a:lnTo>
                <a:lnTo>
                  <a:pt x="252730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AFA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-1270" y="4257040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400"/>
                </a:moveTo>
                <a:lnTo>
                  <a:pt x="2527300" y="25400"/>
                </a:lnTo>
                <a:lnTo>
                  <a:pt x="2527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AEAE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-1270" y="4279900"/>
            <a:ext cx="2527300" cy="26670"/>
          </a:xfrm>
          <a:custGeom>
            <a:avLst/>
            <a:gdLst/>
            <a:ahLst/>
            <a:cxnLst/>
            <a:rect l="l" t="t" r="r" b="b"/>
            <a:pathLst>
              <a:path w="2527300" h="26670">
                <a:moveTo>
                  <a:pt x="0" y="26670"/>
                </a:moveTo>
                <a:lnTo>
                  <a:pt x="2527300" y="26670"/>
                </a:lnTo>
                <a:lnTo>
                  <a:pt x="252730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ADA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-1270" y="4304029"/>
            <a:ext cx="2527300" cy="26670"/>
          </a:xfrm>
          <a:custGeom>
            <a:avLst/>
            <a:gdLst/>
            <a:ahLst/>
            <a:cxnLst/>
            <a:rect l="l" t="t" r="r" b="b"/>
            <a:pathLst>
              <a:path w="2527300" h="26670">
                <a:moveTo>
                  <a:pt x="0" y="26670"/>
                </a:moveTo>
                <a:lnTo>
                  <a:pt x="2527300" y="26670"/>
                </a:lnTo>
                <a:lnTo>
                  <a:pt x="252730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ADAD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-1270" y="4328159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400"/>
                </a:moveTo>
                <a:lnTo>
                  <a:pt x="2527300" y="25400"/>
                </a:lnTo>
                <a:lnTo>
                  <a:pt x="2527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ACAC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-1270" y="4352290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400"/>
                </a:moveTo>
                <a:lnTo>
                  <a:pt x="2527300" y="25400"/>
                </a:lnTo>
                <a:lnTo>
                  <a:pt x="2527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ABAB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-1270" y="4375150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400"/>
                </a:moveTo>
                <a:lnTo>
                  <a:pt x="2527300" y="25400"/>
                </a:lnTo>
                <a:lnTo>
                  <a:pt x="2527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AAAA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-1270" y="4399279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400"/>
                </a:moveTo>
                <a:lnTo>
                  <a:pt x="2527300" y="25400"/>
                </a:lnTo>
                <a:lnTo>
                  <a:pt x="2527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A9A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-1270" y="4422140"/>
            <a:ext cx="2527300" cy="26670"/>
          </a:xfrm>
          <a:custGeom>
            <a:avLst/>
            <a:gdLst/>
            <a:ahLst/>
            <a:cxnLst/>
            <a:rect l="l" t="t" r="r" b="b"/>
            <a:pathLst>
              <a:path w="2527300" h="26670">
                <a:moveTo>
                  <a:pt x="0" y="26670"/>
                </a:moveTo>
                <a:lnTo>
                  <a:pt x="2527300" y="26670"/>
                </a:lnTo>
                <a:lnTo>
                  <a:pt x="252730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A8A8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-1270" y="4446270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399"/>
                </a:moveTo>
                <a:lnTo>
                  <a:pt x="2527300" y="25399"/>
                </a:lnTo>
                <a:lnTo>
                  <a:pt x="25273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A7A7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-1270" y="4470400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400"/>
                </a:moveTo>
                <a:lnTo>
                  <a:pt x="2527300" y="25400"/>
                </a:lnTo>
                <a:lnTo>
                  <a:pt x="2527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A6A6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-1270" y="4493259"/>
            <a:ext cx="2527300" cy="26670"/>
          </a:xfrm>
          <a:custGeom>
            <a:avLst/>
            <a:gdLst/>
            <a:ahLst/>
            <a:cxnLst/>
            <a:rect l="l" t="t" r="r" b="b"/>
            <a:pathLst>
              <a:path w="2527300" h="26670">
                <a:moveTo>
                  <a:pt x="0" y="26670"/>
                </a:moveTo>
                <a:lnTo>
                  <a:pt x="2527300" y="26670"/>
                </a:lnTo>
                <a:lnTo>
                  <a:pt x="252730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A5A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-1270" y="4517390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400"/>
                </a:moveTo>
                <a:lnTo>
                  <a:pt x="2527300" y="25400"/>
                </a:lnTo>
                <a:lnTo>
                  <a:pt x="2527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A4A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-1270" y="4541520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399"/>
                </a:moveTo>
                <a:lnTo>
                  <a:pt x="2527300" y="25399"/>
                </a:lnTo>
                <a:lnTo>
                  <a:pt x="25273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A3A3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-1270" y="4564379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400"/>
                </a:moveTo>
                <a:lnTo>
                  <a:pt x="2527300" y="25400"/>
                </a:lnTo>
                <a:lnTo>
                  <a:pt x="2527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A2A2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-1270" y="4588509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400"/>
                </a:moveTo>
                <a:lnTo>
                  <a:pt x="2527300" y="25400"/>
                </a:lnTo>
                <a:lnTo>
                  <a:pt x="2527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A1A1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-1270" y="4611370"/>
            <a:ext cx="2527300" cy="26670"/>
          </a:xfrm>
          <a:custGeom>
            <a:avLst/>
            <a:gdLst/>
            <a:ahLst/>
            <a:cxnLst/>
            <a:rect l="l" t="t" r="r" b="b"/>
            <a:pathLst>
              <a:path w="2527300" h="26670">
                <a:moveTo>
                  <a:pt x="0" y="26670"/>
                </a:moveTo>
                <a:lnTo>
                  <a:pt x="2527300" y="26670"/>
                </a:lnTo>
                <a:lnTo>
                  <a:pt x="252730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A0A0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-1270" y="4635500"/>
            <a:ext cx="2527300" cy="26670"/>
          </a:xfrm>
          <a:custGeom>
            <a:avLst/>
            <a:gdLst/>
            <a:ahLst/>
            <a:cxnLst/>
            <a:rect l="l" t="t" r="r" b="b"/>
            <a:pathLst>
              <a:path w="2527300" h="26670">
                <a:moveTo>
                  <a:pt x="0" y="26670"/>
                </a:moveTo>
                <a:lnTo>
                  <a:pt x="2527300" y="26670"/>
                </a:lnTo>
                <a:lnTo>
                  <a:pt x="252730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9F9F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-1270" y="4659629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400"/>
                </a:moveTo>
                <a:lnTo>
                  <a:pt x="2527300" y="25400"/>
                </a:lnTo>
                <a:lnTo>
                  <a:pt x="2527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9E9E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-1270" y="4682490"/>
            <a:ext cx="2527300" cy="26670"/>
          </a:xfrm>
          <a:custGeom>
            <a:avLst/>
            <a:gdLst/>
            <a:ahLst/>
            <a:cxnLst/>
            <a:rect l="l" t="t" r="r" b="b"/>
            <a:pathLst>
              <a:path w="2527300" h="26670">
                <a:moveTo>
                  <a:pt x="0" y="26670"/>
                </a:moveTo>
                <a:lnTo>
                  <a:pt x="2527300" y="26670"/>
                </a:lnTo>
                <a:lnTo>
                  <a:pt x="252730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9D9D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-1270" y="4706620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399"/>
                </a:moveTo>
                <a:lnTo>
                  <a:pt x="2527300" y="25399"/>
                </a:lnTo>
                <a:lnTo>
                  <a:pt x="25273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9C9C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-1270" y="4730750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400"/>
                </a:moveTo>
                <a:lnTo>
                  <a:pt x="2527300" y="25400"/>
                </a:lnTo>
                <a:lnTo>
                  <a:pt x="2527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9B9B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-1270" y="4753609"/>
            <a:ext cx="2527300" cy="26670"/>
          </a:xfrm>
          <a:custGeom>
            <a:avLst/>
            <a:gdLst/>
            <a:ahLst/>
            <a:cxnLst/>
            <a:rect l="l" t="t" r="r" b="b"/>
            <a:pathLst>
              <a:path w="2527300" h="26670">
                <a:moveTo>
                  <a:pt x="0" y="26670"/>
                </a:moveTo>
                <a:lnTo>
                  <a:pt x="2527300" y="26670"/>
                </a:lnTo>
                <a:lnTo>
                  <a:pt x="252730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9A9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-1270" y="4777740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400"/>
                </a:moveTo>
                <a:lnTo>
                  <a:pt x="2527300" y="25400"/>
                </a:lnTo>
                <a:lnTo>
                  <a:pt x="2527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999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-1270" y="4801870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399"/>
                </a:moveTo>
                <a:lnTo>
                  <a:pt x="2527300" y="25399"/>
                </a:lnTo>
                <a:lnTo>
                  <a:pt x="25273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999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-1270" y="4824729"/>
            <a:ext cx="2527300" cy="26670"/>
          </a:xfrm>
          <a:custGeom>
            <a:avLst/>
            <a:gdLst/>
            <a:ahLst/>
            <a:cxnLst/>
            <a:rect l="l" t="t" r="r" b="b"/>
            <a:pathLst>
              <a:path w="2527300" h="26670">
                <a:moveTo>
                  <a:pt x="0" y="26670"/>
                </a:moveTo>
                <a:lnTo>
                  <a:pt x="2527300" y="26670"/>
                </a:lnTo>
                <a:lnTo>
                  <a:pt x="252730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9797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-1270" y="4848859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400"/>
                </a:moveTo>
                <a:lnTo>
                  <a:pt x="2527300" y="25400"/>
                </a:lnTo>
                <a:lnTo>
                  <a:pt x="2527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969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-1270" y="4872990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400"/>
                </a:moveTo>
                <a:lnTo>
                  <a:pt x="2527300" y="25400"/>
                </a:lnTo>
                <a:lnTo>
                  <a:pt x="2527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9595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-1270" y="4895850"/>
            <a:ext cx="2527300" cy="26670"/>
          </a:xfrm>
          <a:custGeom>
            <a:avLst/>
            <a:gdLst/>
            <a:ahLst/>
            <a:cxnLst/>
            <a:rect l="l" t="t" r="r" b="b"/>
            <a:pathLst>
              <a:path w="2527300" h="26670">
                <a:moveTo>
                  <a:pt x="0" y="26670"/>
                </a:moveTo>
                <a:lnTo>
                  <a:pt x="2527300" y="26670"/>
                </a:lnTo>
                <a:lnTo>
                  <a:pt x="252730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9494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-1270" y="4919979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400"/>
                </a:moveTo>
                <a:lnTo>
                  <a:pt x="2527300" y="25400"/>
                </a:lnTo>
                <a:lnTo>
                  <a:pt x="2527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9393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-1270" y="4944109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400"/>
                </a:moveTo>
                <a:lnTo>
                  <a:pt x="2527300" y="25400"/>
                </a:lnTo>
                <a:lnTo>
                  <a:pt x="2527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9292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-1270" y="4966970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399"/>
                </a:moveTo>
                <a:lnTo>
                  <a:pt x="2527300" y="25399"/>
                </a:lnTo>
                <a:lnTo>
                  <a:pt x="25273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9191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-1270" y="4991100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400"/>
                </a:moveTo>
                <a:lnTo>
                  <a:pt x="2527300" y="25400"/>
                </a:lnTo>
                <a:lnTo>
                  <a:pt x="2527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9090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-1270" y="5013959"/>
            <a:ext cx="2527300" cy="26670"/>
          </a:xfrm>
          <a:custGeom>
            <a:avLst/>
            <a:gdLst/>
            <a:ahLst/>
            <a:cxnLst/>
            <a:rect l="l" t="t" r="r" b="b"/>
            <a:pathLst>
              <a:path w="2527300" h="26670">
                <a:moveTo>
                  <a:pt x="0" y="26670"/>
                </a:moveTo>
                <a:lnTo>
                  <a:pt x="2527300" y="26670"/>
                </a:lnTo>
                <a:lnTo>
                  <a:pt x="252730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8F8F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-1270" y="5038090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400"/>
                </a:moveTo>
                <a:lnTo>
                  <a:pt x="2527300" y="25400"/>
                </a:lnTo>
                <a:lnTo>
                  <a:pt x="25273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8E8E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-1270" y="5062220"/>
            <a:ext cx="2527300" cy="25400"/>
          </a:xfrm>
          <a:custGeom>
            <a:avLst/>
            <a:gdLst/>
            <a:ahLst/>
            <a:cxnLst/>
            <a:rect l="l" t="t" r="r" b="b"/>
            <a:pathLst>
              <a:path w="2527300" h="25400">
                <a:moveTo>
                  <a:pt x="0" y="25399"/>
                </a:moveTo>
                <a:lnTo>
                  <a:pt x="2527300" y="25399"/>
                </a:lnTo>
                <a:lnTo>
                  <a:pt x="25273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8D8D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 txBox="1"/>
          <p:nvPr/>
        </p:nvSpPr>
        <p:spPr>
          <a:xfrm>
            <a:off x="-5080" y="2490469"/>
            <a:ext cx="2529205" cy="1292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5080" algn="ctr">
              <a:lnSpc>
                <a:spcPct val="1385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Масштабты  </a:t>
            </a:r>
            <a:r>
              <a:rPr sz="2000" dirty="0">
                <a:latin typeface="Times New Roman"/>
                <a:cs typeface="Times New Roman"/>
              </a:rPr>
              <a:t>өзгөрткөндө </a:t>
            </a:r>
            <a:r>
              <a:rPr sz="2000" spc="-5" dirty="0">
                <a:latin typeface="Times New Roman"/>
                <a:cs typeface="Times New Roman"/>
              </a:rPr>
              <a:t>кандай  </a:t>
            </a:r>
            <a:r>
              <a:rPr sz="2000" dirty="0">
                <a:latin typeface="Times New Roman"/>
                <a:cs typeface="Times New Roman"/>
              </a:rPr>
              <a:t>өзгөрүүлөргө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учурайт?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25" name="object 525"/>
          <p:cNvSpPr/>
          <p:nvPr/>
        </p:nvSpPr>
        <p:spPr>
          <a:xfrm>
            <a:off x="2524760" y="2649220"/>
            <a:ext cx="3197860" cy="22860"/>
          </a:xfrm>
          <a:custGeom>
            <a:avLst/>
            <a:gdLst/>
            <a:ahLst/>
            <a:cxnLst/>
            <a:rect l="l" t="t" r="r" b="b"/>
            <a:pathLst>
              <a:path w="3197860" h="22860">
                <a:moveTo>
                  <a:pt x="0" y="22859"/>
                </a:moveTo>
                <a:lnTo>
                  <a:pt x="3197860" y="22859"/>
                </a:lnTo>
                <a:lnTo>
                  <a:pt x="3197860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F0F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2524760" y="2670810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400"/>
                </a:moveTo>
                <a:lnTo>
                  <a:pt x="3200400" y="25400"/>
                </a:lnTo>
                <a:lnTo>
                  <a:pt x="3200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0F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2524760" y="2693670"/>
            <a:ext cx="3200400" cy="26670"/>
          </a:xfrm>
          <a:custGeom>
            <a:avLst/>
            <a:gdLst/>
            <a:ahLst/>
            <a:cxnLst/>
            <a:rect l="l" t="t" r="r" b="b"/>
            <a:pathLst>
              <a:path w="3200400" h="26669">
                <a:moveTo>
                  <a:pt x="0" y="26669"/>
                </a:moveTo>
                <a:lnTo>
                  <a:pt x="3200400" y="26669"/>
                </a:lnTo>
                <a:lnTo>
                  <a:pt x="3200400" y="0"/>
                </a:lnTo>
                <a:lnTo>
                  <a:pt x="0" y="0"/>
                </a:lnTo>
                <a:lnTo>
                  <a:pt x="0" y="26669"/>
                </a:lnTo>
                <a:close/>
              </a:path>
            </a:pathLst>
          </a:custGeom>
          <a:solidFill>
            <a:srgbClr val="EFE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2524760" y="2717800"/>
            <a:ext cx="3200400" cy="26670"/>
          </a:xfrm>
          <a:custGeom>
            <a:avLst/>
            <a:gdLst/>
            <a:ahLst/>
            <a:cxnLst/>
            <a:rect l="l" t="t" r="r" b="b"/>
            <a:pathLst>
              <a:path w="3200400" h="26669">
                <a:moveTo>
                  <a:pt x="0" y="26670"/>
                </a:moveTo>
                <a:lnTo>
                  <a:pt x="3200400" y="26670"/>
                </a:lnTo>
                <a:lnTo>
                  <a:pt x="320040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EE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2524760" y="2741929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400"/>
                </a:moveTo>
                <a:lnTo>
                  <a:pt x="3200400" y="25400"/>
                </a:lnTo>
                <a:lnTo>
                  <a:pt x="3200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D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2524760" y="2764789"/>
            <a:ext cx="3200400" cy="26670"/>
          </a:xfrm>
          <a:custGeom>
            <a:avLst/>
            <a:gdLst/>
            <a:ahLst/>
            <a:cxnLst/>
            <a:rect l="l" t="t" r="r" b="b"/>
            <a:pathLst>
              <a:path w="3200400" h="26669">
                <a:moveTo>
                  <a:pt x="0" y="26670"/>
                </a:moveTo>
                <a:lnTo>
                  <a:pt x="3200400" y="26670"/>
                </a:lnTo>
                <a:lnTo>
                  <a:pt x="320040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ECEC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2524760" y="2788920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400"/>
                </a:moveTo>
                <a:lnTo>
                  <a:pt x="3200400" y="25400"/>
                </a:lnTo>
                <a:lnTo>
                  <a:pt x="3200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BEB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2524760" y="2813050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400"/>
                </a:moveTo>
                <a:lnTo>
                  <a:pt x="3200400" y="25400"/>
                </a:lnTo>
                <a:lnTo>
                  <a:pt x="3200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AEA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2524760" y="2835910"/>
            <a:ext cx="3200400" cy="26670"/>
          </a:xfrm>
          <a:custGeom>
            <a:avLst/>
            <a:gdLst/>
            <a:ahLst/>
            <a:cxnLst/>
            <a:rect l="l" t="t" r="r" b="b"/>
            <a:pathLst>
              <a:path w="3200400" h="26669">
                <a:moveTo>
                  <a:pt x="0" y="26669"/>
                </a:moveTo>
                <a:lnTo>
                  <a:pt x="3200400" y="26669"/>
                </a:lnTo>
                <a:lnTo>
                  <a:pt x="3200400" y="0"/>
                </a:lnTo>
                <a:lnTo>
                  <a:pt x="0" y="0"/>
                </a:lnTo>
                <a:lnTo>
                  <a:pt x="0" y="26669"/>
                </a:lnTo>
                <a:close/>
              </a:path>
            </a:pathLst>
          </a:custGeom>
          <a:solidFill>
            <a:srgbClr val="E9E9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2524760" y="2860039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400"/>
                </a:moveTo>
                <a:lnTo>
                  <a:pt x="3200400" y="25400"/>
                </a:lnTo>
                <a:lnTo>
                  <a:pt x="3200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8E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2524760" y="2884170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400"/>
                </a:moveTo>
                <a:lnTo>
                  <a:pt x="3200400" y="25400"/>
                </a:lnTo>
                <a:lnTo>
                  <a:pt x="3200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7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2524760" y="2907029"/>
            <a:ext cx="3200400" cy="26670"/>
          </a:xfrm>
          <a:custGeom>
            <a:avLst/>
            <a:gdLst/>
            <a:ahLst/>
            <a:cxnLst/>
            <a:rect l="l" t="t" r="r" b="b"/>
            <a:pathLst>
              <a:path w="3200400" h="26669">
                <a:moveTo>
                  <a:pt x="0" y="26670"/>
                </a:moveTo>
                <a:lnTo>
                  <a:pt x="3200400" y="26670"/>
                </a:lnTo>
                <a:lnTo>
                  <a:pt x="320040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E6E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2524760" y="2931160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400"/>
                </a:moveTo>
                <a:lnTo>
                  <a:pt x="3200400" y="25400"/>
                </a:lnTo>
                <a:lnTo>
                  <a:pt x="3200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5E5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2524760" y="2954020"/>
            <a:ext cx="3200400" cy="26670"/>
          </a:xfrm>
          <a:custGeom>
            <a:avLst/>
            <a:gdLst/>
            <a:ahLst/>
            <a:cxnLst/>
            <a:rect l="l" t="t" r="r" b="b"/>
            <a:pathLst>
              <a:path w="3200400" h="26669">
                <a:moveTo>
                  <a:pt x="0" y="26669"/>
                </a:moveTo>
                <a:lnTo>
                  <a:pt x="3200400" y="26669"/>
                </a:lnTo>
                <a:lnTo>
                  <a:pt x="3200400" y="0"/>
                </a:lnTo>
                <a:lnTo>
                  <a:pt x="0" y="0"/>
                </a:lnTo>
                <a:lnTo>
                  <a:pt x="0" y="26669"/>
                </a:lnTo>
                <a:close/>
              </a:path>
            </a:pathLst>
          </a:custGeom>
          <a:solidFill>
            <a:srgbClr val="E4E4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2524760" y="2978150"/>
            <a:ext cx="3200400" cy="26670"/>
          </a:xfrm>
          <a:custGeom>
            <a:avLst/>
            <a:gdLst/>
            <a:ahLst/>
            <a:cxnLst/>
            <a:rect l="l" t="t" r="r" b="b"/>
            <a:pathLst>
              <a:path w="3200400" h="26669">
                <a:moveTo>
                  <a:pt x="0" y="26670"/>
                </a:moveTo>
                <a:lnTo>
                  <a:pt x="3200400" y="26670"/>
                </a:lnTo>
                <a:lnTo>
                  <a:pt x="320040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E3E3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2524760" y="3002279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400"/>
                </a:moveTo>
                <a:lnTo>
                  <a:pt x="3200400" y="25400"/>
                </a:lnTo>
                <a:lnTo>
                  <a:pt x="3200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2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2524760" y="3026410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400"/>
                </a:moveTo>
                <a:lnTo>
                  <a:pt x="3200400" y="25400"/>
                </a:lnTo>
                <a:lnTo>
                  <a:pt x="3200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1E1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2524760" y="3049270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400"/>
                </a:moveTo>
                <a:lnTo>
                  <a:pt x="3200400" y="25400"/>
                </a:lnTo>
                <a:lnTo>
                  <a:pt x="3200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0E0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2524760" y="3073400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400"/>
                </a:moveTo>
                <a:lnTo>
                  <a:pt x="3200400" y="25400"/>
                </a:lnTo>
                <a:lnTo>
                  <a:pt x="3200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FD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2524760" y="3096260"/>
            <a:ext cx="3200400" cy="26670"/>
          </a:xfrm>
          <a:custGeom>
            <a:avLst/>
            <a:gdLst/>
            <a:ahLst/>
            <a:cxnLst/>
            <a:rect l="l" t="t" r="r" b="b"/>
            <a:pathLst>
              <a:path w="3200400" h="26669">
                <a:moveTo>
                  <a:pt x="0" y="26669"/>
                </a:moveTo>
                <a:lnTo>
                  <a:pt x="3200400" y="26669"/>
                </a:lnTo>
                <a:lnTo>
                  <a:pt x="3200400" y="0"/>
                </a:lnTo>
                <a:lnTo>
                  <a:pt x="0" y="0"/>
                </a:lnTo>
                <a:lnTo>
                  <a:pt x="0" y="26669"/>
                </a:lnTo>
                <a:close/>
              </a:path>
            </a:pathLst>
          </a:custGeom>
          <a:solidFill>
            <a:srgbClr val="DEDE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2524760" y="3120389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400"/>
                </a:moveTo>
                <a:lnTo>
                  <a:pt x="3200400" y="25400"/>
                </a:lnTo>
                <a:lnTo>
                  <a:pt x="3200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DD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2524760" y="3144520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400"/>
                </a:moveTo>
                <a:lnTo>
                  <a:pt x="3200400" y="25400"/>
                </a:lnTo>
                <a:lnTo>
                  <a:pt x="3200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CD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2524760" y="3167379"/>
            <a:ext cx="3200400" cy="26670"/>
          </a:xfrm>
          <a:custGeom>
            <a:avLst/>
            <a:gdLst/>
            <a:ahLst/>
            <a:cxnLst/>
            <a:rect l="l" t="t" r="r" b="b"/>
            <a:pathLst>
              <a:path w="3200400" h="26669">
                <a:moveTo>
                  <a:pt x="0" y="26670"/>
                </a:moveTo>
                <a:lnTo>
                  <a:pt x="3200400" y="26670"/>
                </a:lnTo>
                <a:lnTo>
                  <a:pt x="320040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DBD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2524760" y="3191510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400"/>
                </a:moveTo>
                <a:lnTo>
                  <a:pt x="3200400" y="25400"/>
                </a:lnTo>
                <a:lnTo>
                  <a:pt x="3200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ADA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2524760" y="3215639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400"/>
                </a:moveTo>
                <a:lnTo>
                  <a:pt x="3200400" y="25400"/>
                </a:lnTo>
                <a:lnTo>
                  <a:pt x="3200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9D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2524760" y="3238500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400"/>
                </a:moveTo>
                <a:lnTo>
                  <a:pt x="3200400" y="25400"/>
                </a:lnTo>
                <a:lnTo>
                  <a:pt x="3200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8D8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2524760" y="3262629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400"/>
                </a:moveTo>
                <a:lnTo>
                  <a:pt x="3200400" y="25400"/>
                </a:lnTo>
                <a:lnTo>
                  <a:pt x="3200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7D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2524760" y="3285490"/>
            <a:ext cx="3200400" cy="26670"/>
          </a:xfrm>
          <a:custGeom>
            <a:avLst/>
            <a:gdLst/>
            <a:ahLst/>
            <a:cxnLst/>
            <a:rect l="l" t="t" r="r" b="b"/>
            <a:pathLst>
              <a:path w="3200400" h="26670">
                <a:moveTo>
                  <a:pt x="0" y="26670"/>
                </a:moveTo>
                <a:lnTo>
                  <a:pt x="3200400" y="26670"/>
                </a:lnTo>
                <a:lnTo>
                  <a:pt x="320040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D6D6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2524760" y="3309620"/>
            <a:ext cx="3200400" cy="26670"/>
          </a:xfrm>
          <a:custGeom>
            <a:avLst/>
            <a:gdLst/>
            <a:ahLst/>
            <a:cxnLst/>
            <a:rect l="l" t="t" r="r" b="b"/>
            <a:pathLst>
              <a:path w="3200400" h="26670">
                <a:moveTo>
                  <a:pt x="0" y="26669"/>
                </a:moveTo>
                <a:lnTo>
                  <a:pt x="3200400" y="26669"/>
                </a:lnTo>
                <a:lnTo>
                  <a:pt x="3200400" y="0"/>
                </a:lnTo>
                <a:lnTo>
                  <a:pt x="0" y="0"/>
                </a:lnTo>
                <a:lnTo>
                  <a:pt x="0" y="26669"/>
                </a:lnTo>
                <a:close/>
              </a:path>
            </a:pathLst>
          </a:custGeom>
          <a:solidFill>
            <a:srgbClr val="D5D5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2524760" y="3333750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400"/>
                </a:moveTo>
                <a:lnTo>
                  <a:pt x="3200400" y="25400"/>
                </a:lnTo>
                <a:lnTo>
                  <a:pt x="3200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4D4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2524760" y="3357879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400"/>
                </a:moveTo>
                <a:lnTo>
                  <a:pt x="3200400" y="25400"/>
                </a:lnTo>
                <a:lnTo>
                  <a:pt x="3200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3D3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2524760" y="3380740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400"/>
                </a:moveTo>
                <a:lnTo>
                  <a:pt x="3200400" y="25400"/>
                </a:lnTo>
                <a:lnTo>
                  <a:pt x="3200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2D2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2524760" y="3404870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400"/>
                </a:moveTo>
                <a:lnTo>
                  <a:pt x="3200400" y="25400"/>
                </a:lnTo>
                <a:lnTo>
                  <a:pt x="3200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1D1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2524760" y="3427729"/>
            <a:ext cx="3200400" cy="26670"/>
          </a:xfrm>
          <a:custGeom>
            <a:avLst/>
            <a:gdLst/>
            <a:ahLst/>
            <a:cxnLst/>
            <a:rect l="l" t="t" r="r" b="b"/>
            <a:pathLst>
              <a:path w="3200400" h="26670">
                <a:moveTo>
                  <a:pt x="0" y="26670"/>
                </a:moveTo>
                <a:lnTo>
                  <a:pt x="3200400" y="26670"/>
                </a:lnTo>
                <a:lnTo>
                  <a:pt x="320040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D0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2524760" y="3451859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400"/>
                </a:moveTo>
                <a:lnTo>
                  <a:pt x="3200400" y="25400"/>
                </a:lnTo>
                <a:lnTo>
                  <a:pt x="3200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FC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2524760" y="3475990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400"/>
                </a:moveTo>
                <a:lnTo>
                  <a:pt x="3200400" y="25400"/>
                </a:lnTo>
                <a:lnTo>
                  <a:pt x="3200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FCF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2524760" y="3498850"/>
            <a:ext cx="3200400" cy="26670"/>
          </a:xfrm>
          <a:custGeom>
            <a:avLst/>
            <a:gdLst/>
            <a:ahLst/>
            <a:cxnLst/>
            <a:rect l="l" t="t" r="r" b="b"/>
            <a:pathLst>
              <a:path w="3200400" h="26670">
                <a:moveTo>
                  <a:pt x="0" y="26670"/>
                </a:moveTo>
                <a:lnTo>
                  <a:pt x="3200400" y="26670"/>
                </a:lnTo>
                <a:lnTo>
                  <a:pt x="320040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CECE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2524760" y="3522979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400"/>
                </a:moveTo>
                <a:lnTo>
                  <a:pt x="3200400" y="25400"/>
                </a:lnTo>
                <a:lnTo>
                  <a:pt x="3200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DCD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2524760" y="3547109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400"/>
                </a:moveTo>
                <a:lnTo>
                  <a:pt x="3200400" y="25400"/>
                </a:lnTo>
                <a:lnTo>
                  <a:pt x="3200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CCC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2524760" y="3569970"/>
            <a:ext cx="3200400" cy="26670"/>
          </a:xfrm>
          <a:custGeom>
            <a:avLst/>
            <a:gdLst/>
            <a:ahLst/>
            <a:cxnLst/>
            <a:rect l="l" t="t" r="r" b="b"/>
            <a:pathLst>
              <a:path w="3200400" h="26670">
                <a:moveTo>
                  <a:pt x="0" y="26669"/>
                </a:moveTo>
                <a:lnTo>
                  <a:pt x="3200400" y="26669"/>
                </a:lnTo>
                <a:lnTo>
                  <a:pt x="3200400" y="0"/>
                </a:lnTo>
                <a:lnTo>
                  <a:pt x="0" y="0"/>
                </a:lnTo>
                <a:lnTo>
                  <a:pt x="0" y="26669"/>
                </a:lnTo>
                <a:close/>
              </a:path>
            </a:pathLst>
          </a:custGeom>
          <a:solidFill>
            <a:srgbClr val="CCC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2524760" y="3594100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400"/>
                </a:moveTo>
                <a:lnTo>
                  <a:pt x="3200400" y="25400"/>
                </a:lnTo>
                <a:lnTo>
                  <a:pt x="3200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ACA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2524760" y="3618229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400"/>
                </a:moveTo>
                <a:lnTo>
                  <a:pt x="3200400" y="25400"/>
                </a:lnTo>
                <a:lnTo>
                  <a:pt x="3200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9C9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2524760" y="3641090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400"/>
                </a:moveTo>
                <a:lnTo>
                  <a:pt x="3200400" y="25400"/>
                </a:lnTo>
                <a:lnTo>
                  <a:pt x="3200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8C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2524760" y="3665220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399"/>
                </a:moveTo>
                <a:lnTo>
                  <a:pt x="3200400" y="25399"/>
                </a:lnTo>
                <a:lnTo>
                  <a:pt x="32004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C7C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2524760" y="3688079"/>
            <a:ext cx="3200400" cy="26670"/>
          </a:xfrm>
          <a:custGeom>
            <a:avLst/>
            <a:gdLst/>
            <a:ahLst/>
            <a:cxnLst/>
            <a:rect l="l" t="t" r="r" b="b"/>
            <a:pathLst>
              <a:path w="3200400" h="26670">
                <a:moveTo>
                  <a:pt x="0" y="26670"/>
                </a:moveTo>
                <a:lnTo>
                  <a:pt x="3200400" y="26670"/>
                </a:lnTo>
                <a:lnTo>
                  <a:pt x="320040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C6C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2524760" y="3712209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400"/>
                </a:moveTo>
                <a:lnTo>
                  <a:pt x="3200400" y="25400"/>
                </a:lnTo>
                <a:lnTo>
                  <a:pt x="3200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5C5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2524760" y="3736340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400"/>
                </a:moveTo>
                <a:lnTo>
                  <a:pt x="3200400" y="25400"/>
                </a:lnTo>
                <a:lnTo>
                  <a:pt x="3200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4C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2524760" y="3760470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399"/>
                </a:moveTo>
                <a:lnTo>
                  <a:pt x="3200400" y="25399"/>
                </a:lnTo>
                <a:lnTo>
                  <a:pt x="32004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C3C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2524760" y="3783329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400"/>
                </a:moveTo>
                <a:lnTo>
                  <a:pt x="3200400" y="25400"/>
                </a:lnTo>
                <a:lnTo>
                  <a:pt x="3200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2C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2524760" y="3807459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400"/>
                </a:moveTo>
                <a:lnTo>
                  <a:pt x="3200400" y="25400"/>
                </a:lnTo>
                <a:lnTo>
                  <a:pt x="3200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1C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2524760" y="3830320"/>
            <a:ext cx="3200400" cy="26670"/>
          </a:xfrm>
          <a:custGeom>
            <a:avLst/>
            <a:gdLst/>
            <a:ahLst/>
            <a:cxnLst/>
            <a:rect l="l" t="t" r="r" b="b"/>
            <a:pathLst>
              <a:path w="3200400" h="26670">
                <a:moveTo>
                  <a:pt x="0" y="26670"/>
                </a:moveTo>
                <a:lnTo>
                  <a:pt x="3200400" y="26670"/>
                </a:lnTo>
                <a:lnTo>
                  <a:pt x="320040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C0C0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2524760" y="3854450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400"/>
                </a:moveTo>
                <a:lnTo>
                  <a:pt x="3200400" y="25400"/>
                </a:lnTo>
                <a:lnTo>
                  <a:pt x="3200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BFBF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2524760" y="3877309"/>
            <a:ext cx="3200400" cy="26670"/>
          </a:xfrm>
          <a:custGeom>
            <a:avLst/>
            <a:gdLst/>
            <a:ahLst/>
            <a:cxnLst/>
            <a:rect l="l" t="t" r="r" b="b"/>
            <a:pathLst>
              <a:path w="3200400" h="26670">
                <a:moveTo>
                  <a:pt x="0" y="26670"/>
                </a:moveTo>
                <a:lnTo>
                  <a:pt x="3200400" y="26670"/>
                </a:lnTo>
                <a:lnTo>
                  <a:pt x="320040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BEBE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2524760" y="3901440"/>
            <a:ext cx="3200400" cy="26670"/>
          </a:xfrm>
          <a:custGeom>
            <a:avLst/>
            <a:gdLst/>
            <a:ahLst/>
            <a:cxnLst/>
            <a:rect l="l" t="t" r="r" b="b"/>
            <a:pathLst>
              <a:path w="3200400" h="26670">
                <a:moveTo>
                  <a:pt x="0" y="26670"/>
                </a:moveTo>
                <a:lnTo>
                  <a:pt x="3200400" y="26670"/>
                </a:lnTo>
                <a:lnTo>
                  <a:pt x="320040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BDBD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2524760" y="3925570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399"/>
                </a:moveTo>
                <a:lnTo>
                  <a:pt x="3200400" y="25399"/>
                </a:lnTo>
                <a:lnTo>
                  <a:pt x="32004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BCBC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2524760" y="3949700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400"/>
                </a:moveTo>
                <a:lnTo>
                  <a:pt x="3200400" y="25400"/>
                </a:lnTo>
                <a:lnTo>
                  <a:pt x="3200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BBBB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2524760" y="3972559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400"/>
                </a:moveTo>
                <a:lnTo>
                  <a:pt x="3200400" y="25400"/>
                </a:lnTo>
                <a:lnTo>
                  <a:pt x="3200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BABA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2524760" y="3996690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400"/>
                </a:moveTo>
                <a:lnTo>
                  <a:pt x="3200400" y="25400"/>
                </a:lnTo>
                <a:lnTo>
                  <a:pt x="3200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B9B9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2524760" y="4019550"/>
            <a:ext cx="3200400" cy="26670"/>
          </a:xfrm>
          <a:custGeom>
            <a:avLst/>
            <a:gdLst/>
            <a:ahLst/>
            <a:cxnLst/>
            <a:rect l="l" t="t" r="r" b="b"/>
            <a:pathLst>
              <a:path w="3200400" h="26670">
                <a:moveTo>
                  <a:pt x="0" y="26670"/>
                </a:moveTo>
                <a:lnTo>
                  <a:pt x="3200400" y="26670"/>
                </a:lnTo>
                <a:lnTo>
                  <a:pt x="320040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B8B8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2524760" y="4043679"/>
            <a:ext cx="3200400" cy="26670"/>
          </a:xfrm>
          <a:custGeom>
            <a:avLst/>
            <a:gdLst/>
            <a:ahLst/>
            <a:cxnLst/>
            <a:rect l="l" t="t" r="r" b="b"/>
            <a:pathLst>
              <a:path w="3200400" h="26670">
                <a:moveTo>
                  <a:pt x="0" y="26670"/>
                </a:moveTo>
                <a:lnTo>
                  <a:pt x="3200400" y="26670"/>
                </a:lnTo>
                <a:lnTo>
                  <a:pt x="320040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B7B7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2524760" y="4067809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400"/>
                </a:moveTo>
                <a:lnTo>
                  <a:pt x="3200400" y="25400"/>
                </a:lnTo>
                <a:lnTo>
                  <a:pt x="3200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B6B6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2524760" y="4090670"/>
            <a:ext cx="3200400" cy="26670"/>
          </a:xfrm>
          <a:custGeom>
            <a:avLst/>
            <a:gdLst/>
            <a:ahLst/>
            <a:cxnLst/>
            <a:rect l="l" t="t" r="r" b="b"/>
            <a:pathLst>
              <a:path w="3200400" h="26670">
                <a:moveTo>
                  <a:pt x="0" y="26670"/>
                </a:moveTo>
                <a:lnTo>
                  <a:pt x="3200400" y="26670"/>
                </a:lnTo>
                <a:lnTo>
                  <a:pt x="320040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B5B5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2524760" y="4114800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400"/>
                </a:moveTo>
                <a:lnTo>
                  <a:pt x="3200400" y="25400"/>
                </a:lnTo>
                <a:lnTo>
                  <a:pt x="3200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B4B4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2524760" y="4138929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400"/>
                </a:moveTo>
                <a:lnTo>
                  <a:pt x="3200400" y="25400"/>
                </a:lnTo>
                <a:lnTo>
                  <a:pt x="3200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B3B3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2524760" y="4161790"/>
            <a:ext cx="3200400" cy="26670"/>
          </a:xfrm>
          <a:custGeom>
            <a:avLst/>
            <a:gdLst/>
            <a:ahLst/>
            <a:cxnLst/>
            <a:rect l="l" t="t" r="r" b="b"/>
            <a:pathLst>
              <a:path w="3200400" h="26670">
                <a:moveTo>
                  <a:pt x="0" y="26670"/>
                </a:moveTo>
                <a:lnTo>
                  <a:pt x="3200400" y="26670"/>
                </a:lnTo>
                <a:lnTo>
                  <a:pt x="320040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B2B2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2524760" y="4185920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399"/>
                </a:moveTo>
                <a:lnTo>
                  <a:pt x="3200400" y="25399"/>
                </a:lnTo>
                <a:lnTo>
                  <a:pt x="32004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B1B1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2524760" y="4210050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400"/>
                </a:moveTo>
                <a:lnTo>
                  <a:pt x="3200400" y="25400"/>
                </a:lnTo>
                <a:lnTo>
                  <a:pt x="3200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B0B0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2524760" y="4232909"/>
            <a:ext cx="3200400" cy="26670"/>
          </a:xfrm>
          <a:custGeom>
            <a:avLst/>
            <a:gdLst/>
            <a:ahLst/>
            <a:cxnLst/>
            <a:rect l="l" t="t" r="r" b="b"/>
            <a:pathLst>
              <a:path w="3200400" h="26670">
                <a:moveTo>
                  <a:pt x="0" y="26670"/>
                </a:moveTo>
                <a:lnTo>
                  <a:pt x="3200400" y="26670"/>
                </a:lnTo>
                <a:lnTo>
                  <a:pt x="320040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AFA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2524760" y="4257040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400"/>
                </a:moveTo>
                <a:lnTo>
                  <a:pt x="3200400" y="25400"/>
                </a:lnTo>
                <a:lnTo>
                  <a:pt x="3200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AEAE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2524760" y="4279900"/>
            <a:ext cx="3200400" cy="26670"/>
          </a:xfrm>
          <a:custGeom>
            <a:avLst/>
            <a:gdLst/>
            <a:ahLst/>
            <a:cxnLst/>
            <a:rect l="l" t="t" r="r" b="b"/>
            <a:pathLst>
              <a:path w="3200400" h="26670">
                <a:moveTo>
                  <a:pt x="0" y="26670"/>
                </a:moveTo>
                <a:lnTo>
                  <a:pt x="3200400" y="26670"/>
                </a:lnTo>
                <a:lnTo>
                  <a:pt x="320040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ADA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2524760" y="4304029"/>
            <a:ext cx="3200400" cy="26670"/>
          </a:xfrm>
          <a:custGeom>
            <a:avLst/>
            <a:gdLst/>
            <a:ahLst/>
            <a:cxnLst/>
            <a:rect l="l" t="t" r="r" b="b"/>
            <a:pathLst>
              <a:path w="3200400" h="26670">
                <a:moveTo>
                  <a:pt x="0" y="26670"/>
                </a:moveTo>
                <a:lnTo>
                  <a:pt x="3200400" y="26670"/>
                </a:lnTo>
                <a:lnTo>
                  <a:pt x="320040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ADAD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2524760" y="4328159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400"/>
                </a:moveTo>
                <a:lnTo>
                  <a:pt x="3200400" y="25400"/>
                </a:lnTo>
                <a:lnTo>
                  <a:pt x="3200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ACAC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2524760" y="4352290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400"/>
                </a:moveTo>
                <a:lnTo>
                  <a:pt x="3200400" y="25400"/>
                </a:lnTo>
                <a:lnTo>
                  <a:pt x="3200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ABAB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2524760" y="4375150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400"/>
                </a:moveTo>
                <a:lnTo>
                  <a:pt x="3200400" y="25400"/>
                </a:lnTo>
                <a:lnTo>
                  <a:pt x="3200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AAAA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2524760" y="4399279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400"/>
                </a:moveTo>
                <a:lnTo>
                  <a:pt x="3200400" y="25400"/>
                </a:lnTo>
                <a:lnTo>
                  <a:pt x="3200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A9A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2524760" y="4422140"/>
            <a:ext cx="3200400" cy="26670"/>
          </a:xfrm>
          <a:custGeom>
            <a:avLst/>
            <a:gdLst/>
            <a:ahLst/>
            <a:cxnLst/>
            <a:rect l="l" t="t" r="r" b="b"/>
            <a:pathLst>
              <a:path w="3200400" h="26670">
                <a:moveTo>
                  <a:pt x="0" y="26670"/>
                </a:moveTo>
                <a:lnTo>
                  <a:pt x="3200400" y="26670"/>
                </a:lnTo>
                <a:lnTo>
                  <a:pt x="320040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A8A8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2524760" y="4446270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399"/>
                </a:moveTo>
                <a:lnTo>
                  <a:pt x="3200400" y="25399"/>
                </a:lnTo>
                <a:lnTo>
                  <a:pt x="32004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A7A7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2524760" y="4470400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400"/>
                </a:moveTo>
                <a:lnTo>
                  <a:pt x="3200400" y="25400"/>
                </a:lnTo>
                <a:lnTo>
                  <a:pt x="3200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A6A6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2524760" y="4493259"/>
            <a:ext cx="3200400" cy="26670"/>
          </a:xfrm>
          <a:custGeom>
            <a:avLst/>
            <a:gdLst/>
            <a:ahLst/>
            <a:cxnLst/>
            <a:rect l="l" t="t" r="r" b="b"/>
            <a:pathLst>
              <a:path w="3200400" h="26670">
                <a:moveTo>
                  <a:pt x="0" y="26670"/>
                </a:moveTo>
                <a:lnTo>
                  <a:pt x="3200400" y="26670"/>
                </a:lnTo>
                <a:lnTo>
                  <a:pt x="320040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A5A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2524760" y="4517390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400"/>
                </a:moveTo>
                <a:lnTo>
                  <a:pt x="3200400" y="25400"/>
                </a:lnTo>
                <a:lnTo>
                  <a:pt x="3200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A4A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2524760" y="4541520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399"/>
                </a:moveTo>
                <a:lnTo>
                  <a:pt x="3200400" y="25399"/>
                </a:lnTo>
                <a:lnTo>
                  <a:pt x="32004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A3A3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2524760" y="4564379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400"/>
                </a:moveTo>
                <a:lnTo>
                  <a:pt x="3200400" y="25400"/>
                </a:lnTo>
                <a:lnTo>
                  <a:pt x="3200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A2A2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2524760" y="4588509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400"/>
                </a:moveTo>
                <a:lnTo>
                  <a:pt x="3200400" y="25400"/>
                </a:lnTo>
                <a:lnTo>
                  <a:pt x="3200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A1A1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2524760" y="4611370"/>
            <a:ext cx="3200400" cy="26670"/>
          </a:xfrm>
          <a:custGeom>
            <a:avLst/>
            <a:gdLst/>
            <a:ahLst/>
            <a:cxnLst/>
            <a:rect l="l" t="t" r="r" b="b"/>
            <a:pathLst>
              <a:path w="3200400" h="26670">
                <a:moveTo>
                  <a:pt x="0" y="26670"/>
                </a:moveTo>
                <a:lnTo>
                  <a:pt x="3200400" y="26670"/>
                </a:lnTo>
                <a:lnTo>
                  <a:pt x="320040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A0A0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2524760" y="4635500"/>
            <a:ext cx="3200400" cy="26670"/>
          </a:xfrm>
          <a:custGeom>
            <a:avLst/>
            <a:gdLst/>
            <a:ahLst/>
            <a:cxnLst/>
            <a:rect l="l" t="t" r="r" b="b"/>
            <a:pathLst>
              <a:path w="3200400" h="26670">
                <a:moveTo>
                  <a:pt x="0" y="26670"/>
                </a:moveTo>
                <a:lnTo>
                  <a:pt x="3200400" y="26670"/>
                </a:lnTo>
                <a:lnTo>
                  <a:pt x="320040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9F9F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2524760" y="4659629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400"/>
                </a:moveTo>
                <a:lnTo>
                  <a:pt x="3200400" y="25400"/>
                </a:lnTo>
                <a:lnTo>
                  <a:pt x="3200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9E9E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2524760" y="4682490"/>
            <a:ext cx="3200400" cy="26670"/>
          </a:xfrm>
          <a:custGeom>
            <a:avLst/>
            <a:gdLst/>
            <a:ahLst/>
            <a:cxnLst/>
            <a:rect l="l" t="t" r="r" b="b"/>
            <a:pathLst>
              <a:path w="3200400" h="26670">
                <a:moveTo>
                  <a:pt x="0" y="26670"/>
                </a:moveTo>
                <a:lnTo>
                  <a:pt x="3200400" y="26670"/>
                </a:lnTo>
                <a:lnTo>
                  <a:pt x="320040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9D9D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2524760" y="4706620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399"/>
                </a:moveTo>
                <a:lnTo>
                  <a:pt x="3200400" y="25399"/>
                </a:lnTo>
                <a:lnTo>
                  <a:pt x="32004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9C9C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2524760" y="4730750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400"/>
                </a:moveTo>
                <a:lnTo>
                  <a:pt x="3200400" y="25400"/>
                </a:lnTo>
                <a:lnTo>
                  <a:pt x="3200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9B9B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2524760" y="4753609"/>
            <a:ext cx="3200400" cy="26670"/>
          </a:xfrm>
          <a:custGeom>
            <a:avLst/>
            <a:gdLst/>
            <a:ahLst/>
            <a:cxnLst/>
            <a:rect l="l" t="t" r="r" b="b"/>
            <a:pathLst>
              <a:path w="3200400" h="26670">
                <a:moveTo>
                  <a:pt x="0" y="26670"/>
                </a:moveTo>
                <a:lnTo>
                  <a:pt x="3200400" y="26670"/>
                </a:lnTo>
                <a:lnTo>
                  <a:pt x="320040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9A9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2524760" y="4777740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400"/>
                </a:moveTo>
                <a:lnTo>
                  <a:pt x="3200400" y="25400"/>
                </a:lnTo>
                <a:lnTo>
                  <a:pt x="3200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999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2524760" y="4801870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399"/>
                </a:moveTo>
                <a:lnTo>
                  <a:pt x="3200400" y="25399"/>
                </a:lnTo>
                <a:lnTo>
                  <a:pt x="32004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999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2524760" y="4824729"/>
            <a:ext cx="3200400" cy="26670"/>
          </a:xfrm>
          <a:custGeom>
            <a:avLst/>
            <a:gdLst/>
            <a:ahLst/>
            <a:cxnLst/>
            <a:rect l="l" t="t" r="r" b="b"/>
            <a:pathLst>
              <a:path w="3200400" h="26670">
                <a:moveTo>
                  <a:pt x="0" y="26670"/>
                </a:moveTo>
                <a:lnTo>
                  <a:pt x="3200400" y="26670"/>
                </a:lnTo>
                <a:lnTo>
                  <a:pt x="320040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9797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2524760" y="4848859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400"/>
                </a:moveTo>
                <a:lnTo>
                  <a:pt x="3200400" y="25400"/>
                </a:lnTo>
                <a:lnTo>
                  <a:pt x="3200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969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2524760" y="4872990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400"/>
                </a:moveTo>
                <a:lnTo>
                  <a:pt x="3200400" y="25400"/>
                </a:lnTo>
                <a:lnTo>
                  <a:pt x="3200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9595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2524760" y="4895850"/>
            <a:ext cx="3200400" cy="26670"/>
          </a:xfrm>
          <a:custGeom>
            <a:avLst/>
            <a:gdLst/>
            <a:ahLst/>
            <a:cxnLst/>
            <a:rect l="l" t="t" r="r" b="b"/>
            <a:pathLst>
              <a:path w="3200400" h="26670">
                <a:moveTo>
                  <a:pt x="0" y="26670"/>
                </a:moveTo>
                <a:lnTo>
                  <a:pt x="3200400" y="26670"/>
                </a:lnTo>
                <a:lnTo>
                  <a:pt x="320040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9494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2524760" y="4919979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400"/>
                </a:moveTo>
                <a:lnTo>
                  <a:pt x="3200400" y="25400"/>
                </a:lnTo>
                <a:lnTo>
                  <a:pt x="3200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9393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2524760" y="4944109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400"/>
                </a:moveTo>
                <a:lnTo>
                  <a:pt x="3200400" y="25400"/>
                </a:lnTo>
                <a:lnTo>
                  <a:pt x="3200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9292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2524760" y="4966970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399"/>
                </a:moveTo>
                <a:lnTo>
                  <a:pt x="3200400" y="25399"/>
                </a:lnTo>
                <a:lnTo>
                  <a:pt x="32004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9191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2524760" y="4991100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400"/>
                </a:moveTo>
                <a:lnTo>
                  <a:pt x="3200400" y="25400"/>
                </a:lnTo>
                <a:lnTo>
                  <a:pt x="3200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9090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2524760" y="5013959"/>
            <a:ext cx="3200400" cy="26670"/>
          </a:xfrm>
          <a:custGeom>
            <a:avLst/>
            <a:gdLst/>
            <a:ahLst/>
            <a:cxnLst/>
            <a:rect l="l" t="t" r="r" b="b"/>
            <a:pathLst>
              <a:path w="3200400" h="26670">
                <a:moveTo>
                  <a:pt x="0" y="26670"/>
                </a:moveTo>
                <a:lnTo>
                  <a:pt x="3200400" y="26670"/>
                </a:lnTo>
                <a:lnTo>
                  <a:pt x="320040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8F8F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2524760" y="5038090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400"/>
                </a:moveTo>
                <a:lnTo>
                  <a:pt x="3200400" y="25400"/>
                </a:lnTo>
                <a:lnTo>
                  <a:pt x="32004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8E8E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2524760" y="5062220"/>
            <a:ext cx="3200400" cy="25400"/>
          </a:xfrm>
          <a:custGeom>
            <a:avLst/>
            <a:gdLst/>
            <a:ahLst/>
            <a:cxnLst/>
            <a:rect l="l" t="t" r="r" b="b"/>
            <a:pathLst>
              <a:path w="3200400" h="25400">
                <a:moveTo>
                  <a:pt x="0" y="25399"/>
                </a:moveTo>
                <a:lnTo>
                  <a:pt x="3200400" y="25399"/>
                </a:lnTo>
                <a:lnTo>
                  <a:pt x="320040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8D8D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 txBox="1"/>
          <p:nvPr/>
        </p:nvSpPr>
        <p:spPr>
          <a:xfrm>
            <a:off x="2603500" y="2490469"/>
            <a:ext cx="3042285" cy="2138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388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Кичнейтирилгенде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тактыгы  </a:t>
            </a:r>
            <a:r>
              <a:rPr sz="2000" dirty="0">
                <a:latin typeface="Times New Roman"/>
                <a:cs typeface="Times New Roman"/>
              </a:rPr>
              <a:t>өзгөрөт.</a:t>
            </a:r>
            <a:endParaRPr sz="2000">
              <a:latin typeface="Times New Roman"/>
              <a:cs typeface="Times New Roman"/>
            </a:endParaRPr>
          </a:p>
          <a:p>
            <a:pPr marL="205104" marR="200025" algn="ctr">
              <a:lnSpc>
                <a:spcPts val="3329"/>
              </a:lnSpc>
              <a:spcBef>
                <a:spcPts val="259"/>
              </a:spcBef>
            </a:pPr>
            <a:r>
              <a:rPr sz="2000" spc="-5" dirty="0">
                <a:latin typeface="Times New Roman"/>
                <a:cs typeface="Times New Roman"/>
              </a:rPr>
              <a:t>Чонойткондо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тепкичтик  эффект пайда </a:t>
            </a:r>
            <a:r>
              <a:rPr sz="2000" dirty="0">
                <a:latin typeface="Times New Roman"/>
                <a:cs typeface="Times New Roman"/>
              </a:rPr>
              <a:t>болот.  </a:t>
            </a:r>
            <a:r>
              <a:rPr sz="2000" spc="-5" dirty="0">
                <a:latin typeface="Times New Roman"/>
                <a:cs typeface="Times New Roman"/>
              </a:rPr>
              <a:t>(ступеньчатый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эффект)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29" name="object 629"/>
          <p:cNvSpPr/>
          <p:nvPr/>
        </p:nvSpPr>
        <p:spPr>
          <a:xfrm>
            <a:off x="5723890" y="2649220"/>
            <a:ext cx="3418840" cy="22860"/>
          </a:xfrm>
          <a:custGeom>
            <a:avLst/>
            <a:gdLst/>
            <a:ahLst/>
            <a:cxnLst/>
            <a:rect l="l" t="t" r="r" b="b"/>
            <a:pathLst>
              <a:path w="3418840" h="22860">
                <a:moveTo>
                  <a:pt x="0" y="22859"/>
                </a:moveTo>
                <a:lnTo>
                  <a:pt x="3418840" y="22859"/>
                </a:lnTo>
                <a:lnTo>
                  <a:pt x="3418840" y="0"/>
                </a:lnTo>
                <a:lnTo>
                  <a:pt x="0" y="0"/>
                </a:lnTo>
                <a:lnTo>
                  <a:pt x="0" y="22859"/>
                </a:lnTo>
                <a:close/>
              </a:path>
            </a:pathLst>
          </a:custGeom>
          <a:solidFill>
            <a:srgbClr val="F0F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5723890" y="2670810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400"/>
                </a:moveTo>
                <a:lnTo>
                  <a:pt x="3421380" y="25400"/>
                </a:lnTo>
                <a:lnTo>
                  <a:pt x="3421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0F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5723890" y="2693670"/>
            <a:ext cx="3421379" cy="26670"/>
          </a:xfrm>
          <a:custGeom>
            <a:avLst/>
            <a:gdLst/>
            <a:ahLst/>
            <a:cxnLst/>
            <a:rect l="l" t="t" r="r" b="b"/>
            <a:pathLst>
              <a:path w="3421379" h="26669">
                <a:moveTo>
                  <a:pt x="0" y="26669"/>
                </a:moveTo>
                <a:lnTo>
                  <a:pt x="3421380" y="26669"/>
                </a:lnTo>
                <a:lnTo>
                  <a:pt x="3421380" y="0"/>
                </a:lnTo>
                <a:lnTo>
                  <a:pt x="0" y="0"/>
                </a:lnTo>
                <a:lnTo>
                  <a:pt x="0" y="26669"/>
                </a:lnTo>
                <a:close/>
              </a:path>
            </a:pathLst>
          </a:custGeom>
          <a:solidFill>
            <a:srgbClr val="EFE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5723890" y="2717800"/>
            <a:ext cx="3421379" cy="26670"/>
          </a:xfrm>
          <a:custGeom>
            <a:avLst/>
            <a:gdLst/>
            <a:ahLst/>
            <a:cxnLst/>
            <a:rect l="l" t="t" r="r" b="b"/>
            <a:pathLst>
              <a:path w="3421379" h="26669">
                <a:moveTo>
                  <a:pt x="0" y="26670"/>
                </a:moveTo>
                <a:lnTo>
                  <a:pt x="3421380" y="26670"/>
                </a:lnTo>
                <a:lnTo>
                  <a:pt x="342138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EE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5723890" y="2741929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400"/>
                </a:moveTo>
                <a:lnTo>
                  <a:pt x="3421380" y="25400"/>
                </a:lnTo>
                <a:lnTo>
                  <a:pt x="3421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D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5723890" y="2764789"/>
            <a:ext cx="3421379" cy="26670"/>
          </a:xfrm>
          <a:custGeom>
            <a:avLst/>
            <a:gdLst/>
            <a:ahLst/>
            <a:cxnLst/>
            <a:rect l="l" t="t" r="r" b="b"/>
            <a:pathLst>
              <a:path w="3421379" h="26669">
                <a:moveTo>
                  <a:pt x="0" y="26670"/>
                </a:moveTo>
                <a:lnTo>
                  <a:pt x="3421380" y="26670"/>
                </a:lnTo>
                <a:lnTo>
                  <a:pt x="342138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ECEC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5723890" y="2788920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400"/>
                </a:moveTo>
                <a:lnTo>
                  <a:pt x="3421380" y="25400"/>
                </a:lnTo>
                <a:lnTo>
                  <a:pt x="3421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BEB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5723890" y="2813050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400"/>
                </a:moveTo>
                <a:lnTo>
                  <a:pt x="3421380" y="25400"/>
                </a:lnTo>
                <a:lnTo>
                  <a:pt x="3421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AEA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5723890" y="2835910"/>
            <a:ext cx="3421379" cy="26670"/>
          </a:xfrm>
          <a:custGeom>
            <a:avLst/>
            <a:gdLst/>
            <a:ahLst/>
            <a:cxnLst/>
            <a:rect l="l" t="t" r="r" b="b"/>
            <a:pathLst>
              <a:path w="3421379" h="26669">
                <a:moveTo>
                  <a:pt x="0" y="26669"/>
                </a:moveTo>
                <a:lnTo>
                  <a:pt x="3421380" y="26669"/>
                </a:lnTo>
                <a:lnTo>
                  <a:pt x="3421380" y="0"/>
                </a:lnTo>
                <a:lnTo>
                  <a:pt x="0" y="0"/>
                </a:lnTo>
                <a:lnTo>
                  <a:pt x="0" y="26669"/>
                </a:lnTo>
                <a:close/>
              </a:path>
            </a:pathLst>
          </a:custGeom>
          <a:solidFill>
            <a:srgbClr val="E9E9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5723890" y="2860039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400"/>
                </a:moveTo>
                <a:lnTo>
                  <a:pt x="3421380" y="25400"/>
                </a:lnTo>
                <a:lnTo>
                  <a:pt x="3421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8E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5723890" y="2884170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400"/>
                </a:moveTo>
                <a:lnTo>
                  <a:pt x="3421380" y="25400"/>
                </a:lnTo>
                <a:lnTo>
                  <a:pt x="3421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7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5723890" y="2907029"/>
            <a:ext cx="3421379" cy="26670"/>
          </a:xfrm>
          <a:custGeom>
            <a:avLst/>
            <a:gdLst/>
            <a:ahLst/>
            <a:cxnLst/>
            <a:rect l="l" t="t" r="r" b="b"/>
            <a:pathLst>
              <a:path w="3421379" h="26669">
                <a:moveTo>
                  <a:pt x="0" y="26670"/>
                </a:moveTo>
                <a:lnTo>
                  <a:pt x="3421380" y="26670"/>
                </a:lnTo>
                <a:lnTo>
                  <a:pt x="342138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E6E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5723890" y="2931160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400"/>
                </a:moveTo>
                <a:lnTo>
                  <a:pt x="3421380" y="25400"/>
                </a:lnTo>
                <a:lnTo>
                  <a:pt x="3421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5E5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5723890" y="2954020"/>
            <a:ext cx="3421379" cy="26670"/>
          </a:xfrm>
          <a:custGeom>
            <a:avLst/>
            <a:gdLst/>
            <a:ahLst/>
            <a:cxnLst/>
            <a:rect l="l" t="t" r="r" b="b"/>
            <a:pathLst>
              <a:path w="3421379" h="26669">
                <a:moveTo>
                  <a:pt x="0" y="26669"/>
                </a:moveTo>
                <a:lnTo>
                  <a:pt x="3421380" y="26669"/>
                </a:lnTo>
                <a:lnTo>
                  <a:pt x="3421380" y="0"/>
                </a:lnTo>
                <a:lnTo>
                  <a:pt x="0" y="0"/>
                </a:lnTo>
                <a:lnTo>
                  <a:pt x="0" y="26669"/>
                </a:lnTo>
                <a:close/>
              </a:path>
            </a:pathLst>
          </a:custGeom>
          <a:solidFill>
            <a:srgbClr val="E4E4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5723890" y="2978150"/>
            <a:ext cx="3421379" cy="26670"/>
          </a:xfrm>
          <a:custGeom>
            <a:avLst/>
            <a:gdLst/>
            <a:ahLst/>
            <a:cxnLst/>
            <a:rect l="l" t="t" r="r" b="b"/>
            <a:pathLst>
              <a:path w="3421379" h="26669">
                <a:moveTo>
                  <a:pt x="0" y="26670"/>
                </a:moveTo>
                <a:lnTo>
                  <a:pt x="3421380" y="26670"/>
                </a:lnTo>
                <a:lnTo>
                  <a:pt x="342138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E3E3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5723890" y="3002279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400"/>
                </a:moveTo>
                <a:lnTo>
                  <a:pt x="3421380" y="25400"/>
                </a:lnTo>
                <a:lnTo>
                  <a:pt x="3421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2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5723890" y="3026410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400"/>
                </a:moveTo>
                <a:lnTo>
                  <a:pt x="3421380" y="25400"/>
                </a:lnTo>
                <a:lnTo>
                  <a:pt x="3421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1E1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5723890" y="3049270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400"/>
                </a:moveTo>
                <a:lnTo>
                  <a:pt x="3421380" y="25400"/>
                </a:lnTo>
                <a:lnTo>
                  <a:pt x="3421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0E0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5723890" y="3073400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400"/>
                </a:moveTo>
                <a:lnTo>
                  <a:pt x="3421380" y="25400"/>
                </a:lnTo>
                <a:lnTo>
                  <a:pt x="3421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FD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5723890" y="3096260"/>
            <a:ext cx="3421379" cy="26670"/>
          </a:xfrm>
          <a:custGeom>
            <a:avLst/>
            <a:gdLst/>
            <a:ahLst/>
            <a:cxnLst/>
            <a:rect l="l" t="t" r="r" b="b"/>
            <a:pathLst>
              <a:path w="3421379" h="26669">
                <a:moveTo>
                  <a:pt x="0" y="26669"/>
                </a:moveTo>
                <a:lnTo>
                  <a:pt x="3421380" y="26669"/>
                </a:lnTo>
                <a:lnTo>
                  <a:pt x="3421380" y="0"/>
                </a:lnTo>
                <a:lnTo>
                  <a:pt x="0" y="0"/>
                </a:lnTo>
                <a:lnTo>
                  <a:pt x="0" y="26669"/>
                </a:lnTo>
                <a:close/>
              </a:path>
            </a:pathLst>
          </a:custGeom>
          <a:solidFill>
            <a:srgbClr val="DEDE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5723890" y="3120389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400"/>
                </a:moveTo>
                <a:lnTo>
                  <a:pt x="3421380" y="25400"/>
                </a:lnTo>
                <a:lnTo>
                  <a:pt x="3421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DD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5723890" y="3144520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400"/>
                </a:moveTo>
                <a:lnTo>
                  <a:pt x="3421380" y="25400"/>
                </a:lnTo>
                <a:lnTo>
                  <a:pt x="3421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CD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5723890" y="3167379"/>
            <a:ext cx="3421379" cy="26670"/>
          </a:xfrm>
          <a:custGeom>
            <a:avLst/>
            <a:gdLst/>
            <a:ahLst/>
            <a:cxnLst/>
            <a:rect l="l" t="t" r="r" b="b"/>
            <a:pathLst>
              <a:path w="3421379" h="26669">
                <a:moveTo>
                  <a:pt x="0" y="26670"/>
                </a:moveTo>
                <a:lnTo>
                  <a:pt x="3421380" y="26670"/>
                </a:lnTo>
                <a:lnTo>
                  <a:pt x="342138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DBD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5723890" y="3191510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400"/>
                </a:moveTo>
                <a:lnTo>
                  <a:pt x="3421380" y="25400"/>
                </a:lnTo>
                <a:lnTo>
                  <a:pt x="3421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ADA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5723890" y="3215639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400"/>
                </a:moveTo>
                <a:lnTo>
                  <a:pt x="3421380" y="25400"/>
                </a:lnTo>
                <a:lnTo>
                  <a:pt x="3421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9D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5723890" y="3238500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400"/>
                </a:moveTo>
                <a:lnTo>
                  <a:pt x="3421380" y="25400"/>
                </a:lnTo>
                <a:lnTo>
                  <a:pt x="3421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8D8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5723890" y="3262629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400"/>
                </a:moveTo>
                <a:lnTo>
                  <a:pt x="3421380" y="25400"/>
                </a:lnTo>
                <a:lnTo>
                  <a:pt x="3421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7D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5723890" y="3285490"/>
            <a:ext cx="3421379" cy="26670"/>
          </a:xfrm>
          <a:custGeom>
            <a:avLst/>
            <a:gdLst/>
            <a:ahLst/>
            <a:cxnLst/>
            <a:rect l="l" t="t" r="r" b="b"/>
            <a:pathLst>
              <a:path w="3421379" h="26670">
                <a:moveTo>
                  <a:pt x="0" y="26670"/>
                </a:moveTo>
                <a:lnTo>
                  <a:pt x="3421380" y="26670"/>
                </a:lnTo>
                <a:lnTo>
                  <a:pt x="342138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D6D6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5723890" y="3309620"/>
            <a:ext cx="3421379" cy="26670"/>
          </a:xfrm>
          <a:custGeom>
            <a:avLst/>
            <a:gdLst/>
            <a:ahLst/>
            <a:cxnLst/>
            <a:rect l="l" t="t" r="r" b="b"/>
            <a:pathLst>
              <a:path w="3421379" h="26670">
                <a:moveTo>
                  <a:pt x="0" y="26669"/>
                </a:moveTo>
                <a:lnTo>
                  <a:pt x="3421380" y="26669"/>
                </a:lnTo>
                <a:lnTo>
                  <a:pt x="3421380" y="0"/>
                </a:lnTo>
                <a:lnTo>
                  <a:pt x="0" y="0"/>
                </a:lnTo>
                <a:lnTo>
                  <a:pt x="0" y="26669"/>
                </a:lnTo>
                <a:close/>
              </a:path>
            </a:pathLst>
          </a:custGeom>
          <a:solidFill>
            <a:srgbClr val="D5D5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5723890" y="3333750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400"/>
                </a:moveTo>
                <a:lnTo>
                  <a:pt x="3421380" y="25400"/>
                </a:lnTo>
                <a:lnTo>
                  <a:pt x="3421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4D4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5723890" y="3357879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400"/>
                </a:moveTo>
                <a:lnTo>
                  <a:pt x="3421380" y="25400"/>
                </a:lnTo>
                <a:lnTo>
                  <a:pt x="3421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3D3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5723890" y="3380740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400"/>
                </a:moveTo>
                <a:lnTo>
                  <a:pt x="3421380" y="25400"/>
                </a:lnTo>
                <a:lnTo>
                  <a:pt x="3421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2D2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5723890" y="3404870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400"/>
                </a:moveTo>
                <a:lnTo>
                  <a:pt x="3421380" y="25400"/>
                </a:lnTo>
                <a:lnTo>
                  <a:pt x="3421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1D1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5723890" y="3427729"/>
            <a:ext cx="3421379" cy="26670"/>
          </a:xfrm>
          <a:custGeom>
            <a:avLst/>
            <a:gdLst/>
            <a:ahLst/>
            <a:cxnLst/>
            <a:rect l="l" t="t" r="r" b="b"/>
            <a:pathLst>
              <a:path w="3421379" h="26670">
                <a:moveTo>
                  <a:pt x="0" y="26670"/>
                </a:moveTo>
                <a:lnTo>
                  <a:pt x="3421380" y="26670"/>
                </a:lnTo>
                <a:lnTo>
                  <a:pt x="342138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D0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5723890" y="3451859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400"/>
                </a:moveTo>
                <a:lnTo>
                  <a:pt x="3421380" y="25400"/>
                </a:lnTo>
                <a:lnTo>
                  <a:pt x="3421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FC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5723890" y="3475990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400"/>
                </a:moveTo>
                <a:lnTo>
                  <a:pt x="3421380" y="25400"/>
                </a:lnTo>
                <a:lnTo>
                  <a:pt x="3421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FCF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5723890" y="3498850"/>
            <a:ext cx="3421379" cy="26670"/>
          </a:xfrm>
          <a:custGeom>
            <a:avLst/>
            <a:gdLst/>
            <a:ahLst/>
            <a:cxnLst/>
            <a:rect l="l" t="t" r="r" b="b"/>
            <a:pathLst>
              <a:path w="3421379" h="26670">
                <a:moveTo>
                  <a:pt x="0" y="26670"/>
                </a:moveTo>
                <a:lnTo>
                  <a:pt x="3421380" y="26670"/>
                </a:lnTo>
                <a:lnTo>
                  <a:pt x="342138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CECE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5723890" y="3522979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400"/>
                </a:moveTo>
                <a:lnTo>
                  <a:pt x="3421380" y="25400"/>
                </a:lnTo>
                <a:lnTo>
                  <a:pt x="3421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DCD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5723890" y="3547109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400"/>
                </a:moveTo>
                <a:lnTo>
                  <a:pt x="3421380" y="25400"/>
                </a:lnTo>
                <a:lnTo>
                  <a:pt x="3421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CCC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5723890" y="3569970"/>
            <a:ext cx="3421379" cy="26670"/>
          </a:xfrm>
          <a:custGeom>
            <a:avLst/>
            <a:gdLst/>
            <a:ahLst/>
            <a:cxnLst/>
            <a:rect l="l" t="t" r="r" b="b"/>
            <a:pathLst>
              <a:path w="3421379" h="26670">
                <a:moveTo>
                  <a:pt x="0" y="26669"/>
                </a:moveTo>
                <a:lnTo>
                  <a:pt x="3421380" y="26669"/>
                </a:lnTo>
                <a:lnTo>
                  <a:pt x="3421380" y="0"/>
                </a:lnTo>
                <a:lnTo>
                  <a:pt x="0" y="0"/>
                </a:lnTo>
                <a:lnTo>
                  <a:pt x="0" y="26669"/>
                </a:lnTo>
                <a:close/>
              </a:path>
            </a:pathLst>
          </a:custGeom>
          <a:solidFill>
            <a:srgbClr val="CCC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5723890" y="3594100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400"/>
                </a:moveTo>
                <a:lnTo>
                  <a:pt x="3421380" y="25400"/>
                </a:lnTo>
                <a:lnTo>
                  <a:pt x="3421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ACA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5723890" y="3618229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400"/>
                </a:moveTo>
                <a:lnTo>
                  <a:pt x="3421380" y="25400"/>
                </a:lnTo>
                <a:lnTo>
                  <a:pt x="3421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9C9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5723890" y="3641090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400"/>
                </a:moveTo>
                <a:lnTo>
                  <a:pt x="3421380" y="25400"/>
                </a:lnTo>
                <a:lnTo>
                  <a:pt x="3421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8C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5723890" y="3665220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399"/>
                </a:moveTo>
                <a:lnTo>
                  <a:pt x="3421380" y="25399"/>
                </a:lnTo>
                <a:lnTo>
                  <a:pt x="342138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C7C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5723890" y="3688079"/>
            <a:ext cx="3421379" cy="26670"/>
          </a:xfrm>
          <a:custGeom>
            <a:avLst/>
            <a:gdLst/>
            <a:ahLst/>
            <a:cxnLst/>
            <a:rect l="l" t="t" r="r" b="b"/>
            <a:pathLst>
              <a:path w="3421379" h="26670">
                <a:moveTo>
                  <a:pt x="0" y="26670"/>
                </a:moveTo>
                <a:lnTo>
                  <a:pt x="3421380" y="26670"/>
                </a:lnTo>
                <a:lnTo>
                  <a:pt x="342138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C6C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5723890" y="3712209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400"/>
                </a:moveTo>
                <a:lnTo>
                  <a:pt x="3421380" y="25400"/>
                </a:lnTo>
                <a:lnTo>
                  <a:pt x="3421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5C5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5723890" y="3736340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400"/>
                </a:moveTo>
                <a:lnTo>
                  <a:pt x="3421380" y="25400"/>
                </a:lnTo>
                <a:lnTo>
                  <a:pt x="3421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4C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5723890" y="3760470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399"/>
                </a:moveTo>
                <a:lnTo>
                  <a:pt x="3421380" y="25399"/>
                </a:lnTo>
                <a:lnTo>
                  <a:pt x="342138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C3C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5723890" y="3783329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400"/>
                </a:moveTo>
                <a:lnTo>
                  <a:pt x="3421380" y="25400"/>
                </a:lnTo>
                <a:lnTo>
                  <a:pt x="3421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2C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5723890" y="3807459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400"/>
                </a:moveTo>
                <a:lnTo>
                  <a:pt x="3421380" y="25400"/>
                </a:lnTo>
                <a:lnTo>
                  <a:pt x="3421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C1C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5723890" y="3830320"/>
            <a:ext cx="3421379" cy="26670"/>
          </a:xfrm>
          <a:custGeom>
            <a:avLst/>
            <a:gdLst/>
            <a:ahLst/>
            <a:cxnLst/>
            <a:rect l="l" t="t" r="r" b="b"/>
            <a:pathLst>
              <a:path w="3421379" h="26670">
                <a:moveTo>
                  <a:pt x="0" y="26670"/>
                </a:moveTo>
                <a:lnTo>
                  <a:pt x="3421380" y="26670"/>
                </a:lnTo>
                <a:lnTo>
                  <a:pt x="342138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C0C0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5723890" y="3854450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400"/>
                </a:moveTo>
                <a:lnTo>
                  <a:pt x="3421380" y="25400"/>
                </a:lnTo>
                <a:lnTo>
                  <a:pt x="3421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BFBF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5723890" y="3877309"/>
            <a:ext cx="3421379" cy="26670"/>
          </a:xfrm>
          <a:custGeom>
            <a:avLst/>
            <a:gdLst/>
            <a:ahLst/>
            <a:cxnLst/>
            <a:rect l="l" t="t" r="r" b="b"/>
            <a:pathLst>
              <a:path w="3421379" h="26670">
                <a:moveTo>
                  <a:pt x="0" y="26670"/>
                </a:moveTo>
                <a:lnTo>
                  <a:pt x="3421380" y="26670"/>
                </a:lnTo>
                <a:lnTo>
                  <a:pt x="342138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BEBE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5723890" y="3901440"/>
            <a:ext cx="3421379" cy="26670"/>
          </a:xfrm>
          <a:custGeom>
            <a:avLst/>
            <a:gdLst/>
            <a:ahLst/>
            <a:cxnLst/>
            <a:rect l="l" t="t" r="r" b="b"/>
            <a:pathLst>
              <a:path w="3421379" h="26670">
                <a:moveTo>
                  <a:pt x="0" y="26670"/>
                </a:moveTo>
                <a:lnTo>
                  <a:pt x="3421380" y="26670"/>
                </a:lnTo>
                <a:lnTo>
                  <a:pt x="342138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BDBD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5723890" y="3925570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399"/>
                </a:moveTo>
                <a:lnTo>
                  <a:pt x="3421380" y="25399"/>
                </a:lnTo>
                <a:lnTo>
                  <a:pt x="342138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BCBC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5723890" y="3949700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400"/>
                </a:moveTo>
                <a:lnTo>
                  <a:pt x="3421380" y="25400"/>
                </a:lnTo>
                <a:lnTo>
                  <a:pt x="3421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BBBB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5723890" y="3972559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400"/>
                </a:moveTo>
                <a:lnTo>
                  <a:pt x="3421380" y="25400"/>
                </a:lnTo>
                <a:lnTo>
                  <a:pt x="3421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BABA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5723890" y="3996690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400"/>
                </a:moveTo>
                <a:lnTo>
                  <a:pt x="3421380" y="25400"/>
                </a:lnTo>
                <a:lnTo>
                  <a:pt x="3421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B9B9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5723890" y="4019550"/>
            <a:ext cx="3421379" cy="26670"/>
          </a:xfrm>
          <a:custGeom>
            <a:avLst/>
            <a:gdLst/>
            <a:ahLst/>
            <a:cxnLst/>
            <a:rect l="l" t="t" r="r" b="b"/>
            <a:pathLst>
              <a:path w="3421379" h="26670">
                <a:moveTo>
                  <a:pt x="0" y="26670"/>
                </a:moveTo>
                <a:lnTo>
                  <a:pt x="3421380" y="26670"/>
                </a:lnTo>
                <a:lnTo>
                  <a:pt x="342138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B8B8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5723890" y="4043679"/>
            <a:ext cx="3421379" cy="26670"/>
          </a:xfrm>
          <a:custGeom>
            <a:avLst/>
            <a:gdLst/>
            <a:ahLst/>
            <a:cxnLst/>
            <a:rect l="l" t="t" r="r" b="b"/>
            <a:pathLst>
              <a:path w="3421379" h="26670">
                <a:moveTo>
                  <a:pt x="0" y="26670"/>
                </a:moveTo>
                <a:lnTo>
                  <a:pt x="3421380" y="26670"/>
                </a:lnTo>
                <a:lnTo>
                  <a:pt x="342138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B7B7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5723890" y="4067809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400"/>
                </a:moveTo>
                <a:lnTo>
                  <a:pt x="3421380" y="25400"/>
                </a:lnTo>
                <a:lnTo>
                  <a:pt x="3421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B6B6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5723890" y="4090670"/>
            <a:ext cx="3421379" cy="26670"/>
          </a:xfrm>
          <a:custGeom>
            <a:avLst/>
            <a:gdLst/>
            <a:ahLst/>
            <a:cxnLst/>
            <a:rect l="l" t="t" r="r" b="b"/>
            <a:pathLst>
              <a:path w="3421379" h="26670">
                <a:moveTo>
                  <a:pt x="0" y="26670"/>
                </a:moveTo>
                <a:lnTo>
                  <a:pt x="3421380" y="26670"/>
                </a:lnTo>
                <a:lnTo>
                  <a:pt x="342138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B5B5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5723890" y="4114800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400"/>
                </a:moveTo>
                <a:lnTo>
                  <a:pt x="3421380" y="25400"/>
                </a:lnTo>
                <a:lnTo>
                  <a:pt x="3421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B4B4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5723890" y="4138929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400"/>
                </a:moveTo>
                <a:lnTo>
                  <a:pt x="3421380" y="25400"/>
                </a:lnTo>
                <a:lnTo>
                  <a:pt x="3421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B3B3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5723890" y="4161790"/>
            <a:ext cx="3421379" cy="26670"/>
          </a:xfrm>
          <a:custGeom>
            <a:avLst/>
            <a:gdLst/>
            <a:ahLst/>
            <a:cxnLst/>
            <a:rect l="l" t="t" r="r" b="b"/>
            <a:pathLst>
              <a:path w="3421379" h="26670">
                <a:moveTo>
                  <a:pt x="0" y="26670"/>
                </a:moveTo>
                <a:lnTo>
                  <a:pt x="3421380" y="26670"/>
                </a:lnTo>
                <a:lnTo>
                  <a:pt x="342138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B2B2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5723890" y="4185920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399"/>
                </a:moveTo>
                <a:lnTo>
                  <a:pt x="3421380" y="25399"/>
                </a:lnTo>
                <a:lnTo>
                  <a:pt x="342138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B1B1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5723890" y="4210050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400"/>
                </a:moveTo>
                <a:lnTo>
                  <a:pt x="3421380" y="25400"/>
                </a:lnTo>
                <a:lnTo>
                  <a:pt x="3421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B0B0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5723890" y="4232909"/>
            <a:ext cx="3421379" cy="26670"/>
          </a:xfrm>
          <a:custGeom>
            <a:avLst/>
            <a:gdLst/>
            <a:ahLst/>
            <a:cxnLst/>
            <a:rect l="l" t="t" r="r" b="b"/>
            <a:pathLst>
              <a:path w="3421379" h="26670">
                <a:moveTo>
                  <a:pt x="0" y="26670"/>
                </a:moveTo>
                <a:lnTo>
                  <a:pt x="3421380" y="26670"/>
                </a:lnTo>
                <a:lnTo>
                  <a:pt x="342138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AFA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5723890" y="4257040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400"/>
                </a:moveTo>
                <a:lnTo>
                  <a:pt x="3421380" y="25400"/>
                </a:lnTo>
                <a:lnTo>
                  <a:pt x="3421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AEAE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5723890" y="4279900"/>
            <a:ext cx="3421379" cy="26670"/>
          </a:xfrm>
          <a:custGeom>
            <a:avLst/>
            <a:gdLst/>
            <a:ahLst/>
            <a:cxnLst/>
            <a:rect l="l" t="t" r="r" b="b"/>
            <a:pathLst>
              <a:path w="3421379" h="26670">
                <a:moveTo>
                  <a:pt x="0" y="26670"/>
                </a:moveTo>
                <a:lnTo>
                  <a:pt x="3421380" y="26670"/>
                </a:lnTo>
                <a:lnTo>
                  <a:pt x="342138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ADA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5723890" y="4304029"/>
            <a:ext cx="3421379" cy="26670"/>
          </a:xfrm>
          <a:custGeom>
            <a:avLst/>
            <a:gdLst/>
            <a:ahLst/>
            <a:cxnLst/>
            <a:rect l="l" t="t" r="r" b="b"/>
            <a:pathLst>
              <a:path w="3421379" h="26670">
                <a:moveTo>
                  <a:pt x="0" y="26670"/>
                </a:moveTo>
                <a:lnTo>
                  <a:pt x="3421380" y="26670"/>
                </a:lnTo>
                <a:lnTo>
                  <a:pt x="342138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ADAD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5723890" y="4328159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400"/>
                </a:moveTo>
                <a:lnTo>
                  <a:pt x="3421380" y="25400"/>
                </a:lnTo>
                <a:lnTo>
                  <a:pt x="3421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ACAC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5723890" y="4352290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400"/>
                </a:moveTo>
                <a:lnTo>
                  <a:pt x="3421380" y="25400"/>
                </a:lnTo>
                <a:lnTo>
                  <a:pt x="3421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ABAB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5723890" y="4375150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400"/>
                </a:moveTo>
                <a:lnTo>
                  <a:pt x="3421380" y="25400"/>
                </a:lnTo>
                <a:lnTo>
                  <a:pt x="3421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AAAA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5723890" y="4399279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400"/>
                </a:moveTo>
                <a:lnTo>
                  <a:pt x="3421380" y="25400"/>
                </a:lnTo>
                <a:lnTo>
                  <a:pt x="3421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A9A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5723890" y="4422140"/>
            <a:ext cx="3421379" cy="26670"/>
          </a:xfrm>
          <a:custGeom>
            <a:avLst/>
            <a:gdLst/>
            <a:ahLst/>
            <a:cxnLst/>
            <a:rect l="l" t="t" r="r" b="b"/>
            <a:pathLst>
              <a:path w="3421379" h="26670">
                <a:moveTo>
                  <a:pt x="0" y="26670"/>
                </a:moveTo>
                <a:lnTo>
                  <a:pt x="3421380" y="26670"/>
                </a:lnTo>
                <a:lnTo>
                  <a:pt x="342138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A8A8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5723890" y="4446270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399"/>
                </a:moveTo>
                <a:lnTo>
                  <a:pt x="3421380" y="25399"/>
                </a:lnTo>
                <a:lnTo>
                  <a:pt x="342138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A7A7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5723890" y="4470400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400"/>
                </a:moveTo>
                <a:lnTo>
                  <a:pt x="3421380" y="25400"/>
                </a:lnTo>
                <a:lnTo>
                  <a:pt x="3421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A6A6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5723890" y="4493259"/>
            <a:ext cx="3421379" cy="26670"/>
          </a:xfrm>
          <a:custGeom>
            <a:avLst/>
            <a:gdLst/>
            <a:ahLst/>
            <a:cxnLst/>
            <a:rect l="l" t="t" r="r" b="b"/>
            <a:pathLst>
              <a:path w="3421379" h="26670">
                <a:moveTo>
                  <a:pt x="0" y="26670"/>
                </a:moveTo>
                <a:lnTo>
                  <a:pt x="3421380" y="26670"/>
                </a:lnTo>
                <a:lnTo>
                  <a:pt x="342138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A5A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5723890" y="4517390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400"/>
                </a:moveTo>
                <a:lnTo>
                  <a:pt x="3421380" y="25400"/>
                </a:lnTo>
                <a:lnTo>
                  <a:pt x="3421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A4A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5723890" y="4541520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399"/>
                </a:moveTo>
                <a:lnTo>
                  <a:pt x="3421380" y="25399"/>
                </a:lnTo>
                <a:lnTo>
                  <a:pt x="342138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A3A3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5723890" y="4564379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400"/>
                </a:moveTo>
                <a:lnTo>
                  <a:pt x="3421380" y="25400"/>
                </a:lnTo>
                <a:lnTo>
                  <a:pt x="3421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A2A2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5723890" y="4588509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400"/>
                </a:moveTo>
                <a:lnTo>
                  <a:pt x="3421380" y="25400"/>
                </a:lnTo>
                <a:lnTo>
                  <a:pt x="3421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A1A1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5723890" y="4611370"/>
            <a:ext cx="3421379" cy="26670"/>
          </a:xfrm>
          <a:custGeom>
            <a:avLst/>
            <a:gdLst/>
            <a:ahLst/>
            <a:cxnLst/>
            <a:rect l="l" t="t" r="r" b="b"/>
            <a:pathLst>
              <a:path w="3421379" h="26670">
                <a:moveTo>
                  <a:pt x="0" y="26670"/>
                </a:moveTo>
                <a:lnTo>
                  <a:pt x="3421380" y="26670"/>
                </a:lnTo>
                <a:lnTo>
                  <a:pt x="342138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A0A0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5723890" y="4635500"/>
            <a:ext cx="3421379" cy="26670"/>
          </a:xfrm>
          <a:custGeom>
            <a:avLst/>
            <a:gdLst/>
            <a:ahLst/>
            <a:cxnLst/>
            <a:rect l="l" t="t" r="r" b="b"/>
            <a:pathLst>
              <a:path w="3421379" h="26670">
                <a:moveTo>
                  <a:pt x="0" y="26670"/>
                </a:moveTo>
                <a:lnTo>
                  <a:pt x="3421380" y="26670"/>
                </a:lnTo>
                <a:lnTo>
                  <a:pt x="342138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9F9F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5723890" y="4659629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400"/>
                </a:moveTo>
                <a:lnTo>
                  <a:pt x="3421380" y="25400"/>
                </a:lnTo>
                <a:lnTo>
                  <a:pt x="3421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9E9E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5723890" y="4682490"/>
            <a:ext cx="3421379" cy="26670"/>
          </a:xfrm>
          <a:custGeom>
            <a:avLst/>
            <a:gdLst/>
            <a:ahLst/>
            <a:cxnLst/>
            <a:rect l="l" t="t" r="r" b="b"/>
            <a:pathLst>
              <a:path w="3421379" h="26670">
                <a:moveTo>
                  <a:pt x="0" y="26670"/>
                </a:moveTo>
                <a:lnTo>
                  <a:pt x="3421380" y="26670"/>
                </a:lnTo>
                <a:lnTo>
                  <a:pt x="342138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9D9D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5723890" y="4706620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399"/>
                </a:moveTo>
                <a:lnTo>
                  <a:pt x="3421380" y="25399"/>
                </a:lnTo>
                <a:lnTo>
                  <a:pt x="342138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9C9C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5723890" y="4730750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400"/>
                </a:moveTo>
                <a:lnTo>
                  <a:pt x="3421380" y="25400"/>
                </a:lnTo>
                <a:lnTo>
                  <a:pt x="3421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9B9B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5723890" y="4753609"/>
            <a:ext cx="3421379" cy="26670"/>
          </a:xfrm>
          <a:custGeom>
            <a:avLst/>
            <a:gdLst/>
            <a:ahLst/>
            <a:cxnLst/>
            <a:rect l="l" t="t" r="r" b="b"/>
            <a:pathLst>
              <a:path w="3421379" h="26670">
                <a:moveTo>
                  <a:pt x="0" y="26670"/>
                </a:moveTo>
                <a:lnTo>
                  <a:pt x="3421380" y="26670"/>
                </a:lnTo>
                <a:lnTo>
                  <a:pt x="342138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9A9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5723890" y="4777740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400"/>
                </a:moveTo>
                <a:lnTo>
                  <a:pt x="3421380" y="25400"/>
                </a:lnTo>
                <a:lnTo>
                  <a:pt x="3421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999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5723890" y="4801870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399"/>
                </a:moveTo>
                <a:lnTo>
                  <a:pt x="3421380" y="25399"/>
                </a:lnTo>
                <a:lnTo>
                  <a:pt x="342138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999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5723890" y="4824729"/>
            <a:ext cx="3421379" cy="26670"/>
          </a:xfrm>
          <a:custGeom>
            <a:avLst/>
            <a:gdLst/>
            <a:ahLst/>
            <a:cxnLst/>
            <a:rect l="l" t="t" r="r" b="b"/>
            <a:pathLst>
              <a:path w="3421379" h="26670">
                <a:moveTo>
                  <a:pt x="0" y="26670"/>
                </a:moveTo>
                <a:lnTo>
                  <a:pt x="3421380" y="26670"/>
                </a:lnTo>
                <a:lnTo>
                  <a:pt x="342138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9797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5723890" y="4848859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400"/>
                </a:moveTo>
                <a:lnTo>
                  <a:pt x="3421380" y="25400"/>
                </a:lnTo>
                <a:lnTo>
                  <a:pt x="3421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969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5723890" y="4872990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400"/>
                </a:moveTo>
                <a:lnTo>
                  <a:pt x="3421380" y="25400"/>
                </a:lnTo>
                <a:lnTo>
                  <a:pt x="3421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9595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5723890" y="4895850"/>
            <a:ext cx="3421379" cy="26670"/>
          </a:xfrm>
          <a:custGeom>
            <a:avLst/>
            <a:gdLst/>
            <a:ahLst/>
            <a:cxnLst/>
            <a:rect l="l" t="t" r="r" b="b"/>
            <a:pathLst>
              <a:path w="3421379" h="26670">
                <a:moveTo>
                  <a:pt x="0" y="26670"/>
                </a:moveTo>
                <a:lnTo>
                  <a:pt x="3421380" y="26670"/>
                </a:lnTo>
                <a:lnTo>
                  <a:pt x="342138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9494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5723890" y="4919979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400"/>
                </a:moveTo>
                <a:lnTo>
                  <a:pt x="3421380" y="25400"/>
                </a:lnTo>
                <a:lnTo>
                  <a:pt x="3421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9393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5723890" y="4944109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400"/>
                </a:moveTo>
                <a:lnTo>
                  <a:pt x="3421380" y="25400"/>
                </a:lnTo>
                <a:lnTo>
                  <a:pt x="3421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9292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5723890" y="4966970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399"/>
                </a:moveTo>
                <a:lnTo>
                  <a:pt x="3421380" y="25399"/>
                </a:lnTo>
                <a:lnTo>
                  <a:pt x="342138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9191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5723890" y="4991100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400"/>
                </a:moveTo>
                <a:lnTo>
                  <a:pt x="3421380" y="25400"/>
                </a:lnTo>
                <a:lnTo>
                  <a:pt x="3421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9090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5723890" y="5013959"/>
            <a:ext cx="3421379" cy="26670"/>
          </a:xfrm>
          <a:custGeom>
            <a:avLst/>
            <a:gdLst/>
            <a:ahLst/>
            <a:cxnLst/>
            <a:rect l="l" t="t" r="r" b="b"/>
            <a:pathLst>
              <a:path w="3421379" h="26670">
                <a:moveTo>
                  <a:pt x="0" y="26670"/>
                </a:moveTo>
                <a:lnTo>
                  <a:pt x="3421380" y="26670"/>
                </a:lnTo>
                <a:lnTo>
                  <a:pt x="342138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8F8F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5723890" y="5038090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400"/>
                </a:moveTo>
                <a:lnTo>
                  <a:pt x="3421380" y="25400"/>
                </a:lnTo>
                <a:lnTo>
                  <a:pt x="342138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8E8E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5723890" y="5062220"/>
            <a:ext cx="3421379" cy="25400"/>
          </a:xfrm>
          <a:custGeom>
            <a:avLst/>
            <a:gdLst/>
            <a:ahLst/>
            <a:cxnLst/>
            <a:rect l="l" t="t" r="r" b="b"/>
            <a:pathLst>
              <a:path w="3421379" h="25400">
                <a:moveTo>
                  <a:pt x="0" y="25399"/>
                </a:moveTo>
                <a:lnTo>
                  <a:pt x="3421380" y="25399"/>
                </a:lnTo>
                <a:lnTo>
                  <a:pt x="3421380" y="0"/>
                </a:lnTo>
                <a:lnTo>
                  <a:pt x="0" y="0"/>
                </a:lnTo>
                <a:lnTo>
                  <a:pt x="0" y="25399"/>
                </a:lnTo>
                <a:close/>
              </a:path>
            </a:pathLst>
          </a:custGeom>
          <a:solidFill>
            <a:srgbClr val="8D8D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object 732"/>
          <p:cNvSpPr txBox="1"/>
          <p:nvPr/>
        </p:nvSpPr>
        <p:spPr>
          <a:xfrm>
            <a:off x="5943600" y="928369"/>
            <a:ext cx="2977515" cy="2010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" algn="ctr">
              <a:lnSpc>
                <a:spcPct val="1385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Объекттерден</a:t>
            </a:r>
            <a:r>
              <a:rPr sz="2000" i="1" spc="-5" dirty="0">
                <a:latin typeface="Times New Roman"/>
                <a:cs typeface="Times New Roman"/>
              </a:rPr>
              <a:t>(чекит,  </a:t>
            </a:r>
            <a:r>
              <a:rPr sz="2000" i="1" dirty="0">
                <a:latin typeface="Times New Roman"/>
                <a:cs typeface="Times New Roman"/>
              </a:rPr>
              <a:t>сызык,айлана,</a:t>
            </a:r>
            <a:r>
              <a:rPr sz="2000" i="1" spc="-7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тикбурчтук  </a:t>
            </a:r>
            <a:r>
              <a:rPr sz="2000" i="1" spc="-5" dirty="0">
                <a:latin typeface="Times New Roman"/>
                <a:cs typeface="Times New Roman"/>
              </a:rPr>
              <a:t>ж.б.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Сапатын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өзгөрбөйт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33" name="object 733"/>
          <p:cNvSpPr/>
          <p:nvPr/>
        </p:nvSpPr>
        <p:spPr>
          <a:xfrm>
            <a:off x="-1270" y="5083809"/>
            <a:ext cx="2527300" cy="0"/>
          </a:xfrm>
          <a:custGeom>
            <a:avLst/>
            <a:gdLst/>
            <a:ahLst/>
            <a:cxnLst/>
            <a:rect l="l" t="t" r="r" b="b"/>
            <a:pathLst>
              <a:path w="2527300">
                <a:moveTo>
                  <a:pt x="0" y="0"/>
                </a:moveTo>
                <a:lnTo>
                  <a:pt x="2527300" y="0"/>
                </a:lnTo>
              </a:path>
            </a:pathLst>
          </a:custGeom>
          <a:ln w="3175">
            <a:solidFill>
              <a:srgbClr val="F0F0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-1270" y="508380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F0F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-1270" y="509905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10"/>
                </a:moveTo>
                <a:lnTo>
                  <a:pt x="2527300" y="16510"/>
                </a:lnTo>
                <a:lnTo>
                  <a:pt x="25273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F0F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-1270" y="5114290"/>
            <a:ext cx="2527300" cy="17780"/>
          </a:xfrm>
          <a:custGeom>
            <a:avLst/>
            <a:gdLst/>
            <a:ahLst/>
            <a:cxnLst/>
            <a:rect l="l" t="t" r="r" b="b"/>
            <a:pathLst>
              <a:path w="2527300" h="17779">
                <a:moveTo>
                  <a:pt x="0" y="17779"/>
                </a:moveTo>
                <a:lnTo>
                  <a:pt x="2527300" y="17779"/>
                </a:lnTo>
                <a:lnTo>
                  <a:pt x="252730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EFE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-1270" y="5129529"/>
            <a:ext cx="2527300" cy="17780"/>
          </a:xfrm>
          <a:custGeom>
            <a:avLst/>
            <a:gdLst/>
            <a:ahLst/>
            <a:cxnLst/>
            <a:rect l="l" t="t" r="r" b="b"/>
            <a:pathLst>
              <a:path w="2527300" h="17779">
                <a:moveTo>
                  <a:pt x="0" y="17779"/>
                </a:moveTo>
                <a:lnTo>
                  <a:pt x="2527300" y="17779"/>
                </a:lnTo>
                <a:lnTo>
                  <a:pt x="252730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EE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-1270" y="514604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10"/>
                </a:moveTo>
                <a:lnTo>
                  <a:pt x="2527300" y="16510"/>
                </a:lnTo>
                <a:lnTo>
                  <a:pt x="25273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ED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-1270" y="5160009"/>
            <a:ext cx="2527300" cy="17780"/>
          </a:xfrm>
          <a:custGeom>
            <a:avLst/>
            <a:gdLst/>
            <a:ahLst/>
            <a:cxnLst/>
            <a:rect l="l" t="t" r="r" b="b"/>
            <a:pathLst>
              <a:path w="2527300" h="17779">
                <a:moveTo>
                  <a:pt x="0" y="17779"/>
                </a:moveTo>
                <a:lnTo>
                  <a:pt x="2527300" y="17779"/>
                </a:lnTo>
                <a:lnTo>
                  <a:pt x="252730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ECEC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-1270" y="517652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EBEB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-1270" y="519175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EAEA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-1270" y="520700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10"/>
                </a:moveTo>
                <a:lnTo>
                  <a:pt x="2527300" y="16510"/>
                </a:lnTo>
                <a:lnTo>
                  <a:pt x="25273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E9E9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-1270" y="522224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10"/>
                </a:moveTo>
                <a:lnTo>
                  <a:pt x="2527300" y="16510"/>
                </a:lnTo>
                <a:lnTo>
                  <a:pt x="25273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E8E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-1270" y="523747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10"/>
                </a:moveTo>
                <a:lnTo>
                  <a:pt x="2527300" y="16510"/>
                </a:lnTo>
                <a:lnTo>
                  <a:pt x="25273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E7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-1270" y="5252720"/>
            <a:ext cx="2527300" cy="17780"/>
          </a:xfrm>
          <a:custGeom>
            <a:avLst/>
            <a:gdLst/>
            <a:ahLst/>
            <a:cxnLst/>
            <a:rect l="l" t="t" r="r" b="b"/>
            <a:pathLst>
              <a:path w="2527300" h="17779">
                <a:moveTo>
                  <a:pt x="0" y="17779"/>
                </a:moveTo>
                <a:lnTo>
                  <a:pt x="2527300" y="17779"/>
                </a:lnTo>
                <a:lnTo>
                  <a:pt x="252730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E6E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-1270" y="526922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10"/>
                </a:moveTo>
                <a:lnTo>
                  <a:pt x="2527300" y="16510"/>
                </a:lnTo>
                <a:lnTo>
                  <a:pt x="25273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E5E5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-1270" y="528447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E4E4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-1270" y="529970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10"/>
                </a:moveTo>
                <a:lnTo>
                  <a:pt x="2527300" y="16510"/>
                </a:lnTo>
                <a:lnTo>
                  <a:pt x="25273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E3E3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-1270" y="531495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10"/>
                </a:moveTo>
                <a:lnTo>
                  <a:pt x="2527300" y="16510"/>
                </a:lnTo>
                <a:lnTo>
                  <a:pt x="25273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E2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-1270" y="533019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10"/>
                </a:moveTo>
                <a:lnTo>
                  <a:pt x="2527300" y="16510"/>
                </a:lnTo>
                <a:lnTo>
                  <a:pt x="25273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E1E1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-1270" y="534542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10"/>
                </a:moveTo>
                <a:lnTo>
                  <a:pt x="2527300" y="16510"/>
                </a:lnTo>
                <a:lnTo>
                  <a:pt x="25273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E0E0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-1270" y="536067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DFD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-1270" y="5375909"/>
            <a:ext cx="2527300" cy="17780"/>
          </a:xfrm>
          <a:custGeom>
            <a:avLst/>
            <a:gdLst/>
            <a:ahLst/>
            <a:cxnLst/>
            <a:rect l="l" t="t" r="r" b="b"/>
            <a:pathLst>
              <a:path w="2527300" h="17779">
                <a:moveTo>
                  <a:pt x="0" y="17779"/>
                </a:moveTo>
                <a:lnTo>
                  <a:pt x="2527300" y="17779"/>
                </a:lnTo>
                <a:lnTo>
                  <a:pt x="252730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DEDE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-1270" y="5391150"/>
            <a:ext cx="2527300" cy="17780"/>
          </a:xfrm>
          <a:custGeom>
            <a:avLst/>
            <a:gdLst/>
            <a:ahLst/>
            <a:cxnLst/>
            <a:rect l="l" t="t" r="r" b="b"/>
            <a:pathLst>
              <a:path w="2527300" h="17779">
                <a:moveTo>
                  <a:pt x="0" y="17780"/>
                </a:moveTo>
                <a:lnTo>
                  <a:pt x="2527300" y="17780"/>
                </a:lnTo>
                <a:lnTo>
                  <a:pt x="252730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DDD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-1270" y="540765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10"/>
                </a:moveTo>
                <a:lnTo>
                  <a:pt x="2527300" y="16510"/>
                </a:lnTo>
                <a:lnTo>
                  <a:pt x="25273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DCD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-1270" y="542290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10"/>
                </a:moveTo>
                <a:lnTo>
                  <a:pt x="2527300" y="16510"/>
                </a:lnTo>
                <a:lnTo>
                  <a:pt x="25273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DBD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-1270" y="543814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10"/>
                </a:moveTo>
                <a:lnTo>
                  <a:pt x="2527300" y="16510"/>
                </a:lnTo>
                <a:lnTo>
                  <a:pt x="25273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DADA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-1270" y="545337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10"/>
                </a:moveTo>
                <a:lnTo>
                  <a:pt x="2527300" y="16510"/>
                </a:lnTo>
                <a:lnTo>
                  <a:pt x="25273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D9D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-1270" y="546862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D8D8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-1270" y="548385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10"/>
                </a:moveTo>
                <a:lnTo>
                  <a:pt x="2527300" y="16510"/>
                </a:lnTo>
                <a:lnTo>
                  <a:pt x="25273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D7D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-1270" y="5499100"/>
            <a:ext cx="2527300" cy="17780"/>
          </a:xfrm>
          <a:custGeom>
            <a:avLst/>
            <a:gdLst/>
            <a:ahLst/>
            <a:cxnLst/>
            <a:rect l="l" t="t" r="r" b="b"/>
            <a:pathLst>
              <a:path w="2527300" h="17779">
                <a:moveTo>
                  <a:pt x="0" y="17780"/>
                </a:moveTo>
                <a:lnTo>
                  <a:pt x="2527300" y="17780"/>
                </a:lnTo>
                <a:lnTo>
                  <a:pt x="252730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D6D6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-1270" y="5514340"/>
            <a:ext cx="2527300" cy="17780"/>
          </a:xfrm>
          <a:custGeom>
            <a:avLst/>
            <a:gdLst/>
            <a:ahLst/>
            <a:cxnLst/>
            <a:rect l="l" t="t" r="r" b="b"/>
            <a:pathLst>
              <a:path w="2527300" h="17779">
                <a:moveTo>
                  <a:pt x="0" y="17779"/>
                </a:moveTo>
                <a:lnTo>
                  <a:pt x="2527300" y="17779"/>
                </a:lnTo>
                <a:lnTo>
                  <a:pt x="252730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D5D5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-1270" y="553085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10"/>
                </a:moveTo>
                <a:lnTo>
                  <a:pt x="2527300" y="16510"/>
                </a:lnTo>
                <a:lnTo>
                  <a:pt x="25273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D4D4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-1270" y="554609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10"/>
                </a:moveTo>
                <a:lnTo>
                  <a:pt x="2527300" y="16510"/>
                </a:lnTo>
                <a:lnTo>
                  <a:pt x="25273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D3D3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-1270" y="556132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10"/>
                </a:moveTo>
                <a:lnTo>
                  <a:pt x="2527300" y="16510"/>
                </a:lnTo>
                <a:lnTo>
                  <a:pt x="25273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D2D2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-1270" y="557657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D1D1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-1270" y="559180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10"/>
                </a:moveTo>
                <a:lnTo>
                  <a:pt x="2527300" y="16510"/>
                </a:lnTo>
                <a:lnTo>
                  <a:pt x="25273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D0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-1270" y="5607050"/>
            <a:ext cx="2527300" cy="17780"/>
          </a:xfrm>
          <a:custGeom>
            <a:avLst/>
            <a:gdLst/>
            <a:ahLst/>
            <a:cxnLst/>
            <a:rect l="l" t="t" r="r" b="b"/>
            <a:pathLst>
              <a:path w="2527300" h="17779">
                <a:moveTo>
                  <a:pt x="0" y="17780"/>
                </a:moveTo>
                <a:lnTo>
                  <a:pt x="2527300" y="17780"/>
                </a:lnTo>
                <a:lnTo>
                  <a:pt x="252730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CFC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-1270" y="562229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10"/>
                </a:moveTo>
                <a:lnTo>
                  <a:pt x="2527300" y="16510"/>
                </a:lnTo>
                <a:lnTo>
                  <a:pt x="25273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CFCF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-1270" y="5637529"/>
            <a:ext cx="2527300" cy="17780"/>
          </a:xfrm>
          <a:custGeom>
            <a:avLst/>
            <a:gdLst/>
            <a:ahLst/>
            <a:cxnLst/>
            <a:rect l="l" t="t" r="r" b="b"/>
            <a:pathLst>
              <a:path w="2527300" h="17779">
                <a:moveTo>
                  <a:pt x="0" y="17780"/>
                </a:moveTo>
                <a:lnTo>
                  <a:pt x="2527300" y="17780"/>
                </a:lnTo>
                <a:lnTo>
                  <a:pt x="252730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CECE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-1270" y="565404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10"/>
                </a:moveTo>
                <a:lnTo>
                  <a:pt x="2527300" y="16510"/>
                </a:lnTo>
                <a:lnTo>
                  <a:pt x="25273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CDCD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-1270" y="566927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10"/>
                </a:moveTo>
                <a:lnTo>
                  <a:pt x="2527300" y="16510"/>
                </a:lnTo>
                <a:lnTo>
                  <a:pt x="25273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CCCC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-1270" y="568452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CCC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-1270" y="569975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10"/>
                </a:moveTo>
                <a:lnTo>
                  <a:pt x="2527300" y="16510"/>
                </a:lnTo>
                <a:lnTo>
                  <a:pt x="25273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CACA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-1270" y="571500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10"/>
                </a:moveTo>
                <a:lnTo>
                  <a:pt x="2527300" y="16510"/>
                </a:lnTo>
                <a:lnTo>
                  <a:pt x="25273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C9C9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-1270" y="5730240"/>
            <a:ext cx="2527300" cy="17780"/>
          </a:xfrm>
          <a:custGeom>
            <a:avLst/>
            <a:gdLst/>
            <a:ahLst/>
            <a:cxnLst/>
            <a:rect l="l" t="t" r="r" b="b"/>
            <a:pathLst>
              <a:path w="2527300" h="17779">
                <a:moveTo>
                  <a:pt x="0" y="17779"/>
                </a:moveTo>
                <a:lnTo>
                  <a:pt x="2527300" y="17779"/>
                </a:lnTo>
                <a:lnTo>
                  <a:pt x="252730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C8C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-1270" y="5745479"/>
            <a:ext cx="2527300" cy="17780"/>
          </a:xfrm>
          <a:custGeom>
            <a:avLst/>
            <a:gdLst/>
            <a:ahLst/>
            <a:cxnLst/>
            <a:rect l="l" t="t" r="r" b="b"/>
            <a:pathLst>
              <a:path w="2527300" h="17779">
                <a:moveTo>
                  <a:pt x="0" y="17780"/>
                </a:moveTo>
                <a:lnTo>
                  <a:pt x="2527300" y="17780"/>
                </a:lnTo>
                <a:lnTo>
                  <a:pt x="252730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C7C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-1270" y="576199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10"/>
                </a:moveTo>
                <a:lnTo>
                  <a:pt x="2527300" y="16510"/>
                </a:lnTo>
                <a:lnTo>
                  <a:pt x="25273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C6C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-1270" y="5775959"/>
            <a:ext cx="2527300" cy="17780"/>
          </a:xfrm>
          <a:custGeom>
            <a:avLst/>
            <a:gdLst/>
            <a:ahLst/>
            <a:cxnLst/>
            <a:rect l="l" t="t" r="r" b="b"/>
            <a:pathLst>
              <a:path w="2527300" h="17779">
                <a:moveTo>
                  <a:pt x="0" y="17779"/>
                </a:moveTo>
                <a:lnTo>
                  <a:pt x="2527300" y="17779"/>
                </a:lnTo>
                <a:lnTo>
                  <a:pt x="252730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C5C5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-1270" y="579247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C4C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-1270" y="580770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10"/>
                </a:moveTo>
                <a:lnTo>
                  <a:pt x="2527300" y="16510"/>
                </a:lnTo>
                <a:lnTo>
                  <a:pt x="25273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C3C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-1270" y="582295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10"/>
                </a:moveTo>
                <a:lnTo>
                  <a:pt x="2527300" y="16510"/>
                </a:lnTo>
                <a:lnTo>
                  <a:pt x="25273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C2C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-1270" y="583819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10"/>
                </a:moveTo>
                <a:lnTo>
                  <a:pt x="2527300" y="16510"/>
                </a:lnTo>
                <a:lnTo>
                  <a:pt x="25273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C1C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-1270" y="585342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10"/>
                </a:moveTo>
                <a:lnTo>
                  <a:pt x="2527300" y="16510"/>
                </a:lnTo>
                <a:lnTo>
                  <a:pt x="25273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C0C0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-1270" y="5868670"/>
            <a:ext cx="2527300" cy="17780"/>
          </a:xfrm>
          <a:custGeom>
            <a:avLst/>
            <a:gdLst/>
            <a:ahLst/>
            <a:cxnLst/>
            <a:rect l="l" t="t" r="r" b="b"/>
            <a:pathLst>
              <a:path w="2527300" h="17779">
                <a:moveTo>
                  <a:pt x="0" y="17779"/>
                </a:moveTo>
                <a:lnTo>
                  <a:pt x="2527300" y="17779"/>
                </a:lnTo>
                <a:lnTo>
                  <a:pt x="252730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BFBF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-1270" y="588517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10"/>
                </a:moveTo>
                <a:lnTo>
                  <a:pt x="2527300" y="16510"/>
                </a:lnTo>
                <a:lnTo>
                  <a:pt x="25273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BEBE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-1270" y="590042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BDBD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-1270" y="591565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10"/>
                </a:moveTo>
                <a:lnTo>
                  <a:pt x="2527300" y="16510"/>
                </a:lnTo>
                <a:lnTo>
                  <a:pt x="25273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BCBC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-1270" y="593090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10"/>
                </a:moveTo>
                <a:lnTo>
                  <a:pt x="2527300" y="16510"/>
                </a:lnTo>
                <a:lnTo>
                  <a:pt x="25273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BBBB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-1270" y="594614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10"/>
                </a:moveTo>
                <a:lnTo>
                  <a:pt x="2527300" y="16510"/>
                </a:lnTo>
                <a:lnTo>
                  <a:pt x="25273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BABA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-1270" y="596137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10"/>
                </a:moveTo>
                <a:lnTo>
                  <a:pt x="2527300" y="16510"/>
                </a:lnTo>
                <a:lnTo>
                  <a:pt x="25273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B9B9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-1270" y="597662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B8B8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-1270" y="5991859"/>
            <a:ext cx="2527300" cy="17780"/>
          </a:xfrm>
          <a:custGeom>
            <a:avLst/>
            <a:gdLst/>
            <a:ahLst/>
            <a:cxnLst/>
            <a:rect l="l" t="t" r="r" b="b"/>
            <a:pathLst>
              <a:path w="2527300" h="17779">
                <a:moveTo>
                  <a:pt x="0" y="17779"/>
                </a:moveTo>
                <a:lnTo>
                  <a:pt x="2527300" y="17779"/>
                </a:lnTo>
                <a:lnTo>
                  <a:pt x="252730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B7B7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-1270" y="6007100"/>
            <a:ext cx="2527300" cy="17780"/>
          </a:xfrm>
          <a:custGeom>
            <a:avLst/>
            <a:gdLst/>
            <a:ahLst/>
            <a:cxnLst/>
            <a:rect l="l" t="t" r="r" b="b"/>
            <a:pathLst>
              <a:path w="2527300" h="17779">
                <a:moveTo>
                  <a:pt x="0" y="17780"/>
                </a:moveTo>
                <a:lnTo>
                  <a:pt x="2527300" y="17780"/>
                </a:lnTo>
                <a:lnTo>
                  <a:pt x="252730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B6B6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-1270" y="602360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10"/>
                </a:moveTo>
                <a:lnTo>
                  <a:pt x="2527300" y="16510"/>
                </a:lnTo>
                <a:lnTo>
                  <a:pt x="25273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B5B5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-1270" y="603885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B4B4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-1270" y="605409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10"/>
                </a:moveTo>
                <a:lnTo>
                  <a:pt x="2527300" y="16510"/>
                </a:lnTo>
                <a:lnTo>
                  <a:pt x="25273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B3B3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-1270" y="606932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10"/>
                </a:moveTo>
                <a:lnTo>
                  <a:pt x="2527300" y="16510"/>
                </a:lnTo>
                <a:lnTo>
                  <a:pt x="25273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B2B2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-1270" y="608457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B1B1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-1270" y="6099809"/>
            <a:ext cx="2527300" cy="17780"/>
          </a:xfrm>
          <a:custGeom>
            <a:avLst/>
            <a:gdLst/>
            <a:ahLst/>
            <a:cxnLst/>
            <a:rect l="l" t="t" r="r" b="b"/>
            <a:pathLst>
              <a:path w="2527300" h="17779">
                <a:moveTo>
                  <a:pt x="0" y="17779"/>
                </a:moveTo>
                <a:lnTo>
                  <a:pt x="2527300" y="17779"/>
                </a:lnTo>
                <a:lnTo>
                  <a:pt x="252730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B0B0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-1270" y="6115050"/>
            <a:ext cx="2527300" cy="17780"/>
          </a:xfrm>
          <a:custGeom>
            <a:avLst/>
            <a:gdLst/>
            <a:ahLst/>
            <a:cxnLst/>
            <a:rect l="l" t="t" r="r" b="b"/>
            <a:pathLst>
              <a:path w="2527300" h="17779">
                <a:moveTo>
                  <a:pt x="0" y="17780"/>
                </a:moveTo>
                <a:lnTo>
                  <a:pt x="2527300" y="17780"/>
                </a:lnTo>
                <a:lnTo>
                  <a:pt x="252730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AFA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-1270" y="6130290"/>
            <a:ext cx="2527300" cy="17780"/>
          </a:xfrm>
          <a:custGeom>
            <a:avLst/>
            <a:gdLst/>
            <a:ahLst/>
            <a:cxnLst/>
            <a:rect l="l" t="t" r="r" b="b"/>
            <a:pathLst>
              <a:path w="2527300" h="17779">
                <a:moveTo>
                  <a:pt x="0" y="17780"/>
                </a:moveTo>
                <a:lnTo>
                  <a:pt x="2527300" y="17780"/>
                </a:lnTo>
                <a:lnTo>
                  <a:pt x="252730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AEAE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-1270" y="614680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DA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-1270" y="616204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10"/>
                </a:moveTo>
                <a:lnTo>
                  <a:pt x="2527300" y="16510"/>
                </a:lnTo>
                <a:lnTo>
                  <a:pt x="25273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ADAD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-1270" y="617727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10"/>
                </a:moveTo>
                <a:lnTo>
                  <a:pt x="2527300" y="16510"/>
                </a:lnTo>
                <a:lnTo>
                  <a:pt x="25273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ACAC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-1270" y="619252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BAB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-1270" y="620775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AAA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-1270" y="6223000"/>
            <a:ext cx="2527300" cy="17780"/>
          </a:xfrm>
          <a:custGeom>
            <a:avLst/>
            <a:gdLst/>
            <a:ahLst/>
            <a:cxnLst/>
            <a:rect l="l" t="t" r="r" b="b"/>
            <a:pathLst>
              <a:path w="2527300" h="17779">
                <a:moveTo>
                  <a:pt x="0" y="17780"/>
                </a:moveTo>
                <a:lnTo>
                  <a:pt x="2527300" y="17780"/>
                </a:lnTo>
                <a:lnTo>
                  <a:pt x="252730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A9A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-1270" y="6238240"/>
            <a:ext cx="2527300" cy="17780"/>
          </a:xfrm>
          <a:custGeom>
            <a:avLst/>
            <a:gdLst/>
            <a:ahLst/>
            <a:cxnLst/>
            <a:rect l="l" t="t" r="r" b="b"/>
            <a:pathLst>
              <a:path w="2527300" h="17779">
                <a:moveTo>
                  <a:pt x="0" y="17780"/>
                </a:moveTo>
                <a:lnTo>
                  <a:pt x="2527300" y="17780"/>
                </a:lnTo>
                <a:lnTo>
                  <a:pt x="252730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A8A8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-1270" y="625475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7A7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-1270" y="626999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10"/>
                </a:moveTo>
                <a:lnTo>
                  <a:pt x="2527300" y="16510"/>
                </a:lnTo>
                <a:lnTo>
                  <a:pt x="25273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A6A6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-1270" y="628522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10"/>
                </a:moveTo>
                <a:lnTo>
                  <a:pt x="2527300" y="16510"/>
                </a:lnTo>
                <a:lnTo>
                  <a:pt x="25273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A5A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-1270" y="630047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4A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-1270" y="631570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3A3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-1270" y="633095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2A2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-1270" y="6346190"/>
            <a:ext cx="2527300" cy="17780"/>
          </a:xfrm>
          <a:custGeom>
            <a:avLst/>
            <a:gdLst/>
            <a:ahLst/>
            <a:cxnLst/>
            <a:rect l="l" t="t" r="r" b="b"/>
            <a:pathLst>
              <a:path w="2527300" h="17779">
                <a:moveTo>
                  <a:pt x="0" y="17780"/>
                </a:moveTo>
                <a:lnTo>
                  <a:pt x="2527300" y="17780"/>
                </a:lnTo>
                <a:lnTo>
                  <a:pt x="252730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A1A1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-1270" y="6361429"/>
            <a:ext cx="2527300" cy="17780"/>
          </a:xfrm>
          <a:custGeom>
            <a:avLst/>
            <a:gdLst/>
            <a:ahLst/>
            <a:cxnLst/>
            <a:rect l="l" t="t" r="r" b="b"/>
            <a:pathLst>
              <a:path w="2527300" h="17779">
                <a:moveTo>
                  <a:pt x="0" y="17780"/>
                </a:moveTo>
                <a:lnTo>
                  <a:pt x="2527300" y="17780"/>
                </a:lnTo>
                <a:lnTo>
                  <a:pt x="252730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A0A0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-1270" y="637794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10"/>
                </a:moveTo>
                <a:lnTo>
                  <a:pt x="2527300" y="16510"/>
                </a:lnTo>
                <a:lnTo>
                  <a:pt x="25273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9F9F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-1270" y="639317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10"/>
                </a:moveTo>
                <a:lnTo>
                  <a:pt x="2527300" y="16510"/>
                </a:lnTo>
                <a:lnTo>
                  <a:pt x="25273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9E9E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-1270" y="640842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D9D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-1270" y="642365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C9C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-1270" y="643890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B9B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-1270" y="645414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10"/>
                </a:moveTo>
                <a:lnTo>
                  <a:pt x="2527300" y="16510"/>
                </a:lnTo>
                <a:lnTo>
                  <a:pt x="25273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9A9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-1270" y="646937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10">
                <a:moveTo>
                  <a:pt x="0" y="16510"/>
                </a:moveTo>
                <a:lnTo>
                  <a:pt x="2527300" y="16510"/>
                </a:lnTo>
                <a:lnTo>
                  <a:pt x="25273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999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-1270" y="6484620"/>
            <a:ext cx="2527300" cy="17780"/>
          </a:xfrm>
          <a:custGeom>
            <a:avLst/>
            <a:gdLst/>
            <a:ahLst/>
            <a:cxnLst/>
            <a:rect l="l" t="t" r="r" b="b"/>
            <a:pathLst>
              <a:path w="2527300" h="17779">
                <a:moveTo>
                  <a:pt x="0" y="17779"/>
                </a:moveTo>
                <a:lnTo>
                  <a:pt x="2527300" y="17779"/>
                </a:lnTo>
                <a:lnTo>
                  <a:pt x="252730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999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-1270" y="650112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09">
                <a:moveTo>
                  <a:pt x="0" y="16510"/>
                </a:moveTo>
                <a:lnTo>
                  <a:pt x="2527300" y="16510"/>
                </a:lnTo>
                <a:lnTo>
                  <a:pt x="25273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9797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-1270" y="651636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09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69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-1270" y="653160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09">
                <a:moveTo>
                  <a:pt x="0" y="16510"/>
                </a:moveTo>
                <a:lnTo>
                  <a:pt x="2527300" y="16510"/>
                </a:lnTo>
                <a:lnTo>
                  <a:pt x="25273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9595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-1270" y="654685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09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494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-1270" y="656209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09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393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-1270" y="6577330"/>
            <a:ext cx="2527300" cy="17780"/>
          </a:xfrm>
          <a:custGeom>
            <a:avLst/>
            <a:gdLst/>
            <a:ahLst/>
            <a:cxnLst/>
            <a:rect l="l" t="t" r="r" b="b"/>
            <a:pathLst>
              <a:path w="2527300" h="17779">
                <a:moveTo>
                  <a:pt x="0" y="17780"/>
                </a:moveTo>
                <a:lnTo>
                  <a:pt x="2527300" y="17780"/>
                </a:lnTo>
                <a:lnTo>
                  <a:pt x="252730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9292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-1270" y="659256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09">
                <a:moveTo>
                  <a:pt x="0" y="16509"/>
                </a:moveTo>
                <a:lnTo>
                  <a:pt x="2527300" y="16509"/>
                </a:lnTo>
                <a:lnTo>
                  <a:pt x="25273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191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-1270" y="6607809"/>
            <a:ext cx="2527300" cy="17780"/>
          </a:xfrm>
          <a:custGeom>
            <a:avLst/>
            <a:gdLst/>
            <a:ahLst/>
            <a:cxnLst/>
            <a:rect l="l" t="t" r="r" b="b"/>
            <a:pathLst>
              <a:path w="2527300" h="17779">
                <a:moveTo>
                  <a:pt x="0" y="17780"/>
                </a:moveTo>
                <a:lnTo>
                  <a:pt x="2527300" y="17780"/>
                </a:lnTo>
                <a:lnTo>
                  <a:pt x="252730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9090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-1270" y="6623050"/>
            <a:ext cx="2527300" cy="17780"/>
          </a:xfrm>
          <a:custGeom>
            <a:avLst/>
            <a:gdLst/>
            <a:ahLst/>
            <a:cxnLst/>
            <a:rect l="l" t="t" r="r" b="b"/>
            <a:pathLst>
              <a:path w="2527300" h="17779">
                <a:moveTo>
                  <a:pt x="0" y="17779"/>
                </a:moveTo>
                <a:lnTo>
                  <a:pt x="2527300" y="17779"/>
                </a:lnTo>
                <a:lnTo>
                  <a:pt x="252730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8F8F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-1270" y="6639559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09">
                <a:moveTo>
                  <a:pt x="0" y="16510"/>
                </a:moveTo>
                <a:lnTo>
                  <a:pt x="2527300" y="16510"/>
                </a:lnTo>
                <a:lnTo>
                  <a:pt x="25273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8E8E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-1270" y="6654800"/>
            <a:ext cx="2527300" cy="16510"/>
          </a:xfrm>
          <a:custGeom>
            <a:avLst/>
            <a:gdLst/>
            <a:ahLst/>
            <a:cxnLst/>
            <a:rect l="l" t="t" r="r" b="b"/>
            <a:pathLst>
              <a:path w="2527300" h="16509">
                <a:moveTo>
                  <a:pt x="0" y="16510"/>
                </a:moveTo>
                <a:lnTo>
                  <a:pt x="2527300" y="16510"/>
                </a:lnTo>
                <a:lnTo>
                  <a:pt x="25273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8D8D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7" name="object 837"/>
          <p:cNvSpPr txBox="1"/>
          <p:nvPr/>
        </p:nvSpPr>
        <p:spPr>
          <a:xfrm>
            <a:off x="391159" y="5045709"/>
            <a:ext cx="17367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Кантип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боёлот?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38" name="object 838"/>
          <p:cNvSpPr/>
          <p:nvPr/>
        </p:nvSpPr>
        <p:spPr>
          <a:xfrm>
            <a:off x="2524760" y="5083809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3175">
            <a:solidFill>
              <a:srgbClr val="F0F0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2524760" y="508380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F0F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2524760" y="509905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10"/>
                </a:moveTo>
                <a:lnTo>
                  <a:pt x="3200400" y="16510"/>
                </a:lnTo>
                <a:lnTo>
                  <a:pt x="32004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F0F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2524760" y="5114290"/>
            <a:ext cx="3200400" cy="17780"/>
          </a:xfrm>
          <a:custGeom>
            <a:avLst/>
            <a:gdLst/>
            <a:ahLst/>
            <a:cxnLst/>
            <a:rect l="l" t="t" r="r" b="b"/>
            <a:pathLst>
              <a:path w="3200400" h="17779">
                <a:moveTo>
                  <a:pt x="0" y="17779"/>
                </a:moveTo>
                <a:lnTo>
                  <a:pt x="3200400" y="17779"/>
                </a:lnTo>
                <a:lnTo>
                  <a:pt x="320040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EFE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2524760" y="5129529"/>
            <a:ext cx="3200400" cy="17780"/>
          </a:xfrm>
          <a:custGeom>
            <a:avLst/>
            <a:gdLst/>
            <a:ahLst/>
            <a:cxnLst/>
            <a:rect l="l" t="t" r="r" b="b"/>
            <a:pathLst>
              <a:path w="3200400" h="17779">
                <a:moveTo>
                  <a:pt x="0" y="17779"/>
                </a:moveTo>
                <a:lnTo>
                  <a:pt x="3200400" y="17779"/>
                </a:lnTo>
                <a:lnTo>
                  <a:pt x="320040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EE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2524760" y="514604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10"/>
                </a:moveTo>
                <a:lnTo>
                  <a:pt x="3200400" y="16510"/>
                </a:lnTo>
                <a:lnTo>
                  <a:pt x="32004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ED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2524760" y="5160009"/>
            <a:ext cx="3200400" cy="17780"/>
          </a:xfrm>
          <a:custGeom>
            <a:avLst/>
            <a:gdLst/>
            <a:ahLst/>
            <a:cxnLst/>
            <a:rect l="l" t="t" r="r" b="b"/>
            <a:pathLst>
              <a:path w="3200400" h="17779">
                <a:moveTo>
                  <a:pt x="0" y="17779"/>
                </a:moveTo>
                <a:lnTo>
                  <a:pt x="3200400" y="17779"/>
                </a:lnTo>
                <a:lnTo>
                  <a:pt x="320040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ECEC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2524760" y="517652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EBEB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2524760" y="519175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EAEA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2524760" y="520700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10"/>
                </a:moveTo>
                <a:lnTo>
                  <a:pt x="3200400" y="16510"/>
                </a:lnTo>
                <a:lnTo>
                  <a:pt x="32004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E9E9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2524760" y="522224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10"/>
                </a:moveTo>
                <a:lnTo>
                  <a:pt x="3200400" y="16510"/>
                </a:lnTo>
                <a:lnTo>
                  <a:pt x="32004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E8E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2524760" y="523747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10"/>
                </a:moveTo>
                <a:lnTo>
                  <a:pt x="3200400" y="16510"/>
                </a:lnTo>
                <a:lnTo>
                  <a:pt x="32004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E7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2524760" y="5252720"/>
            <a:ext cx="3200400" cy="17780"/>
          </a:xfrm>
          <a:custGeom>
            <a:avLst/>
            <a:gdLst/>
            <a:ahLst/>
            <a:cxnLst/>
            <a:rect l="l" t="t" r="r" b="b"/>
            <a:pathLst>
              <a:path w="3200400" h="17779">
                <a:moveTo>
                  <a:pt x="0" y="17779"/>
                </a:moveTo>
                <a:lnTo>
                  <a:pt x="3200400" y="17779"/>
                </a:lnTo>
                <a:lnTo>
                  <a:pt x="320040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E6E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2524760" y="526922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10"/>
                </a:moveTo>
                <a:lnTo>
                  <a:pt x="3200400" y="16510"/>
                </a:lnTo>
                <a:lnTo>
                  <a:pt x="32004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E5E5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2524760" y="528447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E4E4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2524760" y="529970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10"/>
                </a:moveTo>
                <a:lnTo>
                  <a:pt x="3200400" y="16510"/>
                </a:lnTo>
                <a:lnTo>
                  <a:pt x="32004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E3E3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2524760" y="531495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10"/>
                </a:moveTo>
                <a:lnTo>
                  <a:pt x="3200400" y="16510"/>
                </a:lnTo>
                <a:lnTo>
                  <a:pt x="32004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E2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2524760" y="533019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10"/>
                </a:moveTo>
                <a:lnTo>
                  <a:pt x="3200400" y="16510"/>
                </a:lnTo>
                <a:lnTo>
                  <a:pt x="32004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E1E1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2524760" y="534542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10"/>
                </a:moveTo>
                <a:lnTo>
                  <a:pt x="3200400" y="16510"/>
                </a:lnTo>
                <a:lnTo>
                  <a:pt x="32004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E0E0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2524760" y="536067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DFD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2524760" y="5375909"/>
            <a:ext cx="3200400" cy="17780"/>
          </a:xfrm>
          <a:custGeom>
            <a:avLst/>
            <a:gdLst/>
            <a:ahLst/>
            <a:cxnLst/>
            <a:rect l="l" t="t" r="r" b="b"/>
            <a:pathLst>
              <a:path w="3200400" h="17779">
                <a:moveTo>
                  <a:pt x="0" y="17779"/>
                </a:moveTo>
                <a:lnTo>
                  <a:pt x="3200400" y="17779"/>
                </a:lnTo>
                <a:lnTo>
                  <a:pt x="320040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DEDE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2524760" y="5391150"/>
            <a:ext cx="3200400" cy="17780"/>
          </a:xfrm>
          <a:custGeom>
            <a:avLst/>
            <a:gdLst/>
            <a:ahLst/>
            <a:cxnLst/>
            <a:rect l="l" t="t" r="r" b="b"/>
            <a:pathLst>
              <a:path w="3200400" h="17779">
                <a:moveTo>
                  <a:pt x="0" y="17780"/>
                </a:moveTo>
                <a:lnTo>
                  <a:pt x="3200400" y="17780"/>
                </a:lnTo>
                <a:lnTo>
                  <a:pt x="320040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DDD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2524760" y="540765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10"/>
                </a:moveTo>
                <a:lnTo>
                  <a:pt x="3200400" y="16510"/>
                </a:lnTo>
                <a:lnTo>
                  <a:pt x="32004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DCD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2524760" y="542290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10"/>
                </a:moveTo>
                <a:lnTo>
                  <a:pt x="3200400" y="16510"/>
                </a:lnTo>
                <a:lnTo>
                  <a:pt x="32004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DBD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2524760" y="543814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10"/>
                </a:moveTo>
                <a:lnTo>
                  <a:pt x="3200400" y="16510"/>
                </a:lnTo>
                <a:lnTo>
                  <a:pt x="32004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DADA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2524760" y="545337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10"/>
                </a:moveTo>
                <a:lnTo>
                  <a:pt x="3200400" y="16510"/>
                </a:lnTo>
                <a:lnTo>
                  <a:pt x="32004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D9D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2524760" y="546862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D8D8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2524760" y="548385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10"/>
                </a:moveTo>
                <a:lnTo>
                  <a:pt x="3200400" y="16510"/>
                </a:lnTo>
                <a:lnTo>
                  <a:pt x="32004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D7D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2524760" y="5499100"/>
            <a:ext cx="3200400" cy="17780"/>
          </a:xfrm>
          <a:custGeom>
            <a:avLst/>
            <a:gdLst/>
            <a:ahLst/>
            <a:cxnLst/>
            <a:rect l="l" t="t" r="r" b="b"/>
            <a:pathLst>
              <a:path w="3200400" h="17779">
                <a:moveTo>
                  <a:pt x="0" y="17780"/>
                </a:moveTo>
                <a:lnTo>
                  <a:pt x="3200400" y="17780"/>
                </a:lnTo>
                <a:lnTo>
                  <a:pt x="320040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D6D6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2524760" y="5514340"/>
            <a:ext cx="3200400" cy="17780"/>
          </a:xfrm>
          <a:custGeom>
            <a:avLst/>
            <a:gdLst/>
            <a:ahLst/>
            <a:cxnLst/>
            <a:rect l="l" t="t" r="r" b="b"/>
            <a:pathLst>
              <a:path w="3200400" h="17779">
                <a:moveTo>
                  <a:pt x="0" y="17779"/>
                </a:moveTo>
                <a:lnTo>
                  <a:pt x="3200400" y="17779"/>
                </a:lnTo>
                <a:lnTo>
                  <a:pt x="320040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D5D5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2524760" y="553085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10"/>
                </a:moveTo>
                <a:lnTo>
                  <a:pt x="3200400" y="16510"/>
                </a:lnTo>
                <a:lnTo>
                  <a:pt x="32004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D4D4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2524760" y="554609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10"/>
                </a:moveTo>
                <a:lnTo>
                  <a:pt x="3200400" y="16510"/>
                </a:lnTo>
                <a:lnTo>
                  <a:pt x="32004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D3D3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2524760" y="556132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10"/>
                </a:moveTo>
                <a:lnTo>
                  <a:pt x="3200400" y="16510"/>
                </a:lnTo>
                <a:lnTo>
                  <a:pt x="32004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D2D2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2524760" y="557657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D1D1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2524760" y="559180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10"/>
                </a:moveTo>
                <a:lnTo>
                  <a:pt x="3200400" y="16510"/>
                </a:lnTo>
                <a:lnTo>
                  <a:pt x="32004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D0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2524760" y="5607050"/>
            <a:ext cx="3200400" cy="17780"/>
          </a:xfrm>
          <a:custGeom>
            <a:avLst/>
            <a:gdLst/>
            <a:ahLst/>
            <a:cxnLst/>
            <a:rect l="l" t="t" r="r" b="b"/>
            <a:pathLst>
              <a:path w="3200400" h="17779">
                <a:moveTo>
                  <a:pt x="0" y="17780"/>
                </a:moveTo>
                <a:lnTo>
                  <a:pt x="3200400" y="17780"/>
                </a:lnTo>
                <a:lnTo>
                  <a:pt x="320040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CFC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2524760" y="562229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10"/>
                </a:moveTo>
                <a:lnTo>
                  <a:pt x="3200400" y="16510"/>
                </a:lnTo>
                <a:lnTo>
                  <a:pt x="32004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CFCF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2524760" y="5637529"/>
            <a:ext cx="3200400" cy="17780"/>
          </a:xfrm>
          <a:custGeom>
            <a:avLst/>
            <a:gdLst/>
            <a:ahLst/>
            <a:cxnLst/>
            <a:rect l="l" t="t" r="r" b="b"/>
            <a:pathLst>
              <a:path w="3200400" h="17779">
                <a:moveTo>
                  <a:pt x="0" y="17780"/>
                </a:moveTo>
                <a:lnTo>
                  <a:pt x="3200400" y="17780"/>
                </a:lnTo>
                <a:lnTo>
                  <a:pt x="320040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CECE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2524760" y="565404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10"/>
                </a:moveTo>
                <a:lnTo>
                  <a:pt x="3200400" y="16510"/>
                </a:lnTo>
                <a:lnTo>
                  <a:pt x="32004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CDCD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2524760" y="566927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10"/>
                </a:moveTo>
                <a:lnTo>
                  <a:pt x="3200400" y="16510"/>
                </a:lnTo>
                <a:lnTo>
                  <a:pt x="32004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CCCC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2524760" y="568452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CCC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2524760" y="569975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10"/>
                </a:moveTo>
                <a:lnTo>
                  <a:pt x="3200400" y="16510"/>
                </a:lnTo>
                <a:lnTo>
                  <a:pt x="32004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CACA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2524760" y="571500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10"/>
                </a:moveTo>
                <a:lnTo>
                  <a:pt x="3200400" y="16510"/>
                </a:lnTo>
                <a:lnTo>
                  <a:pt x="32004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C9C9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2524760" y="5730240"/>
            <a:ext cx="3200400" cy="17780"/>
          </a:xfrm>
          <a:custGeom>
            <a:avLst/>
            <a:gdLst/>
            <a:ahLst/>
            <a:cxnLst/>
            <a:rect l="l" t="t" r="r" b="b"/>
            <a:pathLst>
              <a:path w="3200400" h="17779">
                <a:moveTo>
                  <a:pt x="0" y="17779"/>
                </a:moveTo>
                <a:lnTo>
                  <a:pt x="3200400" y="17779"/>
                </a:lnTo>
                <a:lnTo>
                  <a:pt x="320040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C8C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2524760" y="5745479"/>
            <a:ext cx="3200400" cy="17780"/>
          </a:xfrm>
          <a:custGeom>
            <a:avLst/>
            <a:gdLst/>
            <a:ahLst/>
            <a:cxnLst/>
            <a:rect l="l" t="t" r="r" b="b"/>
            <a:pathLst>
              <a:path w="3200400" h="17779">
                <a:moveTo>
                  <a:pt x="0" y="17780"/>
                </a:moveTo>
                <a:lnTo>
                  <a:pt x="3200400" y="17780"/>
                </a:lnTo>
                <a:lnTo>
                  <a:pt x="320040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C7C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2524760" y="576199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10"/>
                </a:moveTo>
                <a:lnTo>
                  <a:pt x="3200400" y="16510"/>
                </a:lnTo>
                <a:lnTo>
                  <a:pt x="32004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C6C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2524760" y="5775959"/>
            <a:ext cx="3200400" cy="17780"/>
          </a:xfrm>
          <a:custGeom>
            <a:avLst/>
            <a:gdLst/>
            <a:ahLst/>
            <a:cxnLst/>
            <a:rect l="l" t="t" r="r" b="b"/>
            <a:pathLst>
              <a:path w="3200400" h="17779">
                <a:moveTo>
                  <a:pt x="0" y="17779"/>
                </a:moveTo>
                <a:lnTo>
                  <a:pt x="3200400" y="17779"/>
                </a:lnTo>
                <a:lnTo>
                  <a:pt x="320040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C5C5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2524760" y="579247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C4C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6" name="object 886"/>
          <p:cNvSpPr/>
          <p:nvPr/>
        </p:nvSpPr>
        <p:spPr>
          <a:xfrm>
            <a:off x="2524760" y="580770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10"/>
                </a:moveTo>
                <a:lnTo>
                  <a:pt x="3200400" y="16510"/>
                </a:lnTo>
                <a:lnTo>
                  <a:pt x="32004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C3C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7" name="object 887"/>
          <p:cNvSpPr/>
          <p:nvPr/>
        </p:nvSpPr>
        <p:spPr>
          <a:xfrm>
            <a:off x="2524760" y="582295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10"/>
                </a:moveTo>
                <a:lnTo>
                  <a:pt x="3200400" y="16510"/>
                </a:lnTo>
                <a:lnTo>
                  <a:pt x="32004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C2C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2524760" y="583819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10"/>
                </a:moveTo>
                <a:lnTo>
                  <a:pt x="3200400" y="16510"/>
                </a:lnTo>
                <a:lnTo>
                  <a:pt x="32004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C1C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9" name="object 889"/>
          <p:cNvSpPr/>
          <p:nvPr/>
        </p:nvSpPr>
        <p:spPr>
          <a:xfrm>
            <a:off x="2524760" y="585342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10"/>
                </a:moveTo>
                <a:lnTo>
                  <a:pt x="3200400" y="16510"/>
                </a:lnTo>
                <a:lnTo>
                  <a:pt x="32004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C0C0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2524760" y="5868670"/>
            <a:ext cx="3200400" cy="17780"/>
          </a:xfrm>
          <a:custGeom>
            <a:avLst/>
            <a:gdLst/>
            <a:ahLst/>
            <a:cxnLst/>
            <a:rect l="l" t="t" r="r" b="b"/>
            <a:pathLst>
              <a:path w="3200400" h="17779">
                <a:moveTo>
                  <a:pt x="0" y="17779"/>
                </a:moveTo>
                <a:lnTo>
                  <a:pt x="3200400" y="17779"/>
                </a:lnTo>
                <a:lnTo>
                  <a:pt x="320040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BFBF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2524760" y="588517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10"/>
                </a:moveTo>
                <a:lnTo>
                  <a:pt x="3200400" y="16510"/>
                </a:lnTo>
                <a:lnTo>
                  <a:pt x="32004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BEBE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2524760" y="590042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BDBD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2524760" y="591565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10"/>
                </a:moveTo>
                <a:lnTo>
                  <a:pt x="3200400" y="16510"/>
                </a:lnTo>
                <a:lnTo>
                  <a:pt x="32004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BCBC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2524760" y="593090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10"/>
                </a:moveTo>
                <a:lnTo>
                  <a:pt x="3200400" y="16510"/>
                </a:lnTo>
                <a:lnTo>
                  <a:pt x="32004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BBBB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2524760" y="594614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10"/>
                </a:moveTo>
                <a:lnTo>
                  <a:pt x="3200400" y="16510"/>
                </a:lnTo>
                <a:lnTo>
                  <a:pt x="32004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BABA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2524760" y="596137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10"/>
                </a:moveTo>
                <a:lnTo>
                  <a:pt x="3200400" y="16510"/>
                </a:lnTo>
                <a:lnTo>
                  <a:pt x="32004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B9B9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2524760" y="597662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B8B8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2524760" y="5991859"/>
            <a:ext cx="3200400" cy="17780"/>
          </a:xfrm>
          <a:custGeom>
            <a:avLst/>
            <a:gdLst/>
            <a:ahLst/>
            <a:cxnLst/>
            <a:rect l="l" t="t" r="r" b="b"/>
            <a:pathLst>
              <a:path w="3200400" h="17779">
                <a:moveTo>
                  <a:pt x="0" y="17779"/>
                </a:moveTo>
                <a:lnTo>
                  <a:pt x="3200400" y="17779"/>
                </a:lnTo>
                <a:lnTo>
                  <a:pt x="320040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B7B7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2524760" y="6007100"/>
            <a:ext cx="3200400" cy="17780"/>
          </a:xfrm>
          <a:custGeom>
            <a:avLst/>
            <a:gdLst/>
            <a:ahLst/>
            <a:cxnLst/>
            <a:rect l="l" t="t" r="r" b="b"/>
            <a:pathLst>
              <a:path w="3200400" h="17779">
                <a:moveTo>
                  <a:pt x="0" y="17780"/>
                </a:moveTo>
                <a:lnTo>
                  <a:pt x="3200400" y="17780"/>
                </a:lnTo>
                <a:lnTo>
                  <a:pt x="320040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B6B6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2524760" y="602360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10"/>
                </a:moveTo>
                <a:lnTo>
                  <a:pt x="3200400" y="16510"/>
                </a:lnTo>
                <a:lnTo>
                  <a:pt x="32004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B5B5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1" name="object 901"/>
          <p:cNvSpPr/>
          <p:nvPr/>
        </p:nvSpPr>
        <p:spPr>
          <a:xfrm>
            <a:off x="2524760" y="603885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B4B4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2" name="object 902"/>
          <p:cNvSpPr/>
          <p:nvPr/>
        </p:nvSpPr>
        <p:spPr>
          <a:xfrm>
            <a:off x="2524760" y="605409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10"/>
                </a:moveTo>
                <a:lnTo>
                  <a:pt x="3200400" y="16510"/>
                </a:lnTo>
                <a:lnTo>
                  <a:pt x="32004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B3B3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3" name="object 903"/>
          <p:cNvSpPr/>
          <p:nvPr/>
        </p:nvSpPr>
        <p:spPr>
          <a:xfrm>
            <a:off x="2524760" y="606932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10"/>
                </a:moveTo>
                <a:lnTo>
                  <a:pt x="3200400" y="16510"/>
                </a:lnTo>
                <a:lnTo>
                  <a:pt x="32004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B2B2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2524760" y="608457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B1B1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5" name="object 905"/>
          <p:cNvSpPr/>
          <p:nvPr/>
        </p:nvSpPr>
        <p:spPr>
          <a:xfrm>
            <a:off x="2524760" y="6099809"/>
            <a:ext cx="3200400" cy="17780"/>
          </a:xfrm>
          <a:custGeom>
            <a:avLst/>
            <a:gdLst/>
            <a:ahLst/>
            <a:cxnLst/>
            <a:rect l="l" t="t" r="r" b="b"/>
            <a:pathLst>
              <a:path w="3200400" h="17779">
                <a:moveTo>
                  <a:pt x="0" y="17779"/>
                </a:moveTo>
                <a:lnTo>
                  <a:pt x="3200400" y="17779"/>
                </a:lnTo>
                <a:lnTo>
                  <a:pt x="320040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B0B0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6" name="object 906"/>
          <p:cNvSpPr/>
          <p:nvPr/>
        </p:nvSpPr>
        <p:spPr>
          <a:xfrm>
            <a:off x="2524760" y="6115050"/>
            <a:ext cx="3200400" cy="17780"/>
          </a:xfrm>
          <a:custGeom>
            <a:avLst/>
            <a:gdLst/>
            <a:ahLst/>
            <a:cxnLst/>
            <a:rect l="l" t="t" r="r" b="b"/>
            <a:pathLst>
              <a:path w="3200400" h="17779">
                <a:moveTo>
                  <a:pt x="0" y="17780"/>
                </a:moveTo>
                <a:lnTo>
                  <a:pt x="3200400" y="17780"/>
                </a:lnTo>
                <a:lnTo>
                  <a:pt x="320040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AFA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7" name="object 907"/>
          <p:cNvSpPr/>
          <p:nvPr/>
        </p:nvSpPr>
        <p:spPr>
          <a:xfrm>
            <a:off x="2524760" y="6130290"/>
            <a:ext cx="3200400" cy="17780"/>
          </a:xfrm>
          <a:custGeom>
            <a:avLst/>
            <a:gdLst/>
            <a:ahLst/>
            <a:cxnLst/>
            <a:rect l="l" t="t" r="r" b="b"/>
            <a:pathLst>
              <a:path w="3200400" h="17779">
                <a:moveTo>
                  <a:pt x="0" y="17780"/>
                </a:moveTo>
                <a:lnTo>
                  <a:pt x="3200400" y="17780"/>
                </a:lnTo>
                <a:lnTo>
                  <a:pt x="320040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AEAE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2524760" y="614680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DA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2524760" y="616204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10"/>
                </a:moveTo>
                <a:lnTo>
                  <a:pt x="3200400" y="16510"/>
                </a:lnTo>
                <a:lnTo>
                  <a:pt x="32004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ADAD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2524760" y="617727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10"/>
                </a:moveTo>
                <a:lnTo>
                  <a:pt x="3200400" y="16510"/>
                </a:lnTo>
                <a:lnTo>
                  <a:pt x="32004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ACAC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2524760" y="619252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BAB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2524760" y="620775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AAA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2524760" y="6223000"/>
            <a:ext cx="3200400" cy="17780"/>
          </a:xfrm>
          <a:custGeom>
            <a:avLst/>
            <a:gdLst/>
            <a:ahLst/>
            <a:cxnLst/>
            <a:rect l="l" t="t" r="r" b="b"/>
            <a:pathLst>
              <a:path w="3200400" h="17779">
                <a:moveTo>
                  <a:pt x="0" y="17780"/>
                </a:moveTo>
                <a:lnTo>
                  <a:pt x="3200400" y="17780"/>
                </a:lnTo>
                <a:lnTo>
                  <a:pt x="320040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A9A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2524760" y="6238240"/>
            <a:ext cx="3200400" cy="17780"/>
          </a:xfrm>
          <a:custGeom>
            <a:avLst/>
            <a:gdLst/>
            <a:ahLst/>
            <a:cxnLst/>
            <a:rect l="l" t="t" r="r" b="b"/>
            <a:pathLst>
              <a:path w="3200400" h="17779">
                <a:moveTo>
                  <a:pt x="0" y="17780"/>
                </a:moveTo>
                <a:lnTo>
                  <a:pt x="3200400" y="17780"/>
                </a:lnTo>
                <a:lnTo>
                  <a:pt x="320040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A8A8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2524760" y="625475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7A7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2524760" y="626999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10"/>
                </a:moveTo>
                <a:lnTo>
                  <a:pt x="3200400" y="16510"/>
                </a:lnTo>
                <a:lnTo>
                  <a:pt x="32004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A6A6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2524760" y="628522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10"/>
                </a:moveTo>
                <a:lnTo>
                  <a:pt x="3200400" y="16510"/>
                </a:lnTo>
                <a:lnTo>
                  <a:pt x="32004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A5A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2524760" y="630047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4A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2524760" y="631570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3A3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2524760" y="633095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2A2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2524760" y="6346190"/>
            <a:ext cx="3200400" cy="17780"/>
          </a:xfrm>
          <a:custGeom>
            <a:avLst/>
            <a:gdLst/>
            <a:ahLst/>
            <a:cxnLst/>
            <a:rect l="l" t="t" r="r" b="b"/>
            <a:pathLst>
              <a:path w="3200400" h="17779">
                <a:moveTo>
                  <a:pt x="0" y="17780"/>
                </a:moveTo>
                <a:lnTo>
                  <a:pt x="3200400" y="17780"/>
                </a:lnTo>
                <a:lnTo>
                  <a:pt x="320040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A1A1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2524760" y="6361429"/>
            <a:ext cx="3200400" cy="17780"/>
          </a:xfrm>
          <a:custGeom>
            <a:avLst/>
            <a:gdLst/>
            <a:ahLst/>
            <a:cxnLst/>
            <a:rect l="l" t="t" r="r" b="b"/>
            <a:pathLst>
              <a:path w="3200400" h="17779">
                <a:moveTo>
                  <a:pt x="0" y="17780"/>
                </a:moveTo>
                <a:lnTo>
                  <a:pt x="3200400" y="17780"/>
                </a:lnTo>
                <a:lnTo>
                  <a:pt x="320040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A0A0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2524760" y="637794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10"/>
                </a:moveTo>
                <a:lnTo>
                  <a:pt x="3200400" y="16510"/>
                </a:lnTo>
                <a:lnTo>
                  <a:pt x="32004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9F9F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4" name="object 924"/>
          <p:cNvSpPr/>
          <p:nvPr/>
        </p:nvSpPr>
        <p:spPr>
          <a:xfrm>
            <a:off x="2524760" y="639317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10"/>
                </a:moveTo>
                <a:lnTo>
                  <a:pt x="3200400" y="16510"/>
                </a:lnTo>
                <a:lnTo>
                  <a:pt x="32004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9E9E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5" name="object 925"/>
          <p:cNvSpPr/>
          <p:nvPr/>
        </p:nvSpPr>
        <p:spPr>
          <a:xfrm>
            <a:off x="2524760" y="640842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D9D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2524760" y="642365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C9C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7" name="object 927"/>
          <p:cNvSpPr/>
          <p:nvPr/>
        </p:nvSpPr>
        <p:spPr>
          <a:xfrm>
            <a:off x="2524760" y="643890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B9B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2524760" y="645414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10"/>
                </a:moveTo>
                <a:lnTo>
                  <a:pt x="3200400" y="16510"/>
                </a:lnTo>
                <a:lnTo>
                  <a:pt x="32004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9A9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2524760" y="646937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10">
                <a:moveTo>
                  <a:pt x="0" y="16510"/>
                </a:moveTo>
                <a:lnTo>
                  <a:pt x="3200400" y="16510"/>
                </a:lnTo>
                <a:lnTo>
                  <a:pt x="32004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999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2524760" y="6484620"/>
            <a:ext cx="3200400" cy="17780"/>
          </a:xfrm>
          <a:custGeom>
            <a:avLst/>
            <a:gdLst/>
            <a:ahLst/>
            <a:cxnLst/>
            <a:rect l="l" t="t" r="r" b="b"/>
            <a:pathLst>
              <a:path w="3200400" h="17779">
                <a:moveTo>
                  <a:pt x="0" y="17779"/>
                </a:moveTo>
                <a:lnTo>
                  <a:pt x="3200400" y="17779"/>
                </a:lnTo>
                <a:lnTo>
                  <a:pt x="320040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999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2524760" y="650112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09">
                <a:moveTo>
                  <a:pt x="0" y="16510"/>
                </a:moveTo>
                <a:lnTo>
                  <a:pt x="3200400" y="16510"/>
                </a:lnTo>
                <a:lnTo>
                  <a:pt x="32004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9797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2524760" y="651636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09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69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2524760" y="653160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09">
                <a:moveTo>
                  <a:pt x="0" y="16510"/>
                </a:moveTo>
                <a:lnTo>
                  <a:pt x="3200400" y="16510"/>
                </a:lnTo>
                <a:lnTo>
                  <a:pt x="32004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9595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2524760" y="654685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09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494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2524760" y="656209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09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393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2524760" y="6577330"/>
            <a:ext cx="3200400" cy="17780"/>
          </a:xfrm>
          <a:custGeom>
            <a:avLst/>
            <a:gdLst/>
            <a:ahLst/>
            <a:cxnLst/>
            <a:rect l="l" t="t" r="r" b="b"/>
            <a:pathLst>
              <a:path w="3200400" h="17779">
                <a:moveTo>
                  <a:pt x="0" y="17780"/>
                </a:moveTo>
                <a:lnTo>
                  <a:pt x="3200400" y="17780"/>
                </a:lnTo>
                <a:lnTo>
                  <a:pt x="320040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9292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2524760" y="659256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09">
                <a:moveTo>
                  <a:pt x="0" y="16509"/>
                </a:moveTo>
                <a:lnTo>
                  <a:pt x="3200400" y="16509"/>
                </a:lnTo>
                <a:lnTo>
                  <a:pt x="320040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191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2524760" y="6607809"/>
            <a:ext cx="3200400" cy="17780"/>
          </a:xfrm>
          <a:custGeom>
            <a:avLst/>
            <a:gdLst/>
            <a:ahLst/>
            <a:cxnLst/>
            <a:rect l="l" t="t" r="r" b="b"/>
            <a:pathLst>
              <a:path w="3200400" h="17779">
                <a:moveTo>
                  <a:pt x="0" y="17780"/>
                </a:moveTo>
                <a:lnTo>
                  <a:pt x="3200400" y="17780"/>
                </a:lnTo>
                <a:lnTo>
                  <a:pt x="320040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9090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2524760" y="6623050"/>
            <a:ext cx="3200400" cy="17780"/>
          </a:xfrm>
          <a:custGeom>
            <a:avLst/>
            <a:gdLst/>
            <a:ahLst/>
            <a:cxnLst/>
            <a:rect l="l" t="t" r="r" b="b"/>
            <a:pathLst>
              <a:path w="3200400" h="17779">
                <a:moveTo>
                  <a:pt x="0" y="17779"/>
                </a:moveTo>
                <a:lnTo>
                  <a:pt x="3200400" y="17779"/>
                </a:lnTo>
                <a:lnTo>
                  <a:pt x="320040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8F8F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0" name="object 940"/>
          <p:cNvSpPr/>
          <p:nvPr/>
        </p:nvSpPr>
        <p:spPr>
          <a:xfrm>
            <a:off x="2524760" y="6639559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09">
                <a:moveTo>
                  <a:pt x="0" y="16510"/>
                </a:moveTo>
                <a:lnTo>
                  <a:pt x="3200400" y="16510"/>
                </a:lnTo>
                <a:lnTo>
                  <a:pt x="32004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8E8E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1" name="object 941"/>
          <p:cNvSpPr/>
          <p:nvPr/>
        </p:nvSpPr>
        <p:spPr>
          <a:xfrm>
            <a:off x="2524760" y="6654800"/>
            <a:ext cx="3200400" cy="16510"/>
          </a:xfrm>
          <a:custGeom>
            <a:avLst/>
            <a:gdLst/>
            <a:ahLst/>
            <a:cxnLst/>
            <a:rect l="l" t="t" r="r" b="b"/>
            <a:pathLst>
              <a:path w="3200400" h="16509">
                <a:moveTo>
                  <a:pt x="0" y="16510"/>
                </a:moveTo>
                <a:lnTo>
                  <a:pt x="3200400" y="16510"/>
                </a:lnTo>
                <a:lnTo>
                  <a:pt x="320040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8D8D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2" name="object 942"/>
          <p:cNvSpPr txBox="1"/>
          <p:nvPr/>
        </p:nvSpPr>
        <p:spPr>
          <a:xfrm>
            <a:off x="2863850" y="5045709"/>
            <a:ext cx="25190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Times New Roman"/>
                <a:cs typeface="Times New Roman"/>
              </a:rPr>
              <a:t>Ар </a:t>
            </a:r>
            <a:r>
              <a:rPr sz="2000" spc="-5" dirty="0">
                <a:latin typeface="Times New Roman"/>
                <a:cs typeface="Times New Roman"/>
              </a:rPr>
              <a:t>бир пиксель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боёлот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43" name="object 943"/>
          <p:cNvSpPr/>
          <p:nvPr/>
        </p:nvSpPr>
        <p:spPr>
          <a:xfrm>
            <a:off x="5723890" y="5083809"/>
            <a:ext cx="3421379" cy="0"/>
          </a:xfrm>
          <a:custGeom>
            <a:avLst/>
            <a:gdLst/>
            <a:ahLst/>
            <a:cxnLst/>
            <a:rect l="l" t="t" r="r" b="b"/>
            <a:pathLst>
              <a:path w="3421379">
                <a:moveTo>
                  <a:pt x="0" y="0"/>
                </a:moveTo>
                <a:lnTo>
                  <a:pt x="3421380" y="0"/>
                </a:lnTo>
              </a:path>
            </a:pathLst>
          </a:custGeom>
          <a:ln w="3175">
            <a:solidFill>
              <a:srgbClr val="F0F0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5723890" y="508380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F0F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5723890" y="509905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10"/>
                </a:moveTo>
                <a:lnTo>
                  <a:pt x="3421380" y="16510"/>
                </a:lnTo>
                <a:lnTo>
                  <a:pt x="342138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F0F0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5723890" y="5114290"/>
            <a:ext cx="3421379" cy="17780"/>
          </a:xfrm>
          <a:custGeom>
            <a:avLst/>
            <a:gdLst/>
            <a:ahLst/>
            <a:cxnLst/>
            <a:rect l="l" t="t" r="r" b="b"/>
            <a:pathLst>
              <a:path w="3421379" h="17779">
                <a:moveTo>
                  <a:pt x="0" y="17779"/>
                </a:moveTo>
                <a:lnTo>
                  <a:pt x="3421380" y="17779"/>
                </a:lnTo>
                <a:lnTo>
                  <a:pt x="342138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EFE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5723890" y="5129529"/>
            <a:ext cx="3421379" cy="17780"/>
          </a:xfrm>
          <a:custGeom>
            <a:avLst/>
            <a:gdLst/>
            <a:ahLst/>
            <a:cxnLst/>
            <a:rect l="l" t="t" r="r" b="b"/>
            <a:pathLst>
              <a:path w="3421379" h="17779">
                <a:moveTo>
                  <a:pt x="0" y="17779"/>
                </a:moveTo>
                <a:lnTo>
                  <a:pt x="3421380" y="17779"/>
                </a:lnTo>
                <a:lnTo>
                  <a:pt x="342138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EE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5723890" y="514604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10"/>
                </a:moveTo>
                <a:lnTo>
                  <a:pt x="3421380" y="16510"/>
                </a:lnTo>
                <a:lnTo>
                  <a:pt x="342138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ED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5723890" y="5160009"/>
            <a:ext cx="3421379" cy="17780"/>
          </a:xfrm>
          <a:custGeom>
            <a:avLst/>
            <a:gdLst/>
            <a:ahLst/>
            <a:cxnLst/>
            <a:rect l="l" t="t" r="r" b="b"/>
            <a:pathLst>
              <a:path w="3421379" h="17779">
                <a:moveTo>
                  <a:pt x="0" y="17779"/>
                </a:moveTo>
                <a:lnTo>
                  <a:pt x="3421380" y="17779"/>
                </a:lnTo>
                <a:lnTo>
                  <a:pt x="342138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ECEC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5723890" y="517652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EBEB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5723890" y="519175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EAEA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5723890" y="520700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10"/>
                </a:moveTo>
                <a:lnTo>
                  <a:pt x="3421380" y="16510"/>
                </a:lnTo>
                <a:lnTo>
                  <a:pt x="342138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E9E9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5723890" y="522224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10"/>
                </a:moveTo>
                <a:lnTo>
                  <a:pt x="3421380" y="16510"/>
                </a:lnTo>
                <a:lnTo>
                  <a:pt x="342138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E8E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5723890" y="523747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10"/>
                </a:moveTo>
                <a:lnTo>
                  <a:pt x="3421380" y="16510"/>
                </a:lnTo>
                <a:lnTo>
                  <a:pt x="342138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E7E7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5723890" y="5252720"/>
            <a:ext cx="3421379" cy="17780"/>
          </a:xfrm>
          <a:custGeom>
            <a:avLst/>
            <a:gdLst/>
            <a:ahLst/>
            <a:cxnLst/>
            <a:rect l="l" t="t" r="r" b="b"/>
            <a:pathLst>
              <a:path w="3421379" h="17779">
                <a:moveTo>
                  <a:pt x="0" y="17779"/>
                </a:moveTo>
                <a:lnTo>
                  <a:pt x="3421380" y="17779"/>
                </a:lnTo>
                <a:lnTo>
                  <a:pt x="342138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E6E6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5723890" y="526922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10"/>
                </a:moveTo>
                <a:lnTo>
                  <a:pt x="3421380" y="16510"/>
                </a:lnTo>
                <a:lnTo>
                  <a:pt x="342138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E5E5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5723890" y="528447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E4E4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5723890" y="529970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10"/>
                </a:moveTo>
                <a:lnTo>
                  <a:pt x="3421380" y="16510"/>
                </a:lnTo>
                <a:lnTo>
                  <a:pt x="342138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E3E3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9" name="object 959"/>
          <p:cNvSpPr/>
          <p:nvPr/>
        </p:nvSpPr>
        <p:spPr>
          <a:xfrm>
            <a:off x="5723890" y="531495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10"/>
                </a:moveTo>
                <a:lnTo>
                  <a:pt x="3421380" y="16510"/>
                </a:lnTo>
                <a:lnTo>
                  <a:pt x="342138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E2E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5723890" y="533019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10"/>
                </a:moveTo>
                <a:lnTo>
                  <a:pt x="3421380" y="16510"/>
                </a:lnTo>
                <a:lnTo>
                  <a:pt x="342138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E1E1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5723890" y="534542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10"/>
                </a:moveTo>
                <a:lnTo>
                  <a:pt x="3421380" y="16510"/>
                </a:lnTo>
                <a:lnTo>
                  <a:pt x="342138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E0E0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5723890" y="536067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DFD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5723890" y="5375909"/>
            <a:ext cx="3421379" cy="17780"/>
          </a:xfrm>
          <a:custGeom>
            <a:avLst/>
            <a:gdLst/>
            <a:ahLst/>
            <a:cxnLst/>
            <a:rect l="l" t="t" r="r" b="b"/>
            <a:pathLst>
              <a:path w="3421379" h="17779">
                <a:moveTo>
                  <a:pt x="0" y="17779"/>
                </a:moveTo>
                <a:lnTo>
                  <a:pt x="3421380" y="17779"/>
                </a:lnTo>
                <a:lnTo>
                  <a:pt x="342138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DEDE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5723890" y="5391150"/>
            <a:ext cx="3421379" cy="17780"/>
          </a:xfrm>
          <a:custGeom>
            <a:avLst/>
            <a:gdLst/>
            <a:ahLst/>
            <a:cxnLst/>
            <a:rect l="l" t="t" r="r" b="b"/>
            <a:pathLst>
              <a:path w="3421379" h="17779">
                <a:moveTo>
                  <a:pt x="0" y="17780"/>
                </a:moveTo>
                <a:lnTo>
                  <a:pt x="3421380" y="17780"/>
                </a:lnTo>
                <a:lnTo>
                  <a:pt x="342138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DDD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5723890" y="540765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10"/>
                </a:moveTo>
                <a:lnTo>
                  <a:pt x="3421380" y="16510"/>
                </a:lnTo>
                <a:lnTo>
                  <a:pt x="342138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DCD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5723890" y="542290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10"/>
                </a:moveTo>
                <a:lnTo>
                  <a:pt x="3421380" y="16510"/>
                </a:lnTo>
                <a:lnTo>
                  <a:pt x="342138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DBD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5723890" y="543814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10"/>
                </a:moveTo>
                <a:lnTo>
                  <a:pt x="3421380" y="16510"/>
                </a:lnTo>
                <a:lnTo>
                  <a:pt x="342138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DADA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5723890" y="545337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10"/>
                </a:moveTo>
                <a:lnTo>
                  <a:pt x="3421380" y="16510"/>
                </a:lnTo>
                <a:lnTo>
                  <a:pt x="342138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D9D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5723890" y="546862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D8D8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5723890" y="548385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10"/>
                </a:moveTo>
                <a:lnTo>
                  <a:pt x="3421380" y="16510"/>
                </a:lnTo>
                <a:lnTo>
                  <a:pt x="342138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D7D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5723890" y="5499100"/>
            <a:ext cx="3421379" cy="17780"/>
          </a:xfrm>
          <a:custGeom>
            <a:avLst/>
            <a:gdLst/>
            <a:ahLst/>
            <a:cxnLst/>
            <a:rect l="l" t="t" r="r" b="b"/>
            <a:pathLst>
              <a:path w="3421379" h="17779">
                <a:moveTo>
                  <a:pt x="0" y="17780"/>
                </a:moveTo>
                <a:lnTo>
                  <a:pt x="3421380" y="17780"/>
                </a:lnTo>
                <a:lnTo>
                  <a:pt x="342138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D6D6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5723890" y="5514340"/>
            <a:ext cx="3421379" cy="17780"/>
          </a:xfrm>
          <a:custGeom>
            <a:avLst/>
            <a:gdLst/>
            <a:ahLst/>
            <a:cxnLst/>
            <a:rect l="l" t="t" r="r" b="b"/>
            <a:pathLst>
              <a:path w="3421379" h="17779">
                <a:moveTo>
                  <a:pt x="0" y="17779"/>
                </a:moveTo>
                <a:lnTo>
                  <a:pt x="3421380" y="17779"/>
                </a:lnTo>
                <a:lnTo>
                  <a:pt x="342138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D5D5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5723890" y="553085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10"/>
                </a:moveTo>
                <a:lnTo>
                  <a:pt x="3421380" y="16510"/>
                </a:lnTo>
                <a:lnTo>
                  <a:pt x="342138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D4D4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5723890" y="554609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10"/>
                </a:moveTo>
                <a:lnTo>
                  <a:pt x="3421380" y="16510"/>
                </a:lnTo>
                <a:lnTo>
                  <a:pt x="342138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D3D3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5723890" y="556132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10"/>
                </a:moveTo>
                <a:lnTo>
                  <a:pt x="3421380" y="16510"/>
                </a:lnTo>
                <a:lnTo>
                  <a:pt x="342138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D2D2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5723890" y="557657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D1D1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5723890" y="559180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10"/>
                </a:moveTo>
                <a:lnTo>
                  <a:pt x="3421380" y="16510"/>
                </a:lnTo>
                <a:lnTo>
                  <a:pt x="342138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D0D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5723890" y="5607050"/>
            <a:ext cx="3421379" cy="17780"/>
          </a:xfrm>
          <a:custGeom>
            <a:avLst/>
            <a:gdLst/>
            <a:ahLst/>
            <a:cxnLst/>
            <a:rect l="l" t="t" r="r" b="b"/>
            <a:pathLst>
              <a:path w="3421379" h="17779">
                <a:moveTo>
                  <a:pt x="0" y="17780"/>
                </a:moveTo>
                <a:lnTo>
                  <a:pt x="3421380" y="17780"/>
                </a:lnTo>
                <a:lnTo>
                  <a:pt x="342138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CFC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5723890" y="562229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10"/>
                </a:moveTo>
                <a:lnTo>
                  <a:pt x="3421380" y="16510"/>
                </a:lnTo>
                <a:lnTo>
                  <a:pt x="342138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CFCF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5723890" y="5637529"/>
            <a:ext cx="3421379" cy="17780"/>
          </a:xfrm>
          <a:custGeom>
            <a:avLst/>
            <a:gdLst/>
            <a:ahLst/>
            <a:cxnLst/>
            <a:rect l="l" t="t" r="r" b="b"/>
            <a:pathLst>
              <a:path w="3421379" h="17779">
                <a:moveTo>
                  <a:pt x="0" y="17780"/>
                </a:moveTo>
                <a:lnTo>
                  <a:pt x="3421380" y="17780"/>
                </a:lnTo>
                <a:lnTo>
                  <a:pt x="342138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CECE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5723890" y="565404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10"/>
                </a:moveTo>
                <a:lnTo>
                  <a:pt x="3421380" y="16510"/>
                </a:lnTo>
                <a:lnTo>
                  <a:pt x="342138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CDCD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5723890" y="566927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10"/>
                </a:moveTo>
                <a:lnTo>
                  <a:pt x="3421380" y="16510"/>
                </a:lnTo>
                <a:lnTo>
                  <a:pt x="342138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CCCC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5723890" y="568452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CCCC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5723890" y="569975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10"/>
                </a:moveTo>
                <a:lnTo>
                  <a:pt x="3421380" y="16510"/>
                </a:lnTo>
                <a:lnTo>
                  <a:pt x="342138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CACA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5723890" y="571500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10"/>
                </a:moveTo>
                <a:lnTo>
                  <a:pt x="3421380" y="16510"/>
                </a:lnTo>
                <a:lnTo>
                  <a:pt x="342138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C9C9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6" name="object 986"/>
          <p:cNvSpPr/>
          <p:nvPr/>
        </p:nvSpPr>
        <p:spPr>
          <a:xfrm>
            <a:off x="5723890" y="5730240"/>
            <a:ext cx="3421379" cy="17780"/>
          </a:xfrm>
          <a:custGeom>
            <a:avLst/>
            <a:gdLst/>
            <a:ahLst/>
            <a:cxnLst/>
            <a:rect l="l" t="t" r="r" b="b"/>
            <a:pathLst>
              <a:path w="3421379" h="17779">
                <a:moveTo>
                  <a:pt x="0" y="17779"/>
                </a:moveTo>
                <a:lnTo>
                  <a:pt x="3421380" y="17779"/>
                </a:lnTo>
                <a:lnTo>
                  <a:pt x="342138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C8C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7" name="object 987"/>
          <p:cNvSpPr/>
          <p:nvPr/>
        </p:nvSpPr>
        <p:spPr>
          <a:xfrm>
            <a:off x="5723890" y="5745479"/>
            <a:ext cx="3421379" cy="17780"/>
          </a:xfrm>
          <a:custGeom>
            <a:avLst/>
            <a:gdLst/>
            <a:ahLst/>
            <a:cxnLst/>
            <a:rect l="l" t="t" r="r" b="b"/>
            <a:pathLst>
              <a:path w="3421379" h="17779">
                <a:moveTo>
                  <a:pt x="0" y="17780"/>
                </a:moveTo>
                <a:lnTo>
                  <a:pt x="3421380" y="17780"/>
                </a:lnTo>
                <a:lnTo>
                  <a:pt x="342138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C7C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8" name="object 988"/>
          <p:cNvSpPr/>
          <p:nvPr/>
        </p:nvSpPr>
        <p:spPr>
          <a:xfrm>
            <a:off x="5723890" y="576199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10"/>
                </a:moveTo>
                <a:lnTo>
                  <a:pt x="3421380" y="16510"/>
                </a:lnTo>
                <a:lnTo>
                  <a:pt x="342138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C6C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9" name="object 989"/>
          <p:cNvSpPr/>
          <p:nvPr/>
        </p:nvSpPr>
        <p:spPr>
          <a:xfrm>
            <a:off x="5723890" y="5775959"/>
            <a:ext cx="3421379" cy="17780"/>
          </a:xfrm>
          <a:custGeom>
            <a:avLst/>
            <a:gdLst/>
            <a:ahLst/>
            <a:cxnLst/>
            <a:rect l="l" t="t" r="r" b="b"/>
            <a:pathLst>
              <a:path w="3421379" h="17779">
                <a:moveTo>
                  <a:pt x="0" y="17779"/>
                </a:moveTo>
                <a:lnTo>
                  <a:pt x="3421380" y="17779"/>
                </a:lnTo>
                <a:lnTo>
                  <a:pt x="342138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C5C5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0" name="object 990"/>
          <p:cNvSpPr/>
          <p:nvPr/>
        </p:nvSpPr>
        <p:spPr>
          <a:xfrm>
            <a:off x="5723890" y="579247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C4C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1" name="object 991"/>
          <p:cNvSpPr/>
          <p:nvPr/>
        </p:nvSpPr>
        <p:spPr>
          <a:xfrm>
            <a:off x="5723890" y="580770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10"/>
                </a:moveTo>
                <a:lnTo>
                  <a:pt x="3421380" y="16510"/>
                </a:lnTo>
                <a:lnTo>
                  <a:pt x="342138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C3C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2" name="object 992"/>
          <p:cNvSpPr/>
          <p:nvPr/>
        </p:nvSpPr>
        <p:spPr>
          <a:xfrm>
            <a:off x="5723890" y="582295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10"/>
                </a:moveTo>
                <a:lnTo>
                  <a:pt x="3421380" y="16510"/>
                </a:lnTo>
                <a:lnTo>
                  <a:pt x="342138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C2C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3" name="object 993"/>
          <p:cNvSpPr/>
          <p:nvPr/>
        </p:nvSpPr>
        <p:spPr>
          <a:xfrm>
            <a:off x="5723890" y="583819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10"/>
                </a:moveTo>
                <a:lnTo>
                  <a:pt x="3421380" y="16510"/>
                </a:lnTo>
                <a:lnTo>
                  <a:pt x="342138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C1C1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4" name="object 994"/>
          <p:cNvSpPr/>
          <p:nvPr/>
        </p:nvSpPr>
        <p:spPr>
          <a:xfrm>
            <a:off x="5723890" y="585342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10"/>
                </a:moveTo>
                <a:lnTo>
                  <a:pt x="3421380" y="16510"/>
                </a:lnTo>
                <a:lnTo>
                  <a:pt x="342138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C0C0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5" name="object 995"/>
          <p:cNvSpPr/>
          <p:nvPr/>
        </p:nvSpPr>
        <p:spPr>
          <a:xfrm>
            <a:off x="5723890" y="5868670"/>
            <a:ext cx="3421379" cy="17780"/>
          </a:xfrm>
          <a:custGeom>
            <a:avLst/>
            <a:gdLst/>
            <a:ahLst/>
            <a:cxnLst/>
            <a:rect l="l" t="t" r="r" b="b"/>
            <a:pathLst>
              <a:path w="3421379" h="17779">
                <a:moveTo>
                  <a:pt x="0" y="17779"/>
                </a:moveTo>
                <a:lnTo>
                  <a:pt x="3421380" y="17779"/>
                </a:lnTo>
                <a:lnTo>
                  <a:pt x="342138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BFBF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6" name="object 996"/>
          <p:cNvSpPr/>
          <p:nvPr/>
        </p:nvSpPr>
        <p:spPr>
          <a:xfrm>
            <a:off x="5723890" y="588517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10"/>
                </a:moveTo>
                <a:lnTo>
                  <a:pt x="3421380" y="16510"/>
                </a:lnTo>
                <a:lnTo>
                  <a:pt x="342138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BEBE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7" name="object 997"/>
          <p:cNvSpPr/>
          <p:nvPr/>
        </p:nvSpPr>
        <p:spPr>
          <a:xfrm>
            <a:off x="5723890" y="590042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BDBD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8" name="object 998"/>
          <p:cNvSpPr/>
          <p:nvPr/>
        </p:nvSpPr>
        <p:spPr>
          <a:xfrm>
            <a:off x="5723890" y="591565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10"/>
                </a:moveTo>
                <a:lnTo>
                  <a:pt x="3421380" y="16510"/>
                </a:lnTo>
                <a:lnTo>
                  <a:pt x="342138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BCBC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9" name="object 999"/>
          <p:cNvSpPr/>
          <p:nvPr/>
        </p:nvSpPr>
        <p:spPr>
          <a:xfrm>
            <a:off x="5723890" y="593090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10"/>
                </a:moveTo>
                <a:lnTo>
                  <a:pt x="3421380" y="16510"/>
                </a:lnTo>
                <a:lnTo>
                  <a:pt x="342138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BBBB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0" name="object 1000"/>
          <p:cNvSpPr/>
          <p:nvPr/>
        </p:nvSpPr>
        <p:spPr>
          <a:xfrm>
            <a:off x="5723890" y="594614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10"/>
                </a:moveTo>
                <a:lnTo>
                  <a:pt x="3421380" y="16510"/>
                </a:lnTo>
                <a:lnTo>
                  <a:pt x="342138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BABA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1" name="object 1001"/>
          <p:cNvSpPr/>
          <p:nvPr/>
        </p:nvSpPr>
        <p:spPr>
          <a:xfrm>
            <a:off x="5723890" y="596137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10"/>
                </a:moveTo>
                <a:lnTo>
                  <a:pt x="3421380" y="16510"/>
                </a:lnTo>
                <a:lnTo>
                  <a:pt x="342138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B9B9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2" name="object 1002"/>
          <p:cNvSpPr/>
          <p:nvPr/>
        </p:nvSpPr>
        <p:spPr>
          <a:xfrm>
            <a:off x="5723890" y="597662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B8B8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3" name="object 1003"/>
          <p:cNvSpPr/>
          <p:nvPr/>
        </p:nvSpPr>
        <p:spPr>
          <a:xfrm>
            <a:off x="5723890" y="5991859"/>
            <a:ext cx="3421379" cy="17780"/>
          </a:xfrm>
          <a:custGeom>
            <a:avLst/>
            <a:gdLst/>
            <a:ahLst/>
            <a:cxnLst/>
            <a:rect l="l" t="t" r="r" b="b"/>
            <a:pathLst>
              <a:path w="3421379" h="17779">
                <a:moveTo>
                  <a:pt x="0" y="17779"/>
                </a:moveTo>
                <a:lnTo>
                  <a:pt x="3421380" y="17779"/>
                </a:lnTo>
                <a:lnTo>
                  <a:pt x="342138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B7B7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4" name="object 1004"/>
          <p:cNvSpPr/>
          <p:nvPr/>
        </p:nvSpPr>
        <p:spPr>
          <a:xfrm>
            <a:off x="5723890" y="6007100"/>
            <a:ext cx="3421379" cy="17780"/>
          </a:xfrm>
          <a:custGeom>
            <a:avLst/>
            <a:gdLst/>
            <a:ahLst/>
            <a:cxnLst/>
            <a:rect l="l" t="t" r="r" b="b"/>
            <a:pathLst>
              <a:path w="3421379" h="17779">
                <a:moveTo>
                  <a:pt x="0" y="17780"/>
                </a:moveTo>
                <a:lnTo>
                  <a:pt x="3421380" y="17780"/>
                </a:lnTo>
                <a:lnTo>
                  <a:pt x="342138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B6B6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5723890" y="602360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10"/>
                </a:moveTo>
                <a:lnTo>
                  <a:pt x="3421380" y="16510"/>
                </a:lnTo>
                <a:lnTo>
                  <a:pt x="342138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B5B5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6" name="object 1006"/>
          <p:cNvSpPr/>
          <p:nvPr/>
        </p:nvSpPr>
        <p:spPr>
          <a:xfrm>
            <a:off x="5723890" y="603885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B4B4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7" name="object 1007"/>
          <p:cNvSpPr/>
          <p:nvPr/>
        </p:nvSpPr>
        <p:spPr>
          <a:xfrm>
            <a:off x="5723890" y="605409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10"/>
                </a:moveTo>
                <a:lnTo>
                  <a:pt x="3421380" y="16510"/>
                </a:lnTo>
                <a:lnTo>
                  <a:pt x="342138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B3B3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8" name="object 1008"/>
          <p:cNvSpPr/>
          <p:nvPr/>
        </p:nvSpPr>
        <p:spPr>
          <a:xfrm>
            <a:off x="5723890" y="606932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10"/>
                </a:moveTo>
                <a:lnTo>
                  <a:pt x="3421380" y="16510"/>
                </a:lnTo>
                <a:lnTo>
                  <a:pt x="342138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B2B2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9" name="object 1009"/>
          <p:cNvSpPr/>
          <p:nvPr/>
        </p:nvSpPr>
        <p:spPr>
          <a:xfrm>
            <a:off x="5723890" y="608457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B1B1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0" name="object 1010"/>
          <p:cNvSpPr/>
          <p:nvPr/>
        </p:nvSpPr>
        <p:spPr>
          <a:xfrm>
            <a:off x="5723890" y="6099809"/>
            <a:ext cx="3421379" cy="17780"/>
          </a:xfrm>
          <a:custGeom>
            <a:avLst/>
            <a:gdLst/>
            <a:ahLst/>
            <a:cxnLst/>
            <a:rect l="l" t="t" r="r" b="b"/>
            <a:pathLst>
              <a:path w="3421379" h="17779">
                <a:moveTo>
                  <a:pt x="0" y="17779"/>
                </a:moveTo>
                <a:lnTo>
                  <a:pt x="3421380" y="17779"/>
                </a:lnTo>
                <a:lnTo>
                  <a:pt x="342138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B0B0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1" name="object 1011"/>
          <p:cNvSpPr/>
          <p:nvPr/>
        </p:nvSpPr>
        <p:spPr>
          <a:xfrm>
            <a:off x="5723890" y="6115050"/>
            <a:ext cx="3421379" cy="17780"/>
          </a:xfrm>
          <a:custGeom>
            <a:avLst/>
            <a:gdLst/>
            <a:ahLst/>
            <a:cxnLst/>
            <a:rect l="l" t="t" r="r" b="b"/>
            <a:pathLst>
              <a:path w="3421379" h="17779">
                <a:moveTo>
                  <a:pt x="0" y="17780"/>
                </a:moveTo>
                <a:lnTo>
                  <a:pt x="3421380" y="17780"/>
                </a:lnTo>
                <a:lnTo>
                  <a:pt x="342138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AFA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2" name="object 1012"/>
          <p:cNvSpPr/>
          <p:nvPr/>
        </p:nvSpPr>
        <p:spPr>
          <a:xfrm>
            <a:off x="5723890" y="6130290"/>
            <a:ext cx="3421379" cy="17780"/>
          </a:xfrm>
          <a:custGeom>
            <a:avLst/>
            <a:gdLst/>
            <a:ahLst/>
            <a:cxnLst/>
            <a:rect l="l" t="t" r="r" b="b"/>
            <a:pathLst>
              <a:path w="3421379" h="17779">
                <a:moveTo>
                  <a:pt x="0" y="17780"/>
                </a:moveTo>
                <a:lnTo>
                  <a:pt x="3421380" y="17780"/>
                </a:lnTo>
                <a:lnTo>
                  <a:pt x="342138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AEAE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3" name="object 1013"/>
          <p:cNvSpPr/>
          <p:nvPr/>
        </p:nvSpPr>
        <p:spPr>
          <a:xfrm>
            <a:off x="5723890" y="614680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DAD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4" name="object 1014"/>
          <p:cNvSpPr/>
          <p:nvPr/>
        </p:nvSpPr>
        <p:spPr>
          <a:xfrm>
            <a:off x="5723890" y="616204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10"/>
                </a:moveTo>
                <a:lnTo>
                  <a:pt x="3421380" y="16510"/>
                </a:lnTo>
                <a:lnTo>
                  <a:pt x="342138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ADAD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5" name="object 1015"/>
          <p:cNvSpPr/>
          <p:nvPr/>
        </p:nvSpPr>
        <p:spPr>
          <a:xfrm>
            <a:off x="5723890" y="617727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10"/>
                </a:moveTo>
                <a:lnTo>
                  <a:pt x="3421380" y="16510"/>
                </a:lnTo>
                <a:lnTo>
                  <a:pt x="342138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ACAC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6" name="object 1016"/>
          <p:cNvSpPr/>
          <p:nvPr/>
        </p:nvSpPr>
        <p:spPr>
          <a:xfrm>
            <a:off x="5723890" y="619252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BAB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7" name="object 1017"/>
          <p:cNvSpPr/>
          <p:nvPr/>
        </p:nvSpPr>
        <p:spPr>
          <a:xfrm>
            <a:off x="5723890" y="620775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AAA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8" name="object 1018"/>
          <p:cNvSpPr/>
          <p:nvPr/>
        </p:nvSpPr>
        <p:spPr>
          <a:xfrm>
            <a:off x="5723890" y="6223000"/>
            <a:ext cx="3421379" cy="17780"/>
          </a:xfrm>
          <a:custGeom>
            <a:avLst/>
            <a:gdLst/>
            <a:ahLst/>
            <a:cxnLst/>
            <a:rect l="l" t="t" r="r" b="b"/>
            <a:pathLst>
              <a:path w="3421379" h="17779">
                <a:moveTo>
                  <a:pt x="0" y="17780"/>
                </a:moveTo>
                <a:lnTo>
                  <a:pt x="3421380" y="17780"/>
                </a:lnTo>
                <a:lnTo>
                  <a:pt x="342138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A9A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9" name="object 1019"/>
          <p:cNvSpPr/>
          <p:nvPr/>
        </p:nvSpPr>
        <p:spPr>
          <a:xfrm>
            <a:off x="5723890" y="6238240"/>
            <a:ext cx="3421379" cy="17780"/>
          </a:xfrm>
          <a:custGeom>
            <a:avLst/>
            <a:gdLst/>
            <a:ahLst/>
            <a:cxnLst/>
            <a:rect l="l" t="t" r="r" b="b"/>
            <a:pathLst>
              <a:path w="3421379" h="17779">
                <a:moveTo>
                  <a:pt x="0" y="17780"/>
                </a:moveTo>
                <a:lnTo>
                  <a:pt x="3421380" y="17780"/>
                </a:lnTo>
                <a:lnTo>
                  <a:pt x="342138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A8A8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0" name="object 1020"/>
          <p:cNvSpPr/>
          <p:nvPr/>
        </p:nvSpPr>
        <p:spPr>
          <a:xfrm>
            <a:off x="5723890" y="625475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7A7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1" name="object 1021"/>
          <p:cNvSpPr/>
          <p:nvPr/>
        </p:nvSpPr>
        <p:spPr>
          <a:xfrm>
            <a:off x="5723890" y="626999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10"/>
                </a:moveTo>
                <a:lnTo>
                  <a:pt x="3421380" y="16510"/>
                </a:lnTo>
                <a:lnTo>
                  <a:pt x="342138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A6A6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2" name="object 1022"/>
          <p:cNvSpPr/>
          <p:nvPr/>
        </p:nvSpPr>
        <p:spPr>
          <a:xfrm>
            <a:off x="5723890" y="628522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10"/>
                </a:moveTo>
                <a:lnTo>
                  <a:pt x="3421380" y="16510"/>
                </a:lnTo>
                <a:lnTo>
                  <a:pt x="342138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A5A5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3" name="object 1023"/>
          <p:cNvSpPr/>
          <p:nvPr/>
        </p:nvSpPr>
        <p:spPr>
          <a:xfrm>
            <a:off x="5723890" y="630047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4A4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4" name="object 1024"/>
          <p:cNvSpPr/>
          <p:nvPr/>
        </p:nvSpPr>
        <p:spPr>
          <a:xfrm>
            <a:off x="5723890" y="631570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3A3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5" name="object 1025"/>
          <p:cNvSpPr/>
          <p:nvPr/>
        </p:nvSpPr>
        <p:spPr>
          <a:xfrm>
            <a:off x="5723890" y="633095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A2A2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6" name="object 1026"/>
          <p:cNvSpPr/>
          <p:nvPr/>
        </p:nvSpPr>
        <p:spPr>
          <a:xfrm>
            <a:off x="5723890" y="6346190"/>
            <a:ext cx="3421379" cy="17780"/>
          </a:xfrm>
          <a:custGeom>
            <a:avLst/>
            <a:gdLst/>
            <a:ahLst/>
            <a:cxnLst/>
            <a:rect l="l" t="t" r="r" b="b"/>
            <a:pathLst>
              <a:path w="3421379" h="17779">
                <a:moveTo>
                  <a:pt x="0" y="17780"/>
                </a:moveTo>
                <a:lnTo>
                  <a:pt x="3421380" y="17780"/>
                </a:lnTo>
                <a:lnTo>
                  <a:pt x="342138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A1A1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7" name="object 1027"/>
          <p:cNvSpPr/>
          <p:nvPr/>
        </p:nvSpPr>
        <p:spPr>
          <a:xfrm>
            <a:off x="5723890" y="6361429"/>
            <a:ext cx="3421379" cy="17780"/>
          </a:xfrm>
          <a:custGeom>
            <a:avLst/>
            <a:gdLst/>
            <a:ahLst/>
            <a:cxnLst/>
            <a:rect l="l" t="t" r="r" b="b"/>
            <a:pathLst>
              <a:path w="3421379" h="17779">
                <a:moveTo>
                  <a:pt x="0" y="17780"/>
                </a:moveTo>
                <a:lnTo>
                  <a:pt x="3421380" y="17780"/>
                </a:lnTo>
                <a:lnTo>
                  <a:pt x="342138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A0A0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8" name="object 1028"/>
          <p:cNvSpPr/>
          <p:nvPr/>
        </p:nvSpPr>
        <p:spPr>
          <a:xfrm>
            <a:off x="5723890" y="637794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10"/>
                </a:moveTo>
                <a:lnTo>
                  <a:pt x="3421380" y="16510"/>
                </a:lnTo>
                <a:lnTo>
                  <a:pt x="342138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9F9F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9" name="object 1029"/>
          <p:cNvSpPr/>
          <p:nvPr/>
        </p:nvSpPr>
        <p:spPr>
          <a:xfrm>
            <a:off x="5723890" y="639317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10"/>
                </a:moveTo>
                <a:lnTo>
                  <a:pt x="3421380" y="16510"/>
                </a:lnTo>
                <a:lnTo>
                  <a:pt x="342138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9E9E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0" name="object 1030"/>
          <p:cNvSpPr/>
          <p:nvPr/>
        </p:nvSpPr>
        <p:spPr>
          <a:xfrm>
            <a:off x="5723890" y="640842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D9D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1" name="object 1031"/>
          <p:cNvSpPr/>
          <p:nvPr/>
        </p:nvSpPr>
        <p:spPr>
          <a:xfrm>
            <a:off x="5723890" y="642365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C9C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2" name="object 1032"/>
          <p:cNvSpPr/>
          <p:nvPr/>
        </p:nvSpPr>
        <p:spPr>
          <a:xfrm>
            <a:off x="5723890" y="643890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B9B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3" name="object 1033"/>
          <p:cNvSpPr/>
          <p:nvPr/>
        </p:nvSpPr>
        <p:spPr>
          <a:xfrm>
            <a:off x="5723890" y="645414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10"/>
                </a:moveTo>
                <a:lnTo>
                  <a:pt x="3421380" y="16510"/>
                </a:lnTo>
                <a:lnTo>
                  <a:pt x="342138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9A9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4" name="object 1034"/>
          <p:cNvSpPr/>
          <p:nvPr/>
        </p:nvSpPr>
        <p:spPr>
          <a:xfrm>
            <a:off x="5723890" y="646937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10">
                <a:moveTo>
                  <a:pt x="0" y="16510"/>
                </a:moveTo>
                <a:lnTo>
                  <a:pt x="3421380" y="16510"/>
                </a:lnTo>
                <a:lnTo>
                  <a:pt x="342138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999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5" name="object 1035"/>
          <p:cNvSpPr/>
          <p:nvPr/>
        </p:nvSpPr>
        <p:spPr>
          <a:xfrm>
            <a:off x="5723890" y="6484620"/>
            <a:ext cx="3421379" cy="17780"/>
          </a:xfrm>
          <a:custGeom>
            <a:avLst/>
            <a:gdLst/>
            <a:ahLst/>
            <a:cxnLst/>
            <a:rect l="l" t="t" r="r" b="b"/>
            <a:pathLst>
              <a:path w="3421379" h="17779">
                <a:moveTo>
                  <a:pt x="0" y="17779"/>
                </a:moveTo>
                <a:lnTo>
                  <a:pt x="3421380" y="17779"/>
                </a:lnTo>
                <a:lnTo>
                  <a:pt x="342138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999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6" name="object 1036"/>
          <p:cNvSpPr/>
          <p:nvPr/>
        </p:nvSpPr>
        <p:spPr>
          <a:xfrm>
            <a:off x="5723890" y="650112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09">
                <a:moveTo>
                  <a:pt x="0" y="16510"/>
                </a:moveTo>
                <a:lnTo>
                  <a:pt x="3421380" y="16510"/>
                </a:lnTo>
                <a:lnTo>
                  <a:pt x="342138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9797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7" name="object 1037"/>
          <p:cNvSpPr/>
          <p:nvPr/>
        </p:nvSpPr>
        <p:spPr>
          <a:xfrm>
            <a:off x="5723890" y="651636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09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69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8" name="object 1038"/>
          <p:cNvSpPr/>
          <p:nvPr/>
        </p:nvSpPr>
        <p:spPr>
          <a:xfrm>
            <a:off x="5723890" y="653160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09">
                <a:moveTo>
                  <a:pt x="0" y="16510"/>
                </a:moveTo>
                <a:lnTo>
                  <a:pt x="3421380" y="16510"/>
                </a:lnTo>
                <a:lnTo>
                  <a:pt x="342138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9595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9" name="object 1039"/>
          <p:cNvSpPr/>
          <p:nvPr/>
        </p:nvSpPr>
        <p:spPr>
          <a:xfrm>
            <a:off x="5723890" y="654685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09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494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0" name="object 1040"/>
          <p:cNvSpPr/>
          <p:nvPr/>
        </p:nvSpPr>
        <p:spPr>
          <a:xfrm>
            <a:off x="5723890" y="656209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09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393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1" name="object 1041"/>
          <p:cNvSpPr/>
          <p:nvPr/>
        </p:nvSpPr>
        <p:spPr>
          <a:xfrm>
            <a:off x="5723890" y="6577330"/>
            <a:ext cx="3421379" cy="17780"/>
          </a:xfrm>
          <a:custGeom>
            <a:avLst/>
            <a:gdLst/>
            <a:ahLst/>
            <a:cxnLst/>
            <a:rect l="l" t="t" r="r" b="b"/>
            <a:pathLst>
              <a:path w="3421379" h="17779">
                <a:moveTo>
                  <a:pt x="0" y="17780"/>
                </a:moveTo>
                <a:lnTo>
                  <a:pt x="3421380" y="17780"/>
                </a:lnTo>
                <a:lnTo>
                  <a:pt x="342138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9292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2" name="object 1042"/>
          <p:cNvSpPr/>
          <p:nvPr/>
        </p:nvSpPr>
        <p:spPr>
          <a:xfrm>
            <a:off x="5723890" y="659256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09">
                <a:moveTo>
                  <a:pt x="0" y="16509"/>
                </a:moveTo>
                <a:lnTo>
                  <a:pt x="3421380" y="16509"/>
                </a:lnTo>
                <a:lnTo>
                  <a:pt x="3421380" y="0"/>
                </a:lnTo>
                <a:lnTo>
                  <a:pt x="0" y="0"/>
                </a:lnTo>
                <a:lnTo>
                  <a:pt x="0" y="16509"/>
                </a:lnTo>
                <a:close/>
              </a:path>
            </a:pathLst>
          </a:custGeom>
          <a:solidFill>
            <a:srgbClr val="9191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3" name="object 1043"/>
          <p:cNvSpPr/>
          <p:nvPr/>
        </p:nvSpPr>
        <p:spPr>
          <a:xfrm>
            <a:off x="5723890" y="6607809"/>
            <a:ext cx="3421379" cy="17780"/>
          </a:xfrm>
          <a:custGeom>
            <a:avLst/>
            <a:gdLst/>
            <a:ahLst/>
            <a:cxnLst/>
            <a:rect l="l" t="t" r="r" b="b"/>
            <a:pathLst>
              <a:path w="3421379" h="17779">
                <a:moveTo>
                  <a:pt x="0" y="17780"/>
                </a:moveTo>
                <a:lnTo>
                  <a:pt x="3421380" y="17780"/>
                </a:lnTo>
                <a:lnTo>
                  <a:pt x="3421380" y="0"/>
                </a:lnTo>
                <a:lnTo>
                  <a:pt x="0" y="0"/>
                </a:lnTo>
                <a:lnTo>
                  <a:pt x="0" y="17780"/>
                </a:lnTo>
                <a:close/>
              </a:path>
            </a:pathLst>
          </a:custGeom>
          <a:solidFill>
            <a:srgbClr val="9090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4" name="object 1044"/>
          <p:cNvSpPr/>
          <p:nvPr/>
        </p:nvSpPr>
        <p:spPr>
          <a:xfrm>
            <a:off x="5723890" y="6623050"/>
            <a:ext cx="3421379" cy="17780"/>
          </a:xfrm>
          <a:custGeom>
            <a:avLst/>
            <a:gdLst/>
            <a:ahLst/>
            <a:cxnLst/>
            <a:rect l="l" t="t" r="r" b="b"/>
            <a:pathLst>
              <a:path w="3421379" h="17779">
                <a:moveTo>
                  <a:pt x="0" y="17779"/>
                </a:moveTo>
                <a:lnTo>
                  <a:pt x="3421380" y="17779"/>
                </a:lnTo>
                <a:lnTo>
                  <a:pt x="3421380" y="0"/>
                </a:lnTo>
                <a:lnTo>
                  <a:pt x="0" y="0"/>
                </a:lnTo>
                <a:lnTo>
                  <a:pt x="0" y="17779"/>
                </a:lnTo>
                <a:close/>
              </a:path>
            </a:pathLst>
          </a:custGeom>
          <a:solidFill>
            <a:srgbClr val="8F8F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5" name="object 1045"/>
          <p:cNvSpPr/>
          <p:nvPr/>
        </p:nvSpPr>
        <p:spPr>
          <a:xfrm>
            <a:off x="5723890" y="6639559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09">
                <a:moveTo>
                  <a:pt x="0" y="16510"/>
                </a:moveTo>
                <a:lnTo>
                  <a:pt x="3421380" y="16510"/>
                </a:lnTo>
                <a:lnTo>
                  <a:pt x="342138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8E8E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5723890" y="6654800"/>
            <a:ext cx="3421379" cy="16510"/>
          </a:xfrm>
          <a:custGeom>
            <a:avLst/>
            <a:gdLst/>
            <a:ahLst/>
            <a:cxnLst/>
            <a:rect l="l" t="t" r="r" b="b"/>
            <a:pathLst>
              <a:path w="3421379" h="16509">
                <a:moveTo>
                  <a:pt x="0" y="16510"/>
                </a:moveTo>
                <a:lnTo>
                  <a:pt x="3421380" y="16510"/>
                </a:lnTo>
                <a:lnTo>
                  <a:pt x="3421380" y="0"/>
                </a:lnTo>
                <a:lnTo>
                  <a:pt x="0" y="0"/>
                </a:lnTo>
                <a:lnTo>
                  <a:pt x="0" y="16510"/>
                </a:lnTo>
                <a:close/>
              </a:path>
            </a:pathLst>
          </a:custGeom>
          <a:solidFill>
            <a:srgbClr val="8D8D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7" name="object 1047"/>
          <p:cNvSpPr txBox="1"/>
          <p:nvPr/>
        </p:nvSpPr>
        <p:spPr>
          <a:xfrm>
            <a:off x="6410959" y="5045709"/>
            <a:ext cx="204406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Бүт </a:t>
            </a:r>
            <a:r>
              <a:rPr sz="2000" spc="-5" dirty="0">
                <a:latin typeface="Times New Roman"/>
                <a:cs typeface="Times New Roman"/>
              </a:rPr>
              <a:t>фигура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боёлот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9510" y="3929379"/>
            <a:ext cx="3945890" cy="2687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4939" y="699770"/>
            <a:ext cx="59594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Comic Sans MS"/>
                <a:cs typeface="Comic Sans MS"/>
              </a:rPr>
              <a:t>Графикалык</a:t>
            </a:r>
            <a:r>
              <a:rPr sz="4400" spc="-55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редактор</a:t>
            </a:r>
            <a:endParaRPr sz="4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1863090"/>
            <a:ext cx="6907530" cy="148590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55600" marR="5080" indent="-342900">
              <a:lnSpc>
                <a:spcPts val="3829"/>
              </a:lnSpc>
              <a:spcBef>
                <a:spcPts val="23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omic Sans MS"/>
                <a:cs typeface="Comic Sans MS"/>
              </a:rPr>
              <a:t>Компьютерде </a:t>
            </a:r>
            <a:r>
              <a:rPr sz="3200" dirty="0">
                <a:latin typeface="Comic Sans MS"/>
                <a:cs typeface="Comic Sans MS"/>
              </a:rPr>
              <a:t>с</a:t>
            </a:r>
            <a:r>
              <a:rPr sz="3200" dirty="0">
                <a:latin typeface="Arial"/>
                <a:cs typeface="Arial"/>
              </a:rPr>
              <a:t>ү</a:t>
            </a:r>
            <a:r>
              <a:rPr sz="3200" dirty="0">
                <a:latin typeface="Comic Sans MS"/>
                <a:cs typeface="Comic Sans MS"/>
              </a:rPr>
              <a:t>р</a:t>
            </a:r>
            <a:r>
              <a:rPr sz="3200" dirty="0">
                <a:latin typeface="Arial"/>
                <a:cs typeface="Arial"/>
              </a:rPr>
              <a:t>ө</a:t>
            </a:r>
            <a:r>
              <a:rPr sz="3200" dirty="0">
                <a:latin typeface="Comic Sans MS"/>
                <a:cs typeface="Comic Sans MS"/>
              </a:rPr>
              <a:t>тт</a:t>
            </a:r>
            <a:r>
              <a:rPr sz="3200" dirty="0">
                <a:latin typeface="Arial"/>
                <a:cs typeface="Arial"/>
              </a:rPr>
              <a:t>ө</a:t>
            </a:r>
            <a:r>
              <a:rPr sz="3200" dirty="0">
                <a:latin typeface="Comic Sans MS"/>
                <a:cs typeface="Comic Sans MS"/>
              </a:rPr>
              <a:t>рд</a:t>
            </a:r>
            <a:r>
              <a:rPr sz="3200" dirty="0">
                <a:latin typeface="Arial"/>
                <a:cs typeface="Arial"/>
              </a:rPr>
              <a:t>ү </a:t>
            </a:r>
            <a:r>
              <a:rPr sz="3200" dirty="0">
                <a:latin typeface="Comic Sans MS"/>
                <a:cs typeface="Comic Sans MS"/>
              </a:rPr>
              <a:t>тартыш  </a:t>
            </a:r>
            <a:r>
              <a:rPr sz="3200" spc="-5" dirty="0">
                <a:latin typeface="Comic Sans MS"/>
                <a:cs typeface="Comic Sans MS"/>
              </a:rPr>
              <a:t>жана </a:t>
            </a:r>
            <a:r>
              <a:rPr sz="3200" dirty="0">
                <a:latin typeface="Arial"/>
                <a:cs typeface="Arial"/>
              </a:rPr>
              <a:t>ө</a:t>
            </a:r>
            <a:r>
              <a:rPr sz="3200" dirty="0">
                <a:latin typeface="Comic Sans MS"/>
                <a:cs typeface="Comic Sans MS"/>
              </a:rPr>
              <a:t>зг</a:t>
            </a:r>
            <a:r>
              <a:rPr sz="3200" dirty="0">
                <a:latin typeface="Arial"/>
                <a:cs typeface="Arial"/>
              </a:rPr>
              <a:t>ө</a:t>
            </a:r>
            <a:r>
              <a:rPr sz="3200" dirty="0">
                <a:latin typeface="Comic Sans MS"/>
                <a:cs typeface="Comic Sans MS"/>
              </a:rPr>
              <a:t>рт</a:t>
            </a:r>
            <a:r>
              <a:rPr sz="3200" dirty="0">
                <a:latin typeface="Arial"/>
                <a:cs typeface="Arial"/>
              </a:rPr>
              <a:t>ү</a:t>
            </a:r>
            <a:r>
              <a:rPr sz="3200" dirty="0">
                <a:latin typeface="Comic Sans MS"/>
                <a:cs typeface="Comic Sans MS"/>
              </a:rPr>
              <a:t>ш </a:t>
            </a:r>
            <a:r>
              <a:rPr sz="3200" spc="-5" dirty="0">
                <a:latin typeface="Arial"/>
                <a:cs typeface="Arial"/>
              </a:rPr>
              <a:t>ү</a:t>
            </a:r>
            <a:r>
              <a:rPr sz="3200" spc="-5" dirty="0">
                <a:latin typeface="Comic Sans MS"/>
                <a:cs typeface="Comic Sans MS"/>
              </a:rPr>
              <a:t>ч</a:t>
            </a:r>
            <a:r>
              <a:rPr sz="3200" spc="-5" dirty="0">
                <a:latin typeface="Arial"/>
                <a:cs typeface="Arial"/>
              </a:rPr>
              <a:t>ү</a:t>
            </a:r>
            <a:r>
              <a:rPr sz="3200" spc="-5" dirty="0">
                <a:latin typeface="Comic Sans MS"/>
                <a:cs typeface="Comic Sans MS"/>
              </a:rPr>
              <a:t>н колдонгон  программа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6010" y="3463290"/>
            <a:ext cx="3286760" cy="19170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latin typeface="Comic Sans MS"/>
                <a:cs typeface="Comic Sans MS"/>
              </a:rPr>
              <a:t>Растрдык</a:t>
            </a:r>
            <a:endParaRPr sz="3600">
              <a:latin typeface="Comic Sans MS"/>
              <a:cs typeface="Comic Sans MS"/>
            </a:endParaRPr>
          </a:p>
          <a:p>
            <a:pPr marL="80645">
              <a:lnSpc>
                <a:spcPts val="3895"/>
              </a:lnSpc>
              <a:spcBef>
                <a:spcPts val="2780"/>
              </a:spcBef>
            </a:pPr>
            <a:r>
              <a:rPr sz="3300" i="1" spc="-50" dirty="0">
                <a:latin typeface="Comic Sans MS"/>
                <a:cs typeface="Comic Sans MS"/>
              </a:rPr>
              <a:t>Paint</a:t>
            </a:r>
            <a:endParaRPr sz="3300">
              <a:latin typeface="Comic Sans MS"/>
              <a:cs typeface="Comic Sans MS"/>
            </a:endParaRPr>
          </a:p>
          <a:p>
            <a:pPr marL="12700">
              <a:lnSpc>
                <a:spcPts val="3895"/>
              </a:lnSpc>
            </a:pPr>
            <a:r>
              <a:rPr sz="3300" i="1" spc="-65" dirty="0">
                <a:latin typeface="Comic Sans MS"/>
                <a:cs typeface="Comic Sans MS"/>
              </a:rPr>
              <a:t>Adobe</a:t>
            </a:r>
            <a:r>
              <a:rPr sz="3300" i="1" spc="-90" dirty="0">
                <a:latin typeface="Comic Sans MS"/>
                <a:cs typeface="Comic Sans MS"/>
              </a:rPr>
              <a:t> </a:t>
            </a:r>
            <a:r>
              <a:rPr sz="3300" i="1" spc="-60" dirty="0">
                <a:latin typeface="Comic Sans MS"/>
                <a:cs typeface="Comic Sans MS"/>
              </a:rPr>
              <a:t>Photoshop</a:t>
            </a:r>
            <a:endParaRPr sz="33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77840" y="3463290"/>
            <a:ext cx="2310130" cy="2341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latin typeface="Comic Sans MS"/>
                <a:cs typeface="Comic Sans MS"/>
              </a:rPr>
              <a:t>Вектордук</a:t>
            </a:r>
            <a:endParaRPr sz="3600">
              <a:latin typeface="Comic Sans MS"/>
              <a:cs typeface="Comic Sans MS"/>
            </a:endParaRPr>
          </a:p>
          <a:p>
            <a:pPr marL="12700" marR="5080" algn="just">
              <a:lnSpc>
                <a:spcPct val="100000"/>
              </a:lnSpc>
              <a:spcBef>
                <a:spcPts val="2400"/>
              </a:spcBef>
            </a:pPr>
            <a:r>
              <a:rPr sz="3200" spc="-5" dirty="0">
                <a:latin typeface="Comic Sans MS"/>
                <a:cs typeface="Comic Sans MS"/>
              </a:rPr>
              <a:t>CorelDRAW  </a:t>
            </a:r>
            <a:r>
              <a:rPr sz="3200" dirty="0">
                <a:latin typeface="Comic Sans MS"/>
                <a:cs typeface="Comic Sans MS"/>
              </a:rPr>
              <a:t>M</a:t>
            </a:r>
            <a:r>
              <a:rPr sz="3200" spc="10" dirty="0">
                <a:latin typeface="Comic Sans MS"/>
                <a:cs typeface="Comic Sans MS"/>
              </a:rPr>
              <a:t>a</a:t>
            </a:r>
            <a:r>
              <a:rPr sz="3200" spc="-10" dirty="0">
                <a:latin typeface="Comic Sans MS"/>
                <a:cs typeface="Comic Sans MS"/>
              </a:rPr>
              <a:t>c</a:t>
            </a:r>
            <a:r>
              <a:rPr sz="3200" spc="5" dirty="0">
                <a:latin typeface="Comic Sans MS"/>
                <a:cs typeface="Comic Sans MS"/>
              </a:rPr>
              <a:t>r</a:t>
            </a:r>
            <a:r>
              <a:rPr sz="3200" spc="-5" dirty="0">
                <a:latin typeface="Comic Sans MS"/>
                <a:cs typeface="Comic Sans MS"/>
              </a:rPr>
              <a:t>o</a:t>
            </a:r>
            <a:r>
              <a:rPr sz="3200" spc="-10" dirty="0">
                <a:latin typeface="Comic Sans MS"/>
                <a:cs typeface="Comic Sans MS"/>
              </a:rPr>
              <a:t>m</a:t>
            </a:r>
            <a:r>
              <a:rPr sz="3200" spc="-5" dirty="0">
                <a:latin typeface="Comic Sans MS"/>
                <a:cs typeface="Comic Sans MS"/>
              </a:rPr>
              <a:t>e</a:t>
            </a:r>
            <a:r>
              <a:rPr sz="3200" spc="5" dirty="0">
                <a:latin typeface="Comic Sans MS"/>
                <a:cs typeface="Comic Sans MS"/>
              </a:rPr>
              <a:t>d</a:t>
            </a:r>
            <a:r>
              <a:rPr sz="3200" spc="-5" dirty="0">
                <a:latin typeface="Comic Sans MS"/>
                <a:cs typeface="Comic Sans MS"/>
              </a:rPr>
              <a:t>ia  FLASH</a:t>
            </a:r>
            <a:r>
              <a:rPr sz="3200" spc="-4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MX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320" y="0"/>
            <a:ext cx="66548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17800" y="1828800"/>
            <a:ext cx="3632200" cy="3657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00750" y="285750"/>
            <a:ext cx="1643379" cy="16433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6160" y="381000"/>
            <a:ext cx="48856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Comic Sans MS"/>
                <a:cs typeface="Comic Sans MS"/>
              </a:rPr>
              <a:t>Растрдык</a:t>
            </a:r>
            <a:r>
              <a:rPr sz="4400" spc="-45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графика</a:t>
            </a:r>
            <a:endParaRPr sz="4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1864359"/>
            <a:ext cx="7519670" cy="47142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55600" marR="813435" indent="-342900">
              <a:lnSpc>
                <a:spcPts val="3820"/>
              </a:lnSpc>
              <a:spcBef>
                <a:spcPts val="24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omic Sans MS"/>
                <a:cs typeface="Comic Sans MS"/>
              </a:rPr>
              <a:t>Растрдык </a:t>
            </a:r>
            <a:r>
              <a:rPr sz="3200" dirty="0">
                <a:latin typeface="Comic Sans MS"/>
                <a:cs typeface="Comic Sans MS"/>
              </a:rPr>
              <a:t>с</a:t>
            </a:r>
            <a:r>
              <a:rPr sz="3200" dirty="0">
                <a:latin typeface="Arial"/>
                <a:cs typeface="Arial"/>
              </a:rPr>
              <a:t>ү</a:t>
            </a:r>
            <a:r>
              <a:rPr sz="3200" dirty="0">
                <a:latin typeface="Comic Sans MS"/>
                <a:cs typeface="Comic Sans MS"/>
              </a:rPr>
              <a:t>р</a:t>
            </a:r>
            <a:r>
              <a:rPr sz="3200" dirty="0">
                <a:latin typeface="Arial"/>
                <a:cs typeface="Arial"/>
              </a:rPr>
              <a:t>ө</a:t>
            </a:r>
            <a:r>
              <a:rPr sz="3200" dirty="0">
                <a:latin typeface="Comic Sans MS"/>
                <a:cs typeface="Comic Sans MS"/>
              </a:rPr>
              <a:t>тт</a:t>
            </a:r>
            <a:r>
              <a:rPr sz="3200" dirty="0">
                <a:latin typeface="Arial"/>
                <a:cs typeface="Arial"/>
              </a:rPr>
              <a:t>ү</a:t>
            </a:r>
            <a:r>
              <a:rPr sz="3200" dirty="0">
                <a:latin typeface="Comic Sans MS"/>
                <a:cs typeface="Comic Sans MS"/>
              </a:rPr>
              <a:t>н </a:t>
            </a:r>
            <a:r>
              <a:rPr sz="3200" spc="40" dirty="0">
                <a:latin typeface="Comic Sans MS"/>
                <a:cs typeface="Comic Sans MS"/>
              </a:rPr>
              <a:t>э</a:t>
            </a:r>
            <a:r>
              <a:rPr sz="3200" spc="40" dirty="0">
                <a:latin typeface="Arial"/>
                <a:cs typeface="Arial"/>
              </a:rPr>
              <a:t>ң </a:t>
            </a:r>
            <a:r>
              <a:rPr sz="3200" spc="-5" dirty="0">
                <a:latin typeface="Comic Sans MS"/>
                <a:cs typeface="Comic Sans MS"/>
              </a:rPr>
              <a:t>кичинекей  элементи </a:t>
            </a:r>
            <a:r>
              <a:rPr sz="3200" dirty="0">
                <a:latin typeface="Comic Sans MS"/>
                <a:cs typeface="Comic Sans MS"/>
              </a:rPr>
              <a:t>– </a:t>
            </a:r>
            <a:r>
              <a:rPr sz="3200" spc="-5" dirty="0">
                <a:latin typeface="Comic Sans MS"/>
                <a:cs typeface="Comic Sans MS"/>
              </a:rPr>
              <a:t>пиксель</a:t>
            </a:r>
            <a:endParaRPr sz="3200">
              <a:latin typeface="Comic Sans MS"/>
              <a:cs typeface="Comic Sans MS"/>
            </a:endParaRPr>
          </a:p>
          <a:p>
            <a:pPr marL="355600" marR="317500" indent="-342900">
              <a:lnSpc>
                <a:spcPts val="3820"/>
              </a:lnSpc>
              <a:spcBef>
                <a:spcPts val="83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omic Sans MS"/>
                <a:cs typeface="Comic Sans MS"/>
              </a:rPr>
              <a:t>Растр </a:t>
            </a:r>
            <a:r>
              <a:rPr sz="3200" dirty="0">
                <a:latin typeface="Comic Sans MS"/>
                <a:cs typeface="Comic Sans MS"/>
              </a:rPr>
              <a:t>– </a:t>
            </a:r>
            <a:r>
              <a:rPr sz="3200" spc="-5" dirty="0">
                <a:latin typeface="Comic Sans MS"/>
                <a:cs typeface="Comic Sans MS"/>
              </a:rPr>
              <a:t>пиксельдердин тик бурчтук  сеткасы</a:t>
            </a:r>
            <a:endParaRPr sz="3200">
              <a:latin typeface="Comic Sans MS"/>
              <a:cs typeface="Comic Sans MS"/>
            </a:endParaRPr>
          </a:p>
          <a:p>
            <a:pPr marL="355600" marR="361950" indent="-342900">
              <a:lnSpc>
                <a:spcPts val="3820"/>
              </a:lnSpc>
              <a:spcBef>
                <a:spcPts val="84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omic Sans MS"/>
                <a:cs typeface="Comic Sans MS"/>
              </a:rPr>
              <a:t>Ар бир пиксельдин </a:t>
            </a:r>
            <a:r>
              <a:rPr sz="3200" spc="5" dirty="0">
                <a:latin typeface="Comic Sans MS"/>
                <a:cs typeface="Comic Sans MS"/>
              </a:rPr>
              <a:t>т</a:t>
            </a:r>
            <a:r>
              <a:rPr sz="3200" spc="5" dirty="0">
                <a:latin typeface="Arial"/>
                <a:cs typeface="Arial"/>
              </a:rPr>
              <a:t>ү</a:t>
            </a:r>
            <a:r>
              <a:rPr sz="3200" spc="5" dirty="0">
                <a:latin typeface="Comic Sans MS"/>
                <a:cs typeface="Comic Sans MS"/>
              </a:rPr>
              <a:t>с</a:t>
            </a:r>
            <a:r>
              <a:rPr sz="3200" spc="5" dirty="0">
                <a:latin typeface="Arial"/>
                <a:cs typeface="Arial"/>
              </a:rPr>
              <a:t>ү </a:t>
            </a:r>
            <a:r>
              <a:rPr sz="3200" spc="-5" dirty="0">
                <a:latin typeface="Comic Sans MS"/>
                <a:cs typeface="Comic Sans MS"/>
              </a:rPr>
              <a:t>жана </a:t>
            </a:r>
            <a:r>
              <a:rPr sz="3200" dirty="0">
                <a:latin typeface="Comic Sans MS"/>
                <a:cs typeface="Comic Sans MS"/>
              </a:rPr>
              <a:t>орду  </a:t>
            </a:r>
            <a:r>
              <a:rPr sz="3200" spc="-5" dirty="0">
                <a:latin typeface="Comic Sans MS"/>
                <a:cs typeface="Comic Sans MS"/>
              </a:rPr>
              <a:t>болот</a:t>
            </a:r>
            <a:endParaRPr sz="3200">
              <a:latin typeface="Comic Sans MS"/>
              <a:cs typeface="Comic Sans MS"/>
            </a:endParaRPr>
          </a:p>
          <a:p>
            <a:pPr marL="355600" marR="5080" indent="-342900">
              <a:lnSpc>
                <a:spcPts val="3829"/>
              </a:lnSpc>
              <a:spcBef>
                <a:spcPts val="819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omic Sans MS"/>
                <a:cs typeface="Comic Sans MS"/>
              </a:rPr>
              <a:t>Растрдык </a:t>
            </a:r>
            <a:r>
              <a:rPr sz="3200" dirty="0">
                <a:latin typeface="Comic Sans MS"/>
                <a:cs typeface="Comic Sans MS"/>
              </a:rPr>
              <a:t>с</a:t>
            </a:r>
            <a:r>
              <a:rPr sz="3200" dirty="0">
                <a:latin typeface="Arial"/>
                <a:cs typeface="Arial"/>
              </a:rPr>
              <a:t>ү</a:t>
            </a:r>
            <a:r>
              <a:rPr sz="3200" dirty="0">
                <a:latin typeface="Comic Sans MS"/>
                <a:cs typeface="Comic Sans MS"/>
              </a:rPr>
              <a:t>р</a:t>
            </a:r>
            <a:r>
              <a:rPr sz="3200" dirty="0">
                <a:latin typeface="Arial"/>
                <a:cs typeface="Arial"/>
              </a:rPr>
              <a:t>ө</a:t>
            </a:r>
            <a:r>
              <a:rPr sz="3200" dirty="0">
                <a:latin typeface="Comic Sans MS"/>
                <a:cs typeface="Comic Sans MS"/>
              </a:rPr>
              <a:t>тт</a:t>
            </a:r>
            <a:r>
              <a:rPr sz="3200" dirty="0">
                <a:latin typeface="Arial"/>
                <a:cs typeface="Arial"/>
              </a:rPr>
              <a:t>ү </a:t>
            </a:r>
            <a:r>
              <a:rPr sz="3200" dirty="0">
                <a:latin typeface="Comic Sans MS"/>
                <a:cs typeface="Comic Sans MS"/>
              </a:rPr>
              <a:t>сакташ </a:t>
            </a:r>
            <a:r>
              <a:rPr sz="3200" spc="-10" dirty="0">
                <a:latin typeface="Arial"/>
                <a:cs typeface="Arial"/>
              </a:rPr>
              <a:t>ү</a:t>
            </a:r>
            <a:r>
              <a:rPr sz="3200" spc="-10" dirty="0">
                <a:latin typeface="Comic Sans MS"/>
                <a:cs typeface="Comic Sans MS"/>
              </a:rPr>
              <a:t>ч</a:t>
            </a:r>
            <a:r>
              <a:rPr sz="3200" spc="-10" dirty="0">
                <a:latin typeface="Arial"/>
                <a:cs typeface="Arial"/>
              </a:rPr>
              <a:t>ү</a:t>
            </a:r>
            <a:r>
              <a:rPr sz="3200" spc="-10" dirty="0">
                <a:latin typeface="Comic Sans MS"/>
                <a:cs typeface="Comic Sans MS"/>
              </a:rPr>
              <a:t>н </a:t>
            </a:r>
            <a:r>
              <a:rPr sz="3200" dirty="0">
                <a:latin typeface="Comic Sans MS"/>
                <a:cs typeface="Comic Sans MS"/>
              </a:rPr>
              <a:t>ар </a:t>
            </a:r>
            <a:r>
              <a:rPr sz="3200" spc="-5" dirty="0">
                <a:latin typeface="Comic Sans MS"/>
                <a:cs typeface="Comic Sans MS"/>
              </a:rPr>
              <a:t>бир  пиксельдин ордун, </a:t>
            </a:r>
            <a:r>
              <a:rPr sz="3200" dirty="0">
                <a:latin typeface="Comic Sans MS"/>
                <a:cs typeface="Comic Sans MS"/>
              </a:rPr>
              <a:t>т</a:t>
            </a:r>
            <a:r>
              <a:rPr sz="3200" dirty="0">
                <a:latin typeface="Arial"/>
                <a:cs typeface="Arial"/>
              </a:rPr>
              <a:t>ү</a:t>
            </a:r>
            <a:r>
              <a:rPr sz="3200" dirty="0">
                <a:latin typeface="Comic Sans MS"/>
                <a:cs typeface="Comic Sans MS"/>
              </a:rPr>
              <a:t>с</a:t>
            </a:r>
            <a:r>
              <a:rPr sz="3200" dirty="0">
                <a:latin typeface="Arial"/>
                <a:cs typeface="Arial"/>
              </a:rPr>
              <a:t>ү</a:t>
            </a:r>
            <a:r>
              <a:rPr sz="3200" dirty="0">
                <a:latin typeface="Comic Sans MS"/>
                <a:cs typeface="Comic Sans MS"/>
              </a:rPr>
              <a:t>н </a:t>
            </a:r>
            <a:r>
              <a:rPr sz="3200" spc="-5" dirty="0">
                <a:latin typeface="Comic Sans MS"/>
                <a:cs typeface="Comic Sans MS"/>
              </a:rPr>
              <a:t>жана  формасын </a:t>
            </a:r>
            <a:r>
              <a:rPr sz="3200" dirty="0">
                <a:latin typeface="Comic Sans MS"/>
                <a:cs typeface="Comic Sans MS"/>
              </a:rPr>
              <a:t>сакташ</a:t>
            </a:r>
            <a:r>
              <a:rPr sz="3200" spc="-2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керек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320" y="0"/>
            <a:ext cx="66548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17800" y="1828800"/>
            <a:ext cx="3632200" cy="3657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000" y="166370"/>
            <a:ext cx="51333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Comic Sans MS"/>
                <a:cs typeface="Comic Sans MS"/>
              </a:rPr>
              <a:t>Вектордук</a:t>
            </a:r>
            <a:r>
              <a:rPr sz="4400" spc="-55" dirty="0">
                <a:latin typeface="Comic Sans MS"/>
                <a:cs typeface="Comic Sans MS"/>
              </a:rPr>
              <a:t> </a:t>
            </a:r>
            <a:r>
              <a:rPr sz="4400" spc="-5" dirty="0">
                <a:latin typeface="Comic Sans MS"/>
                <a:cs typeface="Comic Sans MS"/>
              </a:rPr>
              <a:t>графика</a:t>
            </a:r>
            <a:endParaRPr sz="44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864359"/>
            <a:ext cx="7358380" cy="402462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5080" indent="-342900">
              <a:lnSpc>
                <a:spcPct val="99700"/>
              </a:lnSpc>
              <a:spcBef>
                <a:spcPts val="11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omic Sans MS"/>
                <a:cs typeface="Comic Sans MS"/>
              </a:rPr>
              <a:t>Вектордук </a:t>
            </a:r>
            <a:r>
              <a:rPr sz="3200" dirty="0">
                <a:latin typeface="Comic Sans MS"/>
                <a:cs typeface="Comic Sans MS"/>
              </a:rPr>
              <a:t>с</a:t>
            </a:r>
            <a:r>
              <a:rPr sz="3200" dirty="0">
                <a:latin typeface="Arial"/>
                <a:cs typeface="Arial"/>
              </a:rPr>
              <a:t>ү</a:t>
            </a:r>
            <a:r>
              <a:rPr sz="3200" dirty="0">
                <a:latin typeface="Comic Sans MS"/>
                <a:cs typeface="Comic Sans MS"/>
              </a:rPr>
              <a:t>р</a:t>
            </a:r>
            <a:r>
              <a:rPr sz="3200" dirty="0">
                <a:latin typeface="Arial"/>
                <a:cs typeface="Arial"/>
              </a:rPr>
              <a:t>ө</a:t>
            </a:r>
            <a:r>
              <a:rPr sz="3200" dirty="0">
                <a:latin typeface="Comic Sans MS"/>
                <a:cs typeface="Comic Sans MS"/>
              </a:rPr>
              <a:t>т </a:t>
            </a:r>
            <a:r>
              <a:rPr sz="3200" spc="-5" dirty="0">
                <a:latin typeface="Comic Sans MS"/>
                <a:cs typeface="Comic Sans MS"/>
              </a:rPr>
              <a:t>базалык  </a:t>
            </a:r>
            <a:r>
              <a:rPr sz="3200" dirty="0">
                <a:latin typeface="Comic Sans MS"/>
                <a:cs typeface="Comic Sans MS"/>
              </a:rPr>
              <a:t>графикалык </a:t>
            </a:r>
            <a:r>
              <a:rPr sz="3200" spc="-5" dirty="0">
                <a:latin typeface="Comic Sans MS"/>
                <a:cs typeface="Comic Sans MS"/>
              </a:rPr>
              <a:t>объекттерден, базалык  примитивдерден </a:t>
            </a:r>
            <a:r>
              <a:rPr sz="3200" dirty="0">
                <a:latin typeface="Comic Sans MS"/>
                <a:cs typeface="Comic Sans MS"/>
              </a:rPr>
              <a:t>т</a:t>
            </a:r>
            <a:r>
              <a:rPr sz="3200" dirty="0">
                <a:latin typeface="Arial"/>
                <a:cs typeface="Arial"/>
              </a:rPr>
              <a:t>ү</a:t>
            </a:r>
            <a:r>
              <a:rPr sz="3200" dirty="0">
                <a:latin typeface="Comic Sans MS"/>
                <a:cs typeface="Comic Sans MS"/>
              </a:rPr>
              <a:t>з</a:t>
            </a:r>
            <a:r>
              <a:rPr sz="3200" dirty="0">
                <a:latin typeface="Arial"/>
                <a:cs typeface="Arial"/>
              </a:rPr>
              <a:t>ү</a:t>
            </a:r>
            <a:r>
              <a:rPr sz="3200" dirty="0">
                <a:latin typeface="Comic Sans MS"/>
                <a:cs typeface="Comic Sans MS"/>
              </a:rPr>
              <a:t>л</a:t>
            </a:r>
            <a:r>
              <a:rPr sz="3200" dirty="0">
                <a:latin typeface="Arial"/>
                <a:cs typeface="Arial"/>
              </a:rPr>
              <a:t>ө</a:t>
            </a:r>
            <a:r>
              <a:rPr sz="3200" dirty="0">
                <a:latin typeface="Comic Sans MS"/>
                <a:cs typeface="Comic Sans MS"/>
              </a:rPr>
              <a:t>т </a:t>
            </a:r>
            <a:r>
              <a:rPr sz="3200" spc="-5" dirty="0">
                <a:latin typeface="Comic Sans MS"/>
                <a:cs typeface="Comic Sans MS"/>
              </a:rPr>
              <a:t>(линия,  тикбурчтук, </a:t>
            </a:r>
            <a:r>
              <a:rPr sz="3200" dirty="0">
                <a:latin typeface="Comic Sans MS"/>
                <a:cs typeface="Comic Sans MS"/>
              </a:rPr>
              <a:t>айлана,</a:t>
            </a:r>
            <a:r>
              <a:rPr sz="3200" spc="-5" dirty="0">
                <a:latin typeface="Comic Sans MS"/>
                <a:cs typeface="Comic Sans MS"/>
              </a:rPr>
              <a:t> ж.б.)</a:t>
            </a:r>
            <a:endParaRPr sz="3200">
              <a:latin typeface="Comic Sans MS"/>
              <a:cs typeface="Comic Sans MS"/>
            </a:endParaRPr>
          </a:p>
          <a:p>
            <a:pPr marL="355600" marR="325120" indent="-342900">
              <a:lnSpc>
                <a:spcPct val="99800"/>
              </a:lnSpc>
              <a:spcBef>
                <a:spcPts val="83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omic Sans MS"/>
                <a:cs typeface="Comic Sans MS"/>
              </a:rPr>
              <a:t>Ар бир базалык объект </a:t>
            </a:r>
            <a:r>
              <a:rPr sz="3200" spc="-10" dirty="0">
                <a:latin typeface="Arial"/>
                <a:cs typeface="Arial"/>
              </a:rPr>
              <a:t>ү</a:t>
            </a:r>
            <a:r>
              <a:rPr sz="3200" spc="-10" dirty="0">
                <a:latin typeface="Comic Sans MS"/>
                <a:cs typeface="Comic Sans MS"/>
              </a:rPr>
              <a:t>ч</a:t>
            </a:r>
            <a:r>
              <a:rPr sz="3200" spc="-10" dirty="0">
                <a:latin typeface="Arial"/>
                <a:cs typeface="Arial"/>
              </a:rPr>
              <a:t>ү</a:t>
            </a:r>
            <a:r>
              <a:rPr sz="3200" spc="-10" dirty="0">
                <a:latin typeface="Comic Sans MS"/>
                <a:cs typeface="Comic Sans MS"/>
              </a:rPr>
              <a:t>н </a:t>
            </a:r>
            <a:r>
              <a:rPr sz="3200" spc="-5" dirty="0">
                <a:latin typeface="Comic Sans MS"/>
                <a:cs typeface="Comic Sans MS"/>
              </a:rPr>
              <a:t>т</a:t>
            </a:r>
            <a:r>
              <a:rPr sz="3200" spc="-5" dirty="0">
                <a:latin typeface="Arial"/>
                <a:cs typeface="Arial"/>
              </a:rPr>
              <a:t>ү</a:t>
            </a:r>
            <a:r>
              <a:rPr sz="3200" spc="-5" dirty="0">
                <a:latin typeface="Comic Sans MS"/>
                <a:cs typeface="Comic Sans MS"/>
              </a:rPr>
              <a:t>с,  объектти </a:t>
            </a:r>
            <a:r>
              <a:rPr sz="3200" dirty="0">
                <a:latin typeface="Comic Sans MS"/>
                <a:cs typeface="Comic Sans MS"/>
              </a:rPr>
              <a:t>тартуу </a:t>
            </a:r>
            <a:r>
              <a:rPr sz="3200" spc="-5" dirty="0">
                <a:latin typeface="Comic Sans MS"/>
                <a:cs typeface="Comic Sans MS"/>
              </a:rPr>
              <a:t>формулалары,  стиль жана контурдун калындыгы  берилет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320" y="0"/>
            <a:ext cx="66548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17800" y="1828800"/>
            <a:ext cx="3632200" cy="3657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212" y="413801"/>
            <a:ext cx="3762144" cy="205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48150" y="148182"/>
            <a:ext cx="3657879" cy="25923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8130" y="2757170"/>
            <a:ext cx="6667500" cy="39331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189</Words>
  <Application>Microsoft Office PowerPoint</Application>
  <PresentationFormat>Экран 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Office Theme</vt:lpstr>
      <vt:lpstr>Слайд 1</vt:lpstr>
      <vt:lpstr>Слайд 2</vt:lpstr>
      <vt:lpstr>Слайд 3</vt:lpstr>
      <vt:lpstr>Слайд 4</vt:lpstr>
      <vt:lpstr>Вектордук сүрөт</vt:lpstr>
      <vt:lpstr>Графикалык редактор</vt:lpstr>
      <vt:lpstr>Растрдык графика</vt:lpstr>
      <vt:lpstr>Вектордук графика</vt:lpstr>
      <vt:lpstr>Слайд 9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1212</cp:lastModifiedBy>
  <cp:revision>1</cp:revision>
  <dcterms:created xsi:type="dcterms:W3CDTF">2019-09-05T00:27:40Z</dcterms:created>
  <dcterms:modified xsi:type="dcterms:W3CDTF">2019-09-05T00:32:15Z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2013-10-24T00:00:00Z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2019-09-05T00:00:00Z</vt:filetime>
  </property>
</Properties>
</file>