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769-2352-413E-8F4A-2FC51640F902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E57-DA10-4AE6-B889-9D9DDA7786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769-2352-413E-8F4A-2FC51640F902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E57-DA10-4AE6-B889-9D9DDA7786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769-2352-413E-8F4A-2FC51640F902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E57-DA10-4AE6-B889-9D9DDA7786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769-2352-413E-8F4A-2FC51640F902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E57-DA10-4AE6-B889-9D9DDA7786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769-2352-413E-8F4A-2FC51640F902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E57-DA10-4AE6-B889-9D9DDA7786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769-2352-413E-8F4A-2FC51640F902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E57-DA10-4AE6-B889-9D9DDA7786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769-2352-413E-8F4A-2FC51640F902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E57-DA10-4AE6-B889-9D9DDA7786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769-2352-413E-8F4A-2FC51640F902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E57-DA10-4AE6-B889-9D9DDA7786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769-2352-413E-8F4A-2FC51640F902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E57-DA10-4AE6-B889-9D9DDA7786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769-2352-413E-8F4A-2FC51640F902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E57-DA10-4AE6-B889-9D9DDA7786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769-2352-413E-8F4A-2FC51640F902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E57-DA10-4AE6-B889-9D9DDA7786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0769-2352-413E-8F4A-2FC51640F902}" type="datetimeFigureOut">
              <a:rPr lang="ru-RU" smtClean="0"/>
              <a:pPr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1E57-DA10-4AE6-B889-9D9DDA77865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Autofit/>
          </a:bodyPr>
          <a:lstStyle/>
          <a:p>
            <a:r>
              <a:rPr lang="ru-RU" sz="5400" dirty="0" err="1" smtClean="0">
                <a:solidFill>
                  <a:srgbClr val="C00000"/>
                </a:solidFill>
                <a:latin typeface="A97_Oktom_Times" pitchFamily="18" charset="0"/>
              </a:rPr>
              <a:t>Компьютердик</a:t>
            </a:r>
            <a:r>
              <a:rPr lang="ru-RU" sz="5400" dirty="0" smtClean="0">
                <a:solidFill>
                  <a:srgbClr val="C00000"/>
                </a:solidFill>
                <a:latin typeface="A97_Oktom_Times" pitchFamily="18" charset="0"/>
              </a:rPr>
              <a:t> </a:t>
            </a:r>
            <a:r>
              <a:rPr lang="ru-RU" sz="5400" dirty="0" err="1" smtClean="0">
                <a:solidFill>
                  <a:srgbClr val="C00000"/>
                </a:solidFill>
                <a:latin typeface="A97_Oktom_Times" pitchFamily="18" charset="0"/>
              </a:rPr>
              <a:t>обьектер</a:t>
            </a:r>
            <a:endParaRPr lang="ru-RU" sz="5400" dirty="0">
              <a:solidFill>
                <a:srgbClr val="C00000"/>
              </a:solidFill>
              <a:latin typeface="A97_Oktom_Times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8000" dirty="0" smtClean="0">
                <a:solidFill>
                  <a:srgbClr val="FFFF00"/>
                </a:solidFill>
                <a:latin typeface="A97_Oktom_Times" pitchFamily="18" charset="0"/>
              </a:rPr>
              <a:t>5-класс</a:t>
            </a:r>
            <a:endParaRPr lang="ru-RU" sz="80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"/>
            <a:ext cx="84296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latin typeface="Burkut" pitchFamily="34" charset="0"/>
                <a:cs typeface="Burkut" pitchFamily="34" charset="0"/>
              </a:rPr>
              <a:t>Файл –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бул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аталышка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ээ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болгон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жана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бир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 smtClean="0">
                <a:latin typeface="Burkut" pitchFamily="34" charset="0"/>
                <a:cs typeface="Burkut" pitchFamily="34" charset="0"/>
              </a:rPr>
              <a:t>б\т\н</a:t>
            </a:r>
            <a:r>
              <a:rPr lang="ru-RU" sz="4400" b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нерсе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катары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узак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убакытка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компьютердин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эс-тутумунда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400" b="1" dirty="0" err="1">
                <a:latin typeface="Burkut" pitchFamily="34" charset="0"/>
                <a:cs typeface="Burkut" pitchFamily="34" charset="0"/>
              </a:rPr>
              <a:t>сакталуучу</a:t>
            </a:r>
            <a:r>
              <a:rPr lang="ru-RU" sz="4400" b="1" dirty="0">
                <a:latin typeface="Burkut" pitchFamily="34" charset="0"/>
                <a:cs typeface="Burkut" pitchFamily="34" charset="0"/>
              </a:rPr>
              <a:t> информация</a:t>
            </a:r>
            <a:endParaRPr lang="ru-RU" sz="4400" dirty="0">
              <a:latin typeface="Burkut" pitchFamily="34" charset="0"/>
              <a:cs typeface="Burkut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0" y="5857892"/>
            <a:ext cx="292892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97_Oktom_Times" pitchFamily="18" charset="0"/>
              </a:rPr>
              <a:t>Кыргызстан.</a:t>
            </a:r>
            <a:r>
              <a:rPr lang="en-US" dirty="0" smtClean="0">
                <a:latin typeface="A97_Oktom_Times" pitchFamily="18" charset="0"/>
              </a:rPr>
              <a:t>jpg</a:t>
            </a:r>
          </a:p>
          <a:p>
            <a:pPr algn="ctr"/>
            <a:endParaRPr lang="ru-RU" dirty="0">
              <a:latin typeface="A97_Oktom_Times" pitchFamily="18" charset="0"/>
            </a:endParaRPr>
          </a:p>
        </p:txBody>
      </p:sp>
      <p:pic>
        <p:nvPicPr>
          <p:cNvPr id="15362" name="Picture 2" descr="https://wikiway.com/upload/hl-photo/186/cfe/bishkek_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57628"/>
            <a:ext cx="2928926" cy="2000264"/>
          </a:xfrm>
          <a:prstGeom prst="rect">
            <a:avLst/>
          </a:prstGeom>
          <a:noFill/>
        </p:spPr>
      </p:pic>
      <p:pic>
        <p:nvPicPr>
          <p:cNvPr id="15364" name="Picture 4" descr="http://birge.info/upload/medialibrary/38b/38b4f0939bed7519b60c0442c5691ea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5" y="3857629"/>
            <a:ext cx="2928958" cy="2000263"/>
          </a:xfrm>
          <a:prstGeom prst="rect">
            <a:avLst/>
          </a:prstGeom>
          <a:noFill/>
        </p:spPr>
      </p:pic>
      <p:sp>
        <p:nvSpPr>
          <p:cNvPr id="7" name="Скругленный прямоугольник 6"/>
          <p:cNvSpPr/>
          <p:nvPr/>
        </p:nvSpPr>
        <p:spPr>
          <a:xfrm>
            <a:off x="3000364" y="5857892"/>
            <a:ext cx="292895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Омар.Кыргызстаным</a:t>
            </a:r>
            <a:r>
              <a:rPr lang="ru-RU" dirty="0" smtClean="0"/>
              <a:t>.</a:t>
            </a:r>
            <a:r>
              <a:rPr lang="en-US" dirty="0" smtClean="0"/>
              <a:t>mp3</a:t>
            </a:r>
            <a:endParaRPr lang="ru-RU" dirty="0"/>
          </a:p>
        </p:txBody>
      </p:sp>
      <p:pic>
        <p:nvPicPr>
          <p:cNvPr id="15366" name="Picture 6" descr="https://pimg.mycdn.me/getImage?disableStub=true&amp;type=VIDEO_S_720&amp;url=http%3A%2F%2Fi.ytimg.com%2Fvi%2FzaGS-Brnea0%2F0.jpg&amp;signatureToken=zJRQMox0vjAqWpU0b-D2o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857628"/>
            <a:ext cx="3000396" cy="2000264"/>
          </a:xfrm>
          <a:prstGeom prst="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6000760" y="5857892"/>
            <a:ext cx="300039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 stop. </a:t>
            </a:r>
            <a:r>
              <a:rPr lang="ru-RU" dirty="0" err="1" smtClean="0"/>
              <a:t>Кыргызтаным</a:t>
            </a:r>
            <a:r>
              <a:rPr lang="ky-KG" dirty="0" smtClean="0"/>
              <a:t>.</a:t>
            </a:r>
            <a:r>
              <a:rPr lang="en-US" dirty="0" smtClean="0"/>
              <a:t>mp4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aranicheva-sl-1.100kursov.com/uploads/2016/11/19/20/16/dac50ed72f606799d00f3268c43913f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83150"/>
            <a:ext cx="4131671" cy="2274850"/>
          </a:xfrm>
          <a:prstGeom prst="rect">
            <a:avLst/>
          </a:prstGeom>
          <a:noFill/>
        </p:spPr>
      </p:pic>
      <p:sp>
        <p:nvSpPr>
          <p:cNvPr id="3" name="Скругленный прямоугольник 2"/>
          <p:cNvSpPr/>
          <p:nvPr/>
        </p:nvSpPr>
        <p:spPr>
          <a:xfrm>
            <a:off x="4572000" y="5214950"/>
            <a:ext cx="4071966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err="1" smtClean="0">
                <a:solidFill>
                  <a:srgbClr val="C00000"/>
                </a:solidFill>
                <a:latin typeface="A97_Oktom_Times" pitchFamily="18" charset="0"/>
              </a:rPr>
              <a:t>папкалар</a:t>
            </a:r>
            <a:endParaRPr lang="ru-RU" sz="4000" dirty="0">
              <a:solidFill>
                <a:srgbClr val="C00000"/>
              </a:solidFill>
              <a:latin typeface="A97_Oktom_Times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9"/>
            <a:ext cx="87868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err="1">
                <a:latin typeface="Burkut" pitchFamily="34" charset="0"/>
                <a:cs typeface="Burkut" pitchFamily="34" charset="0"/>
              </a:rPr>
              <a:t>Бардык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файлдар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бизге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 smtClean="0">
                <a:latin typeface="Burkut" pitchFamily="34" charset="0"/>
                <a:cs typeface="Burkut" pitchFamily="34" charset="0"/>
              </a:rPr>
              <a:t>белгил</a:t>
            </a:r>
            <a:r>
              <a:rPr lang="en-US" sz="4000" dirty="0" smtClean="0">
                <a:latin typeface="Burkut" pitchFamily="34" charset="0"/>
                <a:cs typeface="Burkut" pitchFamily="34" charset="0"/>
              </a:rPr>
              <a:t>\\ </a:t>
            </a:r>
            <a:r>
              <a:rPr lang="ru-RU" sz="4000" dirty="0" err="1" smtClean="0">
                <a:latin typeface="Burkut" pitchFamily="34" charset="0"/>
                <a:cs typeface="Burkut" pitchFamily="34" charset="0"/>
              </a:rPr>
              <a:t>болгон</a:t>
            </a:r>
            <a:r>
              <a:rPr lang="ru-RU" sz="40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системаларда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сакталат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: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папкаларда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,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ъ</a:t>
            </a:r>
            <a:r>
              <a:rPr lang="ru-RU" sz="4000" dirty="0" err="1" smtClean="0">
                <a:latin typeface="Burkut" pitchFamily="34" charset="0"/>
                <a:cs typeface="Burkut" pitchFamily="34" charset="0"/>
              </a:rPr>
              <a:t>з</a:t>
            </a:r>
            <a:r>
              <a:rPr lang="ru-RU" sz="40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кезегинде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бул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папкалардын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ичинде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 башка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папкалар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 да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камтылышы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 smtClean="0">
                <a:latin typeface="Burkut" pitchFamily="34" charset="0"/>
                <a:cs typeface="Burkut" pitchFamily="34" charset="0"/>
              </a:rPr>
              <a:t>м\мк\н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. Ар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бир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 папка (каталог)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ъ</a:t>
            </a:r>
            <a:r>
              <a:rPr lang="ru-RU" sz="4000" dirty="0" err="1" smtClean="0">
                <a:latin typeface="Burkut" pitchFamily="34" charset="0"/>
                <a:cs typeface="Burkut" pitchFamily="34" charset="0"/>
              </a:rPr>
              <a:t>зд\к</a:t>
            </a:r>
            <a:r>
              <a:rPr lang="ru-RU" sz="40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аталышка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>
                <a:latin typeface="Burkut" pitchFamily="34" charset="0"/>
                <a:cs typeface="Burkut" pitchFamily="34" charset="0"/>
              </a:rPr>
              <a:t>ээ</a:t>
            </a:r>
            <a:r>
              <a:rPr lang="ru-RU" sz="4000" dirty="0">
                <a:latin typeface="Burkut" pitchFamily="34" charset="0"/>
                <a:cs typeface="Burkut" pitchFamily="34" charset="0"/>
              </a:rPr>
              <a:t> болот.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357166"/>
            <a:ext cx="77867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Burkut" pitchFamily="34" charset="0"/>
                <a:cs typeface="Burkut" pitchFamily="34" charset="0"/>
              </a:rPr>
              <a:t>Катыш</a:t>
            </a:r>
            <a:r>
              <a:rPr lang="ru-RU" sz="3200" b="1" dirty="0" smtClean="0">
                <a:latin typeface="Burkut" pitchFamily="34" charset="0"/>
                <a:cs typeface="Burkut" pitchFamily="34" charset="0"/>
              </a:rPr>
              <a:t> – </a:t>
            </a:r>
            <a:r>
              <a:rPr lang="ru-RU" sz="3200" b="1" dirty="0" err="1" smtClean="0">
                <a:latin typeface="Burkut" pitchFamily="34" charset="0"/>
                <a:cs typeface="Burkut" pitchFamily="34" charset="0"/>
              </a:rPr>
              <a:t>бул</a:t>
            </a:r>
            <a:r>
              <a:rPr lang="ru-RU" sz="3200" b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b="1" dirty="0" err="1" smtClean="0">
                <a:latin typeface="Burkut" pitchFamily="34" charset="0"/>
                <a:cs typeface="Burkut" pitchFamily="34" charset="0"/>
              </a:rPr>
              <a:t>кандайдыр</a:t>
            </a:r>
            <a:r>
              <a:rPr lang="ru-RU" sz="3200" b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b="1" dirty="0" err="1" smtClean="0">
                <a:latin typeface="Burkut" pitchFamily="34" charset="0"/>
                <a:cs typeface="Burkut" pitchFamily="34" charset="0"/>
              </a:rPr>
              <a:t>бир</a:t>
            </a:r>
            <a:r>
              <a:rPr lang="ru-RU" sz="3200" b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b="1" dirty="0" err="1" smtClean="0">
                <a:latin typeface="Burkut" pitchFamily="34" charset="0"/>
                <a:cs typeface="Burkut" pitchFamily="34" charset="0"/>
              </a:rPr>
              <a:t>эки</a:t>
            </a:r>
            <a:r>
              <a:rPr lang="ru-RU" sz="3200" b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b="1" dirty="0" err="1" smtClean="0">
                <a:latin typeface="Burkut" pitchFamily="34" charset="0"/>
                <a:cs typeface="Burkut" pitchFamily="34" charset="0"/>
              </a:rPr>
              <a:t>обьекттин</a:t>
            </a:r>
            <a:r>
              <a:rPr lang="ru-RU" sz="3200" b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b="1" dirty="0" err="1" smtClean="0">
                <a:latin typeface="Burkut" pitchFamily="34" charset="0"/>
                <a:cs typeface="Burkut" pitchFamily="34" charset="0"/>
              </a:rPr>
              <a:t>бири-бири</a:t>
            </a:r>
            <a:r>
              <a:rPr lang="ru-RU" sz="3200" b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b="1" dirty="0" err="1" smtClean="0">
                <a:latin typeface="Burkut" pitchFamily="34" charset="0"/>
                <a:cs typeface="Burkut" pitchFamily="34" charset="0"/>
              </a:rPr>
              <a:t>менен</a:t>
            </a:r>
            <a:r>
              <a:rPr lang="ru-RU" sz="3200" b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b="1" dirty="0" err="1" smtClean="0">
                <a:latin typeface="Burkut" pitchFamily="34" charset="0"/>
                <a:cs typeface="Burkut" pitchFamily="34" charset="0"/>
              </a:rPr>
              <a:t>болгон</a:t>
            </a:r>
            <a:r>
              <a:rPr lang="ru-RU" sz="3200" b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b="1" dirty="0" err="1" smtClean="0">
                <a:latin typeface="Burkut" pitchFamily="34" charset="0"/>
                <a:cs typeface="Burkut" pitchFamily="34" charset="0"/>
              </a:rPr>
              <a:t>ъз</a:t>
            </a:r>
            <a:r>
              <a:rPr lang="ru-RU" sz="3200" b="1" dirty="0" smtClean="0">
                <a:latin typeface="Burkut" pitchFamily="34" charset="0"/>
                <a:cs typeface="Burkut" pitchFamily="34" charset="0"/>
              </a:rPr>
              <a:t> ара </a:t>
            </a:r>
            <a:r>
              <a:rPr lang="ru-RU" sz="3200" b="1" dirty="0" err="1" smtClean="0">
                <a:latin typeface="Burkut" pitchFamily="34" charset="0"/>
                <a:cs typeface="Burkut" pitchFamily="34" charset="0"/>
              </a:rPr>
              <a:t>байланышы</a:t>
            </a:r>
            <a:r>
              <a:rPr lang="ru-RU" sz="3200" b="1" dirty="0" smtClean="0">
                <a:latin typeface="Burkut" pitchFamily="34" charset="0"/>
                <a:cs typeface="Burkut" pitchFamily="34" charset="0"/>
              </a:rPr>
              <a:t>.</a:t>
            </a:r>
          </a:p>
          <a:p>
            <a:r>
              <a:rPr lang="ru-RU" sz="3200" b="1" dirty="0" smtClean="0">
                <a:latin typeface="A97_Oktom_Times" pitchFamily="18" charset="0"/>
              </a:rPr>
              <a:t>            </a:t>
            </a:r>
            <a:r>
              <a:rPr lang="ru-RU" sz="3200" b="1" i="1" dirty="0" err="1" smtClean="0">
                <a:solidFill>
                  <a:srgbClr val="FFFF00"/>
                </a:solidFill>
                <a:latin typeface="A97_Oktom_Times" pitchFamily="18" charset="0"/>
              </a:rPr>
              <a:t>Мисалы</a:t>
            </a:r>
            <a:r>
              <a:rPr lang="ru-RU" sz="3200" b="1" i="1" dirty="0" smtClean="0">
                <a:solidFill>
                  <a:srgbClr val="FFFF00"/>
                </a:solidFill>
                <a:latin typeface="A97_Oktom_Times" pitchFamily="18" charset="0"/>
              </a:rPr>
              <a:t>:</a:t>
            </a:r>
            <a:endParaRPr lang="ru-RU" sz="3200" i="1" dirty="0">
              <a:solidFill>
                <a:srgbClr val="FFFF00"/>
              </a:solidFill>
              <a:latin typeface="A97_Oktom_Times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7224" y="2714620"/>
            <a:ext cx="7858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97_Oktom_Times" pitchFamily="18" charset="0"/>
              </a:rPr>
              <a:t>- 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«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Адилет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– 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Муратбектин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i="1" dirty="0" err="1" smtClean="0">
                <a:latin typeface="Burkut" pitchFamily="34" charset="0"/>
                <a:cs typeface="Burkut" pitchFamily="34" charset="0"/>
              </a:rPr>
              <a:t>уулу</a:t>
            </a:r>
            <a:r>
              <a:rPr lang="ru-RU" sz="3600" i="1" dirty="0" smtClean="0">
                <a:latin typeface="Burkut" pitchFamily="34" charset="0"/>
                <a:cs typeface="Burkut" pitchFamily="34" charset="0"/>
              </a:rPr>
              <a:t> болот»;</a:t>
            </a:r>
          </a:p>
          <a:p>
            <a:r>
              <a:rPr lang="ru-RU" sz="3600" dirty="0" smtClean="0">
                <a:latin typeface="Burkut" pitchFamily="34" charset="0"/>
                <a:cs typeface="Burkut" pitchFamily="34" charset="0"/>
              </a:rPr>
              <a:t>- «Эверест 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Эльбрустан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i="1" dirty="0" err="1" smtClean="0">
                <a:latin typeface="Burkut" pitchFamily="34" charset="0"/>
                <a:cs typeface="Burkut" pitchFamily="34" charset="0"/>
              </a:rPr>
              <a:t>бийик</a:t>
            </a:r>
            <a:r>
              <a:rPr lang="ru-RU" sz="3600" i="1" dirty="0" smtClean="0">
                <a:latin typeface="Burkut" pitchFamily="34" charset="0"/>
                <a:cs typeface="Burkut" pitchFamily="34" charset="0"/>
              </a:rPr>
              <a:t>»;</a:t>
            </a:r>
          </a:p>
          <a:p>
            <a:r>
              <a:rPr lang="ru-RU" sz="3600" dirty="0" smtClean="0">
                <a:latin typeface="Burkut" pitchFamily="34" charset="0"/>
                <a:cs typeface="Burkut" pitchFamily="34" charset="0"/>
              </a:rPr>
              <a:t>- «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Актан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Акылай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dirty="0" err="1" smtClean="0">
                <a:latin typeface="Burkut" pitchFamily="34" charset="0"/>
                <a:cs typeface="Burkut" pitchFamily="34" charset="0"/>
              </a:rPr>
              <a:t>менен</a:t>
            </a:r>
            <a:r>
              <a:rPr lang="ru-RU" sz="36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600" i="1" dirty="0" err="1" smtClean="0">
                <a:latin typeface="Burkut" pitchFamily="34" charset="0"/>
                <a:cs typeface="Burkut" pitchFamily="34" charset="0"/>
              </a:rPr>
              <a:t>достошот</a:t>
            </a:r>
            <a:r>
              <a:rPr lang="ru-RU" sz="3600" i="1" dirty="0" smtClean="0">
                <a:latin typeface="Burkut" pitchFamily="34" charset="0"/>
                <a:cs typeface="Burkut" pitchFamily="34" charset="0"/>
              </a:rPr>
              <a:t>»;</a:t>
            </a:r>
            <a:endParaRPr lang="ru-RU" sz="3600" dirty="0">
              <a:latin typeface="Burkut" pitchFamily="34" charset="0"/>
              <a:cs typeface="Burku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1472" y="285728"/>
            <a:ext cx="76438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err="1" smtClean="0">
                <a:solidFill>
                  <a:srgbClr val="C00000"/>
                </a:solidFill>
                <a:latin typeface="Burkut" pitchFamily="34" charset="0"/>
                <a:cs typeface="Burkut" pitchFamily="34" charset="0"/>
              </a:rPr>
              <a:t>Катыштар</a:t>
            </a:r>
            <a:r>
              <a:rPr lang="ru-RU" sz="40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 smtClean="0">
                <a:latin typeface="Burkut" pitchFamily="34" charset="0"/>
                <a:cs typeface="Burkut" pitchFamily="34" charset="0"/>
              </a:rPr>
              <a:t>обьекттердин</a:t>
            </a:r>
            <a:r>
              <a:rPr lang="ru-RU" sz="40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 smtClean="0">
                <a:latin typeface="Burkut" pitchFamily="34" charset="0"/>
                <a:cs typeface="Burkut" pitchFamily="34" charset="0"/>
              </a:rPr>
              <a:t>эки</a:t>
            </a:r>
            <a:r>
              <a:rPr lang="ru-RU" sz="40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 smtClean="0">
                <a:latin typeface="Burkut" pitchFamily="34" charset="0"/>
                <a:cs typeface="Burkut" pitchFamily="34" charset="0"/>
              </a:rPr>
              <a:t>къпт\ктър\н</a:t>
            </a:r>
            <a:r>
              <a:rPr lang="ru-RU" sz="40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 smtClean="0">
                <a:latin typeface="Burkut" pitchFamily="34" charset="0"/>
                <a:cs typeface="Burkut" pitchFamily="34" charset="0"/>
              </a:rPr>
              <a:t>байланыштыра</a:t>
            </a:r>
            <a:r>
              <a:rPr lang="ru-RU" sz="40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4000" dirty="0" err="1" smtClean="0">
                <a:latin typeface="Burkut" pitchFamily="34" charset="0"/>
                <a:cs typeface="Burkut" pitchFamily="34" charset="0"/>
              </a:rPr>
              <a:t>алат</a:t>
            </a:r>
            <a:r>
              <a:rPr lang="ru-RU" sz="4000" dirty="0" smtClean="0">
                <a:latin typeface="Burkut" pitchFamily="34" charset="0"/>
                <a:cs typeface="Burkut" pitchFamily="34" charset="0"/>
              </a:rPr>
              <a:t>, </a:t>
            </a:r>
          </a:p>
          <a:p>
            <a:r>
              <a:rPr lang="ru-RU" sz="4000" dirty="0" err="1" smtClean="0">
                <a:solidFill>
                  <a:srgbClr val="FFFF00"/>
                </a:solidFill>
                <a:latin typeface="Burkut" pitchFamily="34" charset="0"/>
                <a:cs typeface="Burkut" pitchFamily="34" charset="0"/>
              </a:rPr>
              <a:t>мисалы</a:t>
            </a:r>
            <a:r>
              <a:rPr lang="ru-RU" sz="4000" dirty="0" smtClean="0">
                <a:solidFill>
                  <a:srgbClr val="FFFF00"/>
                </a:solidFill>
                <a:latin typeface="Burkut" pitchFamily="34" charset="0"/>
                <a:cs typeface="Burkut" pitchFamily="34" charset="0"/>
              </a:rPr>
              <a:t>:</a:t>
            </a:r>
            <a:endParaRPr lang="ru-RU" sz="4000" dirty="0">
              <a:solidFill>
                <a:srgbClr val="FFFF00"/>
              </a:solidFill>
              <a:latin typeface="Burkut" pitchFamily="34" charset="0"/>
              <a:cs typeface="Burkut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5786" y="3571876"/>
            <a:ext cx="78581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Burkut" pitchFamily="34" charset="0"/>
                <a:cs typeface="Burkut" pitchFamily="34" charset="0"/>
              </a:rPr>
              <a:t>- «</a:t>
            </a:r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файлдар</a:t>
            </a:r>
            <a:r>
              <a:rPr lang="ru-RU" sz="32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папкага</a:t>
            </a:r>
            <a:r>
              <a:rPr lang="ru-RU" sz="32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i="1" dirty="0" err="1" smtClean="0">
                <a:latin typeface="Burkut" pitchFamily="34" charset="0"/>
                <a:cs typeface="Burkut" pitchFamily="34" charset="0"/>
              </a:rPr>
              <a:t>топтоштурулат</a:t>
            </a:r>
            <a:r>
              <a:rPr lang="ru-RU" sz="3200" i="1" dirty="0" smtClean="0">
                <a:latin typeface="Burkut" pitchFamily="34" charset="0"/>
                <a:cs typeface="Burkut" pitchFamily="34" charset="0"/>
              </a:rPr>
              <a:t>»;</a:t>
            </a:r>
          </a:p>
          <a:p>
            <a:r>
              <a:rPr lang="ru-RU" sz="3200" dirty="0" smtClean="0">
                <a:latin typeface="Burkut" pitchFamily="34" charset="0"/>
                <a:cs typeface="Burkut" pitchFamily="34" charset="0"/>
              </a:rPr>
              <a:t>- «</a:t>
            </a:r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дъёгълк</a:t>
            </a:r>
            <a:r>
              <a:rPr lang="ru-RU" sz="32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автомобилдин</a:t>
            </a:r>
            <a:r>
              <a:rPr lang="ru-RU" sz="32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i="1" dirty="0" err="1" smtClean="0">
                <a:latin typeface="Burkut" pitchFamily="34" charset="0"/>
                <a:cs typeface="Burkut" pitchFamily="34" charset="0"/>
              </a:rPr>
              <a:t>курамына</a:t>
            </a:r>
            <a:r>
              <a:rPr lang="ru-RU" sz="3200" i="1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i="1" dirty="0" err="1" smtClean="0">
                <a:latin typeface="Burkut" pitchFamily="34" charset="0"/>
                <a:cs typeface="Burkut" pitchFamily="34" charset="0"/>
              </a:rPr>
              <a:t>кирет</a:t>
            </a:r>
            <a:r>
              <a:rPr lang="ru-RU" sz="3200" i="1" dirty="0" smtClean="0">
                <a:latin typeface="Burkut" pitchFamily="34" charset="0"/>
                <a:cs typeface="Burkut" pitchFamily="34" charset="0"/>
              </a:rPr>
              <a:t>»;</a:t>
            </a:r>
          </a:p>
          <a:p>
            <a:r>
              <a:rPr lang="ru-RU" sz="3200" dirty="0" smtClean="0">
                <a:latin typeface="Burkut" pitchFamily="34" charset="0"/>
                <a:cs typeface="Burkut" pitchFamily="34" charset="0"/>
              </a:rPr>
              <a:t>- «</a:t>
            </a:r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къпълъктър</a:t>
            </a:r>
            <a:r>
              <a:rPr lang="ru-RU" sz="3200" dirty="0" smtClean="0">
                <a:latin typeface="Burkut" pitchFamily="34" charset="0"/>
                <a:cs typeface="Burkut" pitchFamily="34" charset="0"/>
              </a:rPr>
              <a:t> – </a:t>
            </a:r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бул</a:t>
            </a:r>
            <a:r>
              <a:rPr lang="ru-RU" sz="3200" dirty="0" smtClean="0">
                <a:latin typeface="Burkut" pitchFamily="34" charset="0"/>
                <a:cs typeface="Burkut" pitchFamily="34" charset="0"/>
              </a:rPr>
              <a:t> </a:t>
            </a:r>
            <a:r>
              <a:rPr lang="ru-RU" sz="3200" dirty="0" err="1" smtClean="0">
                <a:latin typeface="Burkut" pitchFamily="34" charset="0"/>
                <a:cs typeface="Burkut" pitchFamily="34" charset="0"/>
              </a:rPr>
              <a:t>курт-кумурскалар</a:t>
            </a:r>
            <a:r>
              <a:rPr lang="ru-RU" sz="3200" dirty="0" smtClean="0">
                <a:latin typeface="Burkut" pitchFamily="34" charset="0"/>
                <a:cs typeface="Burkut" pitchFamily="34" charset="0"/>
              </a:rPr>
              <a:t> </a:t>
            </a:r>
            <a:endParaRPr lang="ru-RU" sz="3200" dirty="0">
              <a:latin typeface="Burkut" pitchFamily="34" charset="0"/>
              <a:cs typeface="Burku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130</Words>
  <Application>Microsoft Office PowerPoint</Application>
  <PresentationFormat>Экран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Компьютердик обьектер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Компьютердик обьектер</dc:title>
  <dc:creator>1212</dc:creator>
  <cp:lastModifiedBy>Кыргыз</cp:lastModifiedBy>
  <cp:revision>7</cp:revision>
  <dcterms:created xsi:type="dcterms:W3CDTF">2018-09-19T00:38:16Z</dcterms:created>
  <dcterms:modified xsi:type="dcterms:W3CDTF">2018-09-26T07:29:42Z</dcterms:modified>
</cp:coreProperties>
</file>