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9" r:id="rId3"/>
    <p:sldId id="261" r:id="rId4"/>
    <p:sldId id="260" r:id="rId5"/>
    <p:sldId id="262" r:id="rId6"/>
    <p:sldId id="263" r:id="rId7"/>
    <p:sldId id="269" r:id="rId8"/>
    <p:sldId id="264" r:id="rId9"/>
    <p:sldId id="265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3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89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3330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668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2657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10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8951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73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21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82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532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356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546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53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33E6-8284-4E82-9BE9-F774B8B82E67}" type="datetimeFigureOut">
              <a:rPr lang="ru-RU" smtClean="0"/>
              <a:t>29.04.2023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75DC16-D569-419E-BC33-73D41A6D0E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14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B8A9E-08E0-4E4E-89D1-B0E5EDAE96A6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29.04.2023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8F3201-E64C-4886-AEEE-B5E103131EE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0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64525" y="600501"/>
            <a:ext cx="925318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80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Сабактын</a:t>
            </a:r>
            <a:r>
              <a:rPr lang="ru-RU" sz="8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80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темасы</a:t>
            </a:r>
            <a:r>
              <a:rPr lang="ru-RU" sz="8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ru-RU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8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Компьютердик</a:t>
            </a:r>
            <a:r>
              <a:rPr lang="ru-RU" sz="8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презентация </a:t>
            </a:r>
            <a:endParaRPr lang="ru-RU" sz="8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6137" y="4189864"/>
            <a:ext cx="2531091" cy="225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30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707" y="736979"/>
            <a:ext cx="840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4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Тесттик суроолор </a:t>
            </a:r>
            <a:endParaRPr lang="ru-RU" sz="44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7625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6776" y="2291027"/>
            <a:ext cx="59094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Компьютердик презентациянын эң негизги объекти ?</a:t>
            </a:r>
            <a:endParaRPr lang="ru-RU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36776" y="4380931"/>
            <a:ext cx="4244454" cy="45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Маус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36776" y="5254388"/>
            <a:ext cx="4271749" cy="559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36776" y="6155141"/>
            <a:ext cx="4244454" cy="5459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4107" y="480475"/>
            <a:ext cx="1962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707" y="736979"/>
            <a:ext cx="840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4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Тесттик суроолор </a:t>
            </a:r>
            <a:endParaRPr lang="ru-RU" sz="44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7625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6776" y="2291027"/>
            <a:ext cx="590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Компьютердик презентация деген эмне ?</a:t>
            </a:r>
            <a:endParaRPr lang="ru-RU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36776" y="4380931"/>
            <a:ext cx="4244454" cy="45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Мультимедиалык продукт 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36776" y="5254388"/>
            <a:ext cx="4271749" cy="559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36776" y="6155141"/>
            <a:ext cx="4244454" cy="5459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Слайд 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450" y="407324"/>
            <a:ext cx="1962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1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318999"/>
            <a:ext cx="1110927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8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Тапшырма </a:t>
            </a:r>
          </a:p>
          <a:p>
            <a:pPr algn="ctr"/>
            <a:endParaRPr lang="ky-KG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ky-KG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Жазылгандарды окуп, жаттап келебиз.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786" y="3964462"/>
            <a:ext cx="2576299" cy="289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3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614149"/>
            <a:ext cx="1161424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72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Сабактын</a:t>
            </a:r>
            <a:r>
              <a:rPr lang="ru-RU" sz="72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7200" dirty="0" err="1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максаты</a:t>
            </a:r>
            <a:endParaRPr lang="ru-RU" sz="7200" dirty="0" smtClean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742950">
              <a:buAutoNum type="arabicPeriod"/>
            </a:pPr>
            <a:r>
              <a:rPr lang="en-US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ky-KG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тиркемесинин </a:t>
            </a:r>
            <a:r>
              <a:rPr lang="en-US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Point 	</a:t>
            </a:r>
            <a:r>
              <a:rPr lang="ky-KG" sz="4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интерфейси жөнүндө түшүнүк алабыз.</a:t>
            </a:r>
          </a:p>
          <a:p>
            <a:r>
              <a:rPr lang="ky-KG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Слайддарды жана презентацияларды </a:t>
            </a: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r>
              <a:rPr lang="ky-KG" sz="4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түзүүнүн технологиясын өздөштүрөбүз. </a:t>
            </a:r>
          </a:p>
          <a:p>
            <a:r>
              <a:rPr lang="ky-K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ky-KG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Объекттерди түзүү боюнча көндүмдөрдү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ky-K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өнүктүрөбүз.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8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818866"/>
            <a:ext cx="7287905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4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Компьютердик презентация </a:t>
            </a:r>
            <a:r>
              <a:rPr lang="ky-KG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ky-K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y-KG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ky-KG" sz="32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ексттерди , сүрөттөрдү , фотографияларды , анимацияларды , видео жана үн серияларын камтыган,  слайддардын бир графикалык стилде жасалгаланган  ырааттуулугун  көрсөтүүчү мультимедиалык продукт.</a:t>
            </a:r>
            <a:endParaRPr lang="ru-RU" sz="3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Возможности и преимущества Microsoft Powerpoint 2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092" y="1"/>
            <a:ext cx="5430908" cy="5527342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546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77421" y="682388"/>
            <a:ext cx="11586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80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деген эмне ? </a:t>
            </a:r>
            <a:endParaRPr lang="ru-RU" sz="80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3783059"/>
            <a:ext cx="2857500" cy="26765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3331" y="2579427"/>
            <a:ext cx="93077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( англис тилинде « </a:t>
            </a:r>
            <a:r>
              <a:rPr lang="en-US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ky-KG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ar-SY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ky-KG" sz="36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көрсөтүү ) бул информацияны көпчүлүккө көрсөтмөлүү жана натыйжалуу  көрсөтүүнүн жолу. </a:t>
            </a:r>
            <a:endParaRPr lang="ru-RU" sz="36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4967" y="4872251"/>
            <a:ext cx="113685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Презентациянын слайды </a:t>
            </a:r>
            <a:r>
              <a:rPr lang="ky-K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y-KG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бул көп катмарлуу структура:</a:t>
            </a:r>
          </a:p>
          <a:p>
            <a:r>
              <a:rPr lang="ky-KG" sz="3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тандалган фонго текстти , сүрөттөлүштү жана башка объекттерди катмарлап жайгаштырат</a:t>
            </a:r>
            <a:endParaRPr lang="ru-RU" sz="3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Создание новой презентации в MS PowerPoint - технологии создания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8" y="0"/>
            <a:ext cx="6777487" cy="497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51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1945" y="545910"/>
            <a:ext cx="101129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Слайддарда ар кандай информациялык объекттер  ( тексттер , схемалар , таблицалар , фотографиялар ж.б) эле  гипершитемелер презентциянын  башка слайддарындагы , башка файлдардагы  жана Интернет тармагында информациялык объекттерге  өтүүнү камсыз кылуучу шилтемелер да жайгаштырылышы мүмкүн.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946" y="4239053"/>
            <a:ext cx="2187195" cy="223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3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512" y="1583140"/>
            <a:ext cx="1068619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Power Point </a:t>
            </a:r>
            <a:r>
              <a:rPr lang="ky-KG" sz="4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программасынын тарыхы </a:t>
            </a:r>
          </a:p>
          <a:p>
            <a:endParaRPr lang="ky-KG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sz="28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программасын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Бекли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университетинин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студенти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Боб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Гаскин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ойлоп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тапкан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Ал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графикалык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интерактивдик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материалдарды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колдонуу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кылымы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келе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жатат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деген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ат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иштеп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чыккан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1984-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жылы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Forethought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фирмасы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келишим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түзүп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дегенди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PowerPoint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өзгөртүшкөн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1987-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жылы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tr-TR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 1.0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версиясы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-кара экран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менен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пайда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болгон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Андан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кийин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түстүү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экранга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өткөн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Ушундан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кийин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эле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фирмасы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сатып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алып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операциондук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системага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ылайыкташтырып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иштеп</a:t>
            </a:r>
            <a:r>
              <a:rPr lang="ru-RU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чыгышкан</a:t>
            </a:r>
            <a:endParaRPr lang="ru-RU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5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5594" y="341194"/>
            <a:ext cx="9635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48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Компьютердик  презентациялардын адаттагы колдонулушу </a:t>
            </a:r>
            <a:r>
              <a:rPr lang="ky-KG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:</a:t>
            </a:r>
          </a:p>
        </p:txBody>
      </p:sp>
      <p:sp>
        <p:nvSpPr>
          <p:cNvPr id="11" name="Горизонтальный свиток 10"/>
          <p:cNvSpPr/>
          <p:nvPr/>
        </p:nvSpPr>
        <p:spPr>
          <a:xfrm>
            <a:off x="3473355" y="1910854"/>
            <a:ext cx="5199797" cy="1719450"/>
          </a:xfrm>
          <a:prstGeom prst="horizontalScroll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Конференцияларда жана доклад менен чогуу чыгуу процессинде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Горизонтальный свиток 11"/>
          <p:cNvSpPr/>
          <p:nvPr/>
        </p:nvSpPr>
        <p:spPr>
          <a:xfrm>
            <a:off x="3568889" y="3480514"/>
            <a:ext cx="5104263" cy="1924334"/>
          </a:xfrm>
          <a:prstGeom prst="horizontalScroll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Көргөзмө товарларды рекламалоо үчүн 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Горизонтальный свиток 12"/>
          <p:cNvSpPr/>
          <p:nvPr/>
        </p:nvSpPr>
        <p:spPr>
          <a:xfrm>
            <a:off x="3473355" y="5404848"/>
            <a:ext cx="5602406" cy="1453152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Бизнесте жана окуучуларга, студенттерге жаңы тема түшүндүрүүдө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546" y="3848670"/>
            <a:ext cx="2720454" cy="27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3707" y="736979"/>
            <a:ext cx="84070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y-KG" sz="4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Тесттик суроолор </a:t>
            </a:r>
            <a:endParaRPr lang="ru-RU" sz="4400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4762500" cy="381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36776" y="2291027"/>
            <a:ext cx="59094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3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сөзү  эмнени түшүндүрөт ?</a:t>
            </a:r>
            <a:endParaRPr lang="ru-RU" sz="36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936776" y="4380931"/>
            <a:ext cx="4244454" cy="4503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Билдирүү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936776" y="5254388"/>
            <a:ext cx="4271749" cy="5595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Көрсөтүү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36776" y="6155141"/>
            <a:ext cx="4244454" cy="54591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Айтуу </a:t>
            </a:r>
            <a:endParaRPr lang="ru-RU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728" y="407324"/>
            <a:ext cx="1962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146</Words>
  <Application>Microsoft Office PowerPoint</Application>
  <PresentationFormat>Широкоэкранный</PresentationFormat>
  <Paragraphs>39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Легкий дым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RePack by Diakov</dc:creator>
  <cp:lastModifiedBy>Oma</cp:lastModifiedBy>
  <cp:revision>22</cp:revision>
  <dcterms:created xsi:type="dcterms:W3CDTF">2020-04-18T08:07:37Z</dcterms:created>
  <dcterms:modified xsi:type="dcterms:W3CDTF">2023-04-28T19:52:22Z</dcterms:modified>
</cp:coreProperties>
</file>